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</p:sldMasterIdLst>
  <p:notesMasterIdLst>
    <p:notesMasterId r:id="rId40"/>
  </p:notesMasterIdLst>
  <p:sldIdLst>
    <p:sldId id="256" r:id="rId2"/>
    <p:sldId id="264" r:id="rId3"/>
    <p:sldId id="310" r:id="rId4"/>
    <p:sldId id="275" r:id="rId5"/>
    <p:sldId id="315" r:id="rId6"/>
    <p:sldId id="311" r:id="rId7"/>
    <p:sldId id="312" r:id="rId8"/>
    <p:sldId id="313" r:id="rId9"/>
    <p:sldId id="314" r:id="rId10"/>
    <p:sldId id="261" r:id="rId11"/>
    <p:sldId id="316" r:id="rId12"/>
    <p:sldId id="318" r:id="rId13"/>
    <p:sldId id="317" r:id="rId14"/>
    <p:sldId id="270" r:id="rId15"/>
    <p:sldId id="258" r:id="rId16"/>
    <p:sldId id="319" r:id="rId17"/>
    <p:sldId id="320" r:id="rId18"/>
    <p:sldId id="260" r:id="rId19"/>
    <p:sldId id="330" r:id="rId20"/>
    <p:sldId id="331" r:id="rId21"/>
    <p:sldId id="332" r:id="rId22"/>
    <p:sldId id="266" r:id="rId23"/>
    <p:sldId id="329" r:id="rId24"/>
    <p:sldId id="262" r:id="rId25"/>
    <p:sldId id="333" r:id="rId26"/>
    <p:sldId id="322" r:id="rId27"/>
    <p:sldId id="334" r:id="rId28"/>
    <p:sldId id="323" r:id="rId29"/>
    <p:sldId id="335" r:id="rId30"/>
    <p:sldId id="324" r:id="rId31"/>
    <p:sldId id="277" r:id="rId32"/>
    <p:sldId id="289" r:id="rId33"/>
    <p:sldId id="281" r:id="rId34"/>
    <p:sldId id="269" r:id="rId35"/>
    <p:sldId id="325" r:id="rId36"/>
    <p:sldId id="326" r:id="rId37"/>
    <p:sldId id="327" r:id="rId38"/>
    <p:sldId id="328" r:id="rId39"/>
  </p:sldIdLst>
  <p:sldSz cx="9144000" cy="5143500" type="screen16x9"/>
  <p:notesSz cx="6858000" cy="9144000"/>
  <p:embeddedFontLst>
    <p:embeddedFont>
      <p:font typeface="Abel" panose="020B0604020202020204" charset="0"/>
      <p:regular r:id="rId41"/>
    </p:embeddedFont>
    <p:embeddedFont>
      <p:font typeface="Pathway Gothic One" panose="020B0604020202020204" charset="0"/>
      <p:regular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9BCA7AA-1D17-49E1-B73F-D070B7559503}">
  <a:tblStyle styleId="{39BCA7AA-1D17-49E1-B73F-D070B755950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F01FE8-30A4-4B96-B818-330928A8B81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4" d="100"/>
          <a:sy n="124" d="100"/>
        </p:scale>
        <p:origin x="2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5" name="Google Shape;989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96" name="Google Shape;989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8" name="Google Shape;9938;gc6b89bbf60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9" name="Google Shape;9939;gc6b89bbf60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4" name="Google Shape;10084;gc477d06eb9_0_297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5" name="Google Shape;10085;gc477d06eb9_0_297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8" name="Google Shape;9908;gc6b89bbf6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9" name="Google Shape;9909;gc6b89bbf6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8" name="Google Shape;9908;gc6b89bbf6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9" name="Google Shape;9909;gc6b89bbf6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8" name="Google Shape;9908;gc6b89bbf60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9" name="Google Shape;9909;gc6b89bbf60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1" name="Google Shape;9931;gc477d06eb9_0_31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32" name="Google Shape;9932;gc477d06eb9_0_31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4" name="Google Shape;10554;gc477d06eb9_0_28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5" name="Google Shape;10555;gc477d06eb9_0_28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4" name="Google Shape;10554;gc477d06eb9_0_28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5" name="Google Shape;10555;gc477d06eb9_0_28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6" name="Google Shape;10006;gc477d06eb9_0_28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7" name="Google Shape;10007;gc477d06eb9_0_28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6" name="Google Shape;10006;gc477d06eb9_0_28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07" name="Google Shape;10007;gc477d06eb9_0_288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8" name="Google Shape;9968;gc6b89bbf6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9" name="Google Shape;9969;gc6b89bbf60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0" name="Google Shape;10330;gc477d06eb9_0_30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1" name="Google Shape;10331;gc477d06eb9_0_307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6" name="Google Shape;9946;gc6b89bbf6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7" name="Google Shape;9947;gc6b89bbf6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6" name="Google Shape;9946;gc6b89bbf6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7" name="Google Shape;9947;gc6b89bbf6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6" name="Google Shape;9946;gc6b89bbf6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7" name="Google Shape;9947;gc6b89bbf6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6" name="Google Shape;9946;gc6b89bbf6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7" name="Google Shape;9947;gc6b89bbf6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6" name="Google Shape;9946;gc6b89bbf6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7" name="Google Shape;9947;gc6b89bbf6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6" name="Google Shape;9946;gc6b89bbf6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47" name="Google Shape;9947;gc6b89bbf6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3" name="Google Shape;10013;gc6b89bbf60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14" name="Google Shape;10014;gc6b89bbf60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0" name="Google Shape;10280;gc477d06eb9_0_30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81" name="Google Shape;10281;gc477d06eb9_0_30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4" name="Google Shape;10554;gc477d06eb9_0_28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55" name="Google Shape;10555;gc477d06eb9_0_28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8" name="Google Shape;9968;gc6b89bbf60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9" name="Google Shape;9969;gc6b89bbf60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0" name="Google Shape;10330;gc477d06eb9_0_307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1" name="Google Shape;10331;gc477d06eb9_0_307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2" name="Google Shape;10032;gc477d06eb9_0_29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3" name="Google Shape;10033;gc477d06eb9_0_29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2" name="Google Shape;10032;gc477d06eb9_0_29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3" name="Google Shape;10033;gc477d06eb9_0_29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2" name="Google Shape;10032;gc477d06eb9_0_29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3" name="Google Shape;10033;gc477d06eb9_0_29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2" name="Google Shape;10032;gc477d06eb9_0_29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3" name="Google Shape;10033;gc477d06eb9_0_29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2" name="Google Shape;10032;gc477d06eb9_0_296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33" name="Google Shape;10033;gc477d06eb9_0_296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0" name="Google Shape;10210;gc477d06eb9_0_29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1" name="Google Shape;10211;gc477d06eb9_0_29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0" name="Google Shape;10210;gc477d06eb9_0_29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1" name="Google Shape;10211;gc477d06eb9_0_29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0" name="Google Shape;10210;gc477d06eb9_0_29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1" name="Google Shape;10211;gc477d06eb9_0_29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0" name="Google Shape;10210;gc477d06eb9_0_29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1" name="Google Shape;10211;gc477d06eb9_0_29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0" name="Google Shape;10210;gc477d06eb9_0_29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1" name="Google Shape;10211;gc477d06eb9_0_29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0" name="Google Shape;10210;gc477d06eb9_0_298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1" name="Google Shape;10211;gc477d06eb9_0_298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96066" y="107661"/>
            <a:ext cx="6657845" cy="3848819"/>
            <a:chOff x="1187675" y="233950"/>
            <a:chExt cx="4642525" cy="2683600"/>
          </a:xfrm>
        </p:grpSpPr>
        <p:sp>
          <p:nvSpPr>
            <p:cNvPr id="10" name="Google Shape;10;p2"/>
            <p:cNvSpPr/>
            <p:nvPr/>
          </p:nvSpPr>
          <p:spPr>
            <a:xfrm>
              <a:off x="1189350" y="233950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075700" y="238950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675300" y="238950"/>
              <a:ext cx="7525" cy="4200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968000" y="2422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968000" y="2422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fill="none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860425" y="241450"/>
              <a:ext cx="41725" cy="34225"/>
            </a:xfrm>
            <a:custGeom>
              <a:avLst/>
              <a:gdLst/>
              <a:ahLst/>
              <a:cxnLst/>
              <a:rect l="l" t="t" r="r" b="b"/>
              <a:pathLst>
                <a:path w="1669" h="1369" extrusionOk="0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48550" y="234775"/>
              <a:ext cx="35900" cy="51725"/>
            </a:xfrm>
            <a:custGeom>
              <a:avLst/>
              <a:gdLst/>
              <a:ahLst/>
              <a:cxnLst/>
              <a:rect l="l" t="t" r="r" b="b"/>
              <a:pathLst>
                <a:path w="1436" h="2069" extrusionOk="0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821475" y="249800"/>
              <a:ext cx="30875" cy="35875"/>
            </a:xfrm>
            <a:custGeom>
              <a:avLst/>
              <a:gdLst/>
              <a:ahLst/>
              <a:cxnLst/>
              <a:rect l="l" t="t" r="r" b="b"/>
              <a:pathLst>
                <a:path w="1235" h="1435" extrusionOk="0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193525" y="256450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905450" y="267300"/>
              <a:ext cx="67575" cy="62575"/>
            </a:xfrm>
            <a:custGeom>
              <a:avLst/>
              <a:gdLst/>
              <a:ahLst/>
              <a:cxnLst/>
              <a:rect l="l" t="t" r="r" b="b"/>
              <a:pathLst>
                <a:path w="2703" h="2503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905450" y="267300"/>
              <a:ext cx="67575" cy="62575"/>
            </a:xfrm>
            <a:custGeom>
              <a:avLst/>
              <a:gdLst/>
              <a:ahLst/>
              <a:cxnLst/>
              <a:rect l="l" t="t" r="r" b="b"/>
              <a:pathLst>
                <a:path w="2703" h="2503" fill="none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347800" y="287325"/>
              <a:ext cx="45050" cy="42550"/>
            </a:xfrm>
            <a:custGeom>
              <a:avLst/>
              <a:gdLst/>
              <a:ahLst/>
              <a:cxnLst/>
              <a:rect l="l" t="t" r="r" b="b"/>
              <a:pathLst>
                <a:path w="1802" h="1702" extrusionOk="0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404275" y="291475"/>
              <a:ext cx="10850" cy="21725"/>
            </a:xfrm>
            <a:custGeom>
              <a:avLst/>
              <a:gdLst/>
              <a:ahLst/>
              <a:cxnLst/>
              <a:rect l="l" t="t" r="r" b="b"/>
              <a:pathLst>
                <a:path w="434" h="869" extrusionOk="0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893775" y="297325"/>
              <a:ext cx="12550" cy="14200"/>
            </a:xfrm>
            <a:custGeom>
              <a:avLst/>
              <a:gdLst/>
              <a:ahLst/>
              <a:cxnLst/>
              <a:rect l="l" t="t" r="r" b="b"/>
              <a:pathLst>
                <a:path w="502" h="568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893775" y="297325"/>
              <a:ext cx="12550" cy="14200"/>
            </a:xfrm>
            <a:custGeom>
              <a:avLst/>
              <a:gdLst/>
              <a:ahLst/>
              <a:cxnLst/>
              <a:rect l="l" t="t" r="r" b="b"/>
              <a:pathLst>
                <a:path w="502" h="568" fill="none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120625" y="303150"/>
              <a:ext cx="25875" cy="25050"/>
            </a:xfrm>
            <a:custGeom>
              <a:avLst/>
              <a:gdLst/>
              <a:ahLst/>
              <a:cxnLst/>
              <a:rect l="l" t="t" r="r" b="b"/>
              <a:pathLst>
                <a:path w="1035" h="1002" extrusionOk="0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282275" y="304825"/>
              <a:ext cx="57575" cy="36725"/>
            </a:xfrm>
            <a:custGeom>
              <a:avLst/>
              <a:gdLst/>
              <a:ahLst/>
              <a:cxnLst/>
              <a:rect l="l" t="t" r="r" b="b"/>
              <a:pathLst>
                <a:path w="2303" h="1469" extrusionOk="0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872925" y="307325"/>
              <a:ext cx="19225" cy="15875"/>
            </a:xfrm>
            <a:custGeom>
              <a:avLst/>
              <a:gdLst/>
              <a:ahLst/>
              <a:cxnLst/>
              <a:rect l="l" t="t" r="r" b="b"/>
              <a:pathLst>
                <a:path w="769" h="635" extrusionOk="0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439300" y="313175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083075" y="319000"/>
              <a:ext cx="14225" cy="18375"/>
            </a:xfrm>
            <a:custGeom>
              <a:avLst/>
              <a:gdLst/>
              <a:ahLst/>
              <a:cxnLst/>
              <a:rect l="l" t="t" r="r" b="b"/>
              <a:pathLst>
                <a:path w="569" h="735" extrusionOk="0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939775" y="319850"/>
              <a:ext cx="51725" cy="55050"/>
            </a:xfrm>
            <a:custGeom>
              <a:avLst/>
              <a:gdLst/>
              <a:ahLst/>
              <a:cxnLst/>
              <a:rect l="l" t="t" r="r" b="b"/>
              <a:pathLst>
                <a:path w="2069" h="2202" extrusionOk="0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275725" y="332350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979675" y="348200"/>
              <a:ext cx="30875" cy="32550"/>
            </a:xfrm>
            <a:custGeom>
              <a:avLst/>
              <a:gdLst/>
              <a:ahLst/>
              <a:cxnLst/>
              <a:rect l="l" t="t" r="r" b="b"/>
              <a:pathLst>
                <a:path w="1235" h="1302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979675" y="348200"/>
              <a:ext cx="30875" cy="32550"/>
            </a:xfrm>
            <a:custGeom>
              <a:avLst/>
              <a:gdLst/>
              <a:ahLst/>
              <a:cxnLst/>
              <a:rect l="l" t="t" r="r" b="b"/>
              <a:pathLst>
                <a:path w="1235" h="1302" fill="none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152175" y="345700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164800" y="383225"/>
              <a:ext cx="3375" cy="4175"/>
            </a:xfrm>
            <a:custGeom>
              <a:avLst/>
              <a:gdLst/>
              <a:ahLst/>
              <a:cxnLst/>
              <a:rect l="l" t="t" r="r" b="b"/>
              <a:pathLst>
                <a:path w="135" h="167" extrusionOk="0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940475" y="3915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426775" y="390725"/>
              <a:ext cx="14200" cy="16700"/>
            </a:xfrm>
            <a:custGeom>
              <a:avLst/>
              <a:gdLst/>
              <a:ahLst/>
              <a:cxnLst/>
              <a:rect l="l" t="t" r="r" b="b"/>
              <a:pathLst>
                <a:path w="568" h="668" extrusionOk="0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068325" y="397400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261675" y="392400"/>
              <a:ext cx="20025" cy="15025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421550" y="398225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421550" y="398225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fill="none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271075" y="407400"/>
              <a:ext cx="47550" cy="35050"/>
            </a:xfrm>
            <a:custGeom>
              <a:avLst/>
              <a:gdLst/>
              <a:ahLst/>
              <a:cxnLst/>
              <a:rect l="l" t="t" r="r" b="b"/>
              <a:pathLst>
                <a:path w="1902" h="1402" extrusionOk="0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271075" y="407400"/>
              <a:ext cx="47550" cy="35050"/>
            </a:xfrm>
            <a:custGeom>
              <a:avLst/>
              <a:gdLst/>
              <a:ahLst/>
              <a:cxnLst/>
              <a:rect l="l" t="t" r="r" b="b"/>
              <a:pathLst>
                <a:path w="1902" h="1402" fill="none" extrusionOk="0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094650" y="391550"/>
              <a:ext cx="45050" cy="48400"/>
            </a:xfrm>
            <a:custGeom>
              <a:avLst/>
              <a:gdLst/>
              <a:ahLst/>
              <a:cxnLst/>
              <a:rect l="l" t="t" r="r" b="b"/>
              <a:pathLst>
                <a:path w="1802" h="1936" extrusionOk="0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977300" y="417400"/>
              <a:ext cx="14200" cy="11700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019000" y="424925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18775" y="409075"/>
              <a:ext cx="26725" cy="45050"/>
            </a:xfrm>
            <a:custGeom>
              <a:avLst/>
              <a:gdLst/>
              <a:ahLst/>
              <a:cxnLst/>
              <a:rect l="l" t="t" r="r" b="b"/>
              <a:pathLst>
                <a:path w="1069" h="1802" extrusionOk="0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913925" y="427425"/>
              <a:ext cx="14200" cy="18350"/>
            </a:xfrm>
            <a:custGeom>
              <a:avLst/>
              <a:gdLst/>
              <a:ahLst/>
              <a:cxnLst/>
              <a:rect l="l" t="t" r="r" b="b"/>
              <a:pathLst>
                <a:path w="568" h="734" extrusionOk="0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84600" y="419900"/>
              <a:ext cx="61750" cy="60900"/>
            </a:xfrm>
            <a:custGeom>
              <a:avLst/>
              <a:gdLst/>
              <a:ahLst/>
              <a:cxnLst/>
              <a:rect l="l" t="t" r="r" b="b"/>
              <a:pathLst>
                <a:path w="2470" h="2436" extrusionOk="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703050" y="4349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761300" y="439100"/>
              <a:ext cx="30050" cy="20025"/>
            </a:xfrm>
            <a:custGeom>
              <a:avLst/>
              <a:gdLst/>
              <a:ahLst/>
              <a:cxnLst/>
              <a:rect l="l" t="t" r="r" b="b"/>
              <a:pathLst>
                <a:path w="1202" h="801" extrusionOk="0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796450" y="487450"/>
              <a:ext cx="22550" cy="19225"/>
            </a:xfrm>
            <a:custGeom>
              <a:avLst/>
              <a:gdLst/>
              <a:ahLst/>
              <a:cxnLst/>
              <a:rect l="l" t="t" r="r" b="b"/>
              <a:pathLst>
                <a:path w="902" h="769" extrusionOk="0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810275" y="497475"/>
              <a:ext cx="23375" cy="20025"/>
            </a:xfrm>
            <a:custGeom>
              <a:avLst/>
              <a:gdLst/>
              <a:ahLst/>
              <a:cxnLst/>
              <a:rect l="l" t="t" r="r" b="b"/>
              <a:pathLst>
                <a:path w="935" h="801" extrusionOk="0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1686375" y="504975"/>
              <a:ext cx="25875" cy="22525"/>
            </a:xfrm>
            <a:custGeom>
              <a:avLst/>
              <a:gdLst/>
              <a:ahLst/>
              <a:cxnLst/>
              <a:rect l="l" t="t" r="r" b="b"/>
              <a:pathLst>
                <a:path w="1035" h="901" extrusionOk="0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513275" y="504975"/>
              <a:ext cx="54225" cy="42550"/>
            </a:xfrm>
            <a:custGeom>
              <a:avLst/>
              <a:gdLst/>
              <a:ahLst/>
              <a:cxnLst/>
              <a:rect l="l" t="t" r="r" b="b"/>
              <a:pathLst>
                <a:path w="2169" h="1702" extrusionOk="0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952150" y="5099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952150" y="5099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274425" y="520825"/>
              <a:ext cx="21700" cy="15850"/>
            </a:xfrm>
            <a:custGeom>
              <a:avLst/>
              <a:gdLst/>
              <a:ahLst/>
              <a:cxnLst/>
              <a:rect l="l" t="t" r="r" b="b"/>
              <a:pathLst>
                <a:path w="868" h="634" extrusionOk="0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314450" y="521650"/>
              <a:ext cx="25875" cy="28375"/>
            </a:xfrm>
            <a:custGeom>
              <a:avLst/>
              <a:gdLst/>
              <a:ahLst/>
              <a:cxnLst/>
              <a:rect l="l" t="t" r="r" b="b"/>
              <a:pathLst>
                <a:path w="1035" h="1135" extrusionOk="0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443225" y="5241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190200" y="528325"/>
              <a:ext cx="18350" cy="19200"/>
            </a:xfrm>
            <a:custGeom>
              <a:avLst/>
              <a:gdLst/>
              <a:ahLst/>
              <a:cxnLst/>
              <a:rect l="l" t="t" r="r" b="b"/>
              <a:pathLst>
                <a:path w="734" h="768" extrusionOk="0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0200" y="528325"/>
              <a:ext cx="18350" cy="19200"/>
            </a:xfrm>
            <a:custGeom>
              <a:avLst/>
              <a:gdLst/>
              <a:ahLst/>
              <a:cxnLst/>
              <a:rect l="l" t="t" r="r" b="b"/>
              <a:pathLst>
                <a:path w="734" h="768" fill="none" extrusionOk="0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230225" y="5316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30225" y="5316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fill="none" extrusionOk="0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874850" y="530825"/>
              <a:ext cx="25875" cy="21700"/>
            </a:xfrm>
            <a:custGeom>
              <a:avLst/>
              <a:gdLst/>
              <a:ahLst/>
              <a:cxnLst/>
              <a:rect l="l" t="t" r="r" b="b"/>
              <a:pathLst>
                <a:path w="1035" h="868" extrusionOk="0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233550" y="550000"/>
              <a:ext cx="30050" cy="15050"/>
            </a:xfrm>
            <a:custGeom>
              <a:avLst/>
              <a:gdLst/>
              <a:ahLst/>
              <a:cxnLst/>
              <a:rect l="l" t="t" r="r" b="b"/>
              <a:pathLst>
                <a:path w="1202" h="602" extrusionOk="0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927250" y="545825"/>
              <a:ext cx="41725" cy="53400"/>
            </a:xfrm>
            <a:custGeom>
              <a:avLst/>
              <a:gdLst/>
              <a:ahLst/>
              <a:cxnLst/>
              <a:rect l="l" t="t" r="r" b="b"/>
              <a:pathLst>
                <a:path w="1669" h="2136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927250" y="545825"/>
              <a:ext cx="41725" cy="53400"/>
            </a:xfrm>
            <a:custGeom>
              <a:avLst/>
              <a:gdLst/>
              <a:ahLst/>
              <a:cxnLst/>
              <a:rect l="l" t="t" r="r" b="b"/>
              <a:pathLst>
                <a:path w="1669" h="2136" fill="none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1719725" y="559175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561875" y="580850"/>
              <a:ext cx="18375" cy="16700"/>
            </a:xfrm>
            <a:custGeom>
              <a:avLst/>
              <a:gdLst/>
              <a:ahLst/>
              <a:cxnLst/>
              <a:rect l="l" t="t" r="r" b="b"/>
              <a:pathLst>
                <a:path w="735" h="668" extrusionOk="0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992425" y="585025"/>
              <a:ext cx="28375" cy="16700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734750" y="600875"/>
              <a:ext cx="16700" cy="11700"/>
            </a:xfrm>
            <a:custGeom>
              <a:avLst/>
              <a:gdLst/>
              <a:ahLst/>
              <a:cxnLst/>
              <a:rect l="l" t="t" r="r" b="b"/>
              <a:pathLst>
                <a:path w="668" h="468" extrusionOk="0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486000" y="575025"/>
              <a:ext cx="55050" cy="116775"/>
            </a:xfrm>
            <a:custGeom>
              <a:avLst/>
              <a:gdLst/>
              <a:ahLst/>
              <a:cxnLst/>
              <a:rect l="l" t="t" r="r" b="b"/>
              <a:pathLst>
                <a:path w="2202" h="4671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486000" y="575025"/>
              <a:ext cx="55050" cy="116775"/>
            </a:xfrm>
            <a:custGeom>
              <a:avLst/>
              <a:gdLst/>
              <a:ahLst/>
              <a:cxnLst/>
              <a:rect l="l" t="t" r="r" b="b"/>
              <a:pathLst>
                <a:path w="2202" h="4671" fill="none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711275" y="580025"/>
              <a:ext cx="110925" cy="83425"/>
            </a:xfrm>
            <a:custGeom>
              <a:avLst/>
              <a:gdLst/>
              <a:ahLst/>
              <a:cxnLst/>
              <a:rect l="l" t="t" r="r" b="b"/>
              <a:pathLst>
                <a:path w="4437" h="3337" extrusionOk="0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31850" y="618375"/>
              <a:ext cx="12550" cy="15875"/>
            </a:xfrm>
            <a:custGeom>
              <a:avLst/>
              <a:gdLst/>
              <a:ahLst/>
              <a:cxnLst/>
              <a:rect l="l" t="t" r="r" b="b"/>
              <a:pathLst>
                <a:path w="502" h="635" extrusionOk="0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1647175" y="6325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1558775" y="635900"/>
              <a:ext cx="19225" cy="16700"/>
            </a:xfrm>
            <a:custGeom>
              <a:avLst/>
              <a:gdLst/>
              <a:ahLst/>
              <a:cxnLst/>
              <a:rect l="l" t="t" r="r" b="b"/>
              <a:pathLst>
                <a:path w="769" h="668" extrusionOk="0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1757250" y="643400"/>
              <a:ext cx="19225" cy="20050"/>
            </a:xfrm>
            <a:custGeom>
              <a:avLst/>
              <a:gdLst/>
              <a:ahLst/>
              <a:cxnLst/>
              <a:rect l="l" t="t" r="r" b="b"/>
              <a:pathLst>
                <a:path w="769" h="802" extrusionOk="0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1860675" y="640075"/>
              <a:ext cx="80075" cy="74225"/>
            </a:xfrm>
            <a:custGeom>
              <a:avLst/>
              <a:gdLst/>
              <a:ahLst/>
              <a:cxnLst/>
              <a:rect l="l" t="t" r="r" b="b"/>
              <a:pathLst>
                <a:path w="3203" h="2969" extrusionOk="0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860675" y="640075"/>
              <a:ext cx="80075" cy="74225"/>
            </a:xfrm>
            <a:custGeom>
              <a:avLst/>
              <a:gdLst/>
              <a:ahLst/>
              <a:cxnLst/>
              <a:rect l="l" t="t" r="r" b="b"/>
              <a:pathLst>
                <a:path w="3203" h="2969" fill="none" extrusionOk="0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1306950" y="632550"/>
              <a:ext cx="79225" cy="70925"/>
            </a:xfrm>
            <a:custGeom>
              <a:avLst/>
              <a:gdLst/>
              <a:ahLst/>
              <a:cxnLst/>
              <a:rect l="l" t="t" r="r" b="b"/>
              <a:pathLst>
                <a:path w="3169" h="2837" extrusionOk="0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918100" y="665075"/>
              <a:ext cx="21700" cy="15050"/>
            </a:xfrm>
            <a:custGeom>
              <a:avLst/>
              <a:gdLst/>
              <a:ahLst/>
              <a:cxnLst/>
              <a:rect l="l" t="t" r="r" b="b"/>
              <a:pathLst>
                <a:path w="868" h="602" extrusionOk="0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1201025" y="673425"/>
              <a:ext cx="18375" cy="20875"/>
            </a:xfrm>
            <a:custGeom>
              <a:avLst/>
              <a:gdLst/>
              <a:ahLst/>
              <a:cxnLst/>
              <a:rect l="l" t="t" r="r" b="b"/>
              <a:pathLst>
                <a:path w="735" h="835" extrusionOk="0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767025" y="6709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823150" y="675925"/>
              <a:ext cx="29200" cy="24200"/>
            </a:xfrm>
            <a:custGeom>
              <a:avLst/>
              <a:gdLst/>
              <a:ahLst/>
              <a:cxnLst/>
              <a:rect l="l" t="t" r="r" b="b"/>
              <a:pathLst>
                <a:path w="1168" h="968" extrusionOk="0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4876150" y="672600"/>
              <a:ext cx="11700" cy="24200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248925" y="6992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3056525" y="716800"/>
              <a:ext cx="33375" cy="19200"/>
            </a:xfrm>
            <a:custGeom>
              <a:avLst/>
              <a:gdLst/>
              <a:ahLst/>
              <a:cxnLst/>
              <a:rect l="l" t="t" r="r" b="b"/>
              <a:pathLst>
                <a:path w="1335" h="768" extrusionOk="0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596300" y="724300"/>
              <a:ext cx="28400" cy="22525"/>
            </a:xfrm>
            <a:custGeom>
              <a:avLst/>
              <a:gdLst/>
              <a:ahLst/>
              <a:cxnLst/>
              <a:rect l="l" t="t" r="r" b="b"/>
              <a:pathLst>
                <a:path w="1136" h="901" extrusionOk="0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537925" y="736800"/>
              <a:ext cx="26725" cy="21700"/>
            </a:xfrm>
            <a:custGeom>
              <a:avLst/>
              <a:gdLst/>
              <a:ahLst/>
              <a:cxnLst/>
              <a:rect l="l" t="t" r="r" b="b"/>
              <a:pathLst>
                <a:path w="1069" h="868" extrusionOk="0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2588675" y="742650"/>
              <a:ext cx="19225" cy="14200"/>
            </a:xfrm>
            <a:custGeom>
              <a:avLst/>
              <a:gdLst/>
              <a:ahLst/>
              <a:cxnLst/>
              <a:rect l="l" t="t" r="r" b="b"/>
              <a:pathLst>
                <a:path w="769" h="568" extrusionOk="0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3392600" y="7476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418575" y="747650"/>
              <a:ext cx="34200" cy="29200"/>
            </a:xfrm>
            <a:custGeom>
              <a:avLst/>
              <a:gdLst/>
              <a:ahLst/>
              <a:cxnLst/>
              <a:rect l="l" t="t" r="r" b="b"/>
              <a:pathLst>
                <a:path w="1368" h="1168" extrusionOk="0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361975" y="773500"/>
              <a:ext cx="29225" cy="32550"/>
            </a:xfrm>
            <a:custGeom>
              <a:avLst/>
              <a:gdLst/>
              <a:ahLst/>
              <a:cxnLst/>
              <a:rect l="l" t="t" r="r" b="b"/>
              <a:pathLst>
                <a:path w="1169" h="1302" extrusionOk="0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663625" y="770150"/>
              <a:ext cx="37550" cy="39225"/>
            </a:xfrm>
            <a:custGeom>
              <a:avLst/>
              <a:gdLst/>
              <a:ahLst/>
              <a:cxnLst/>
              <a:rect l="l" t="t" r="r" b="b"/>
              <a:pathLst>
                <a:path w="1502" h="1569" extrusionOk="0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183050" y="779325"/>
              <a:ext cx="19200" cy="20050"/>
            </a:xfrm>
            <a:custGeom>
              <a:avLst/>
              <a:gdLst/>
              <a:ahLst/>
              <a:cxnLst/>
              <a:rect l="l" t="t" r="r" b="b"/>
              <a:pathLst>
                <a:path w="768" h="802" extrusionOk="0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782750" y="783500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293475" y="791000"/>
              <a:ext cx="19200" cy="16700"/>
            </a:xfrm>
            <a:custGeom>
              <a:avLst/>
              <a:gdLst/>
              <a:ahLst/>
              <a:cxnLst/>
              <a:rect l="l" t="t" r="r" b="b"/>
              <a:pathLst>
                <a:path w="768" h="668" extrusionOk="0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139675" y="791000"/>
              <a:ext cx="25875" cy="20875"/>
            </a:xfrm>
            <a:custGeom>
              <a:avLst/>
              <a:gdLst/>
              <a:ahLst/>
              <a:cxnLst/>
              <a:rect l="l" t="t" r="r" b="b"/>
              <a:pathLst>
                <a:path w="1035" h="835" extrusionOk="0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190200" y="801850"/>
              <a:ext cx="24200" cy="22550"/>
            </a:xfrm>
            <a:custGeom>
              <a:avLst/>
              <a:gdLst/>
              <a:ahLst/>
              <a:cxnLst/>
              <a:rect l="l" t="t" r="r" b="b"/>
              <a:pathLst>
                <a:path w="968" h="902" extrusionOk="0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1287750" y="8127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138950" y="810200"/>
              <a:ext cx="52575" cy="46725"/>
            </a:xfrm>
            <a:custGeom>
              <a:avLst/>
              <a:gdLst/>
              <a:ahLst/>
              <a:cxnLst/>
              <a:rect l="l" t="t" r="r" b="b"/>
              <a:pathLst>
                <a:path w="2103" h="1869" extrusionOk="0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656350" y="823525"/>
              <a:ext cx="21700" cy="19200"/>
            </a:xfrm>
            <a:custGeom>
              <a:avLst/>
              <a:gdLst/>
              <a:ahLst/>
              <a:cxnLst/>
              <a:rect l="l" t="t" r="r" b="b"/>
              <a:pathLst>
                <a:path w="868" h="768" extrusionOk="0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656350" y="823525"/>
              <a:ext cx="21700" cy="19200"/>
            </a:xfrm>
            <a:custGeom>
              <a:avLst/>
              <a:gdLst/>
              <a:ahLst/>
              <a:cxnLst/>
              <a:rect l="l" t="t" r="r" b="b"/>
              <a:pathLst>
                <a:path w="868" h="768" fill="none" extrusionOk="0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211875" y="813525"/>
              <a:ext cx="74250" cy="95925"/>
            </a:xfrm>
            <a:custGeom>
              <a:avLst/>
              <a:gdLst/>
              <a:ahLst/>
              <a:cxnLst/>
              <a:rect l="l" t="t" r="r" b="b"/>
              <a:pathLst>
                <a:path w="2970" h="3837" extrusionOk="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4746050" y="834375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702575" y="834375"/>
              <a:ext cx="64250" cy="50900"/>
            </a:xfrm>
            <a:custGeom>
              <a:avLst/>
              <a:gdLst/>
              <a:ahLst/>
              <a:cxnLst/>
              <a:rect l="l" t="t" r="r" b="b"/>
              <a:pathLst>
                <a:path w="2570" h="2036" extrusionOk="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848625" y="8460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848625" y="8460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fill="none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3388425" y="8610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3388425" y="8610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12875" y="87440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1450375" y="877725"/>
              <a:ext cx="18375" cy="17550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292750" y="889400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extrusionOk="0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38100" y="918600"/>
              <a:ext cx="17550" cy="10875"/>
            </a:xfrm>
            <a:custGeom>
              <a:avLst/>
              <a:gdLst/>
              <a:ahLst/>
              <a:cxnLst/>
              <a:rect l="l" t="t" r="r" b="b"/>
              <a:pathLst>
                <a:path w="702" h="435" extrusionOk="0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93525" y="941950"/>
              <a:ext cx="22550" cy="16700"/>
            </a:xfrm>
            <a:custGeom>
              <a:avLst/>
              <a:gdLst/>
              <a:ahLst/>
              <a:cxnLst/>
              <a:rect l="l" t="t" r="r" b="b"/>
              <a:pathLst>
                <a:path w="902" h="668" extrusionOk="0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1814800" y="94195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846375" y="945275"/>
              <a:ext cx="20025" cy="14200"/>
            </a:xfrm>
            <a:custGeom>
              <a:avLst/>
              <a:gdLst/>
              <a:ahLst/>
              <a:cxnLst/>
              <a:rect l="l" t="t" r="r" b="b"/>
              <a:pathLst>
                <a:path w="801" h="568" extrusionOk="0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2230100" y="959450"/>
              <a:ext cx="31700" cy="12550"/>
            </a:xfrm>
            <a:custGeom>
              <a:avLst/>
              <a:gdLst/>
              <a:ahLst/>
              <a:cxnLst/>
              <a:rect l="l" t="t" r="r" b="b"/>
              <a:pathLst>
                <a:path w="1268" h="502" extrusionOk="0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4511725" y="959450"/>
              <a:ext cx="27550" cy="47575"/>
            </a:xfrm>
            <a:custGeom>
              <a:avLst/>
              <a:gdLst/>
              <a:ahLst/>
              <a:cxnLst/>
              <a:rect l="l" t="t" r="r" b="b"/>
              <a:pathLst>
                <a:path w="1102" h="1903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511725" y="959450"/>
              <a:ext cx="27550" cy="47575"/>
            </a:xfrm>
            <a:custGeom>
              <a:avLst/>
              <a:gdLst/>
              <a:ahLst/>
              <a:cxnLst/>
              <a:rect l="l" t="t" r="r" b="b"/>
              <a:pathLst>
                <a:path w="1102" h="1903" fill="none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406050" y="960300"/>
              <a:ext cx="50075" cy="42550"/>
            </a:xfrm>
            <a:custGeom>
              <a:avLst/>
              <a:gdLst/>
              <a:ahLst/>
              <a:cxnLst/>
              <a:rect l="l" t="t" r="r" b="b"/>
              <a:pathLst>
                <a:path w="2003" h="1702" extrusionOk="0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1635500" y="966125"/>
              <a:ext cx="16700" cy="12550"/>
            </a:xfrm>
            <a:custGeom>
              <a:avLst/>
              <a:gdLst/>
              <a:ahLst/>
              <a:cxnLst/>
              <a:rect l="l" t="t" r="r" b="b"/>
              <a:pathLst>
                <a:path w="668" h="502" extrusionOk="0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592150" y="978650"/>
              <a:ext cx="15850" cy="15850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942975" y="985325"/>
              <a:ext cx="22550" cy="22525"/>
            </a:xfrm>
            <a:custGeom>
              <a:avLst/>
              <a:gdLst/>
              <a:ahLst/>
              <a:cxnLst/>
              <a:rect l="l" t="t" r="r" b="b"/>
              <a:pathLst>
                <a:path w="902" h="901" extrusionOk="0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738925" y="980300"/>
              <a:ext cx="45050" cy="44225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587975" y="998650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232475" y="1007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184225" y="1042850"/>
              <a:ext cx="28375" cy="30050"/>
            </a:xfrm>
            <a:custGeom>
              <a:avLst/>
              <a:gdLst/>
              <a:ahLst/>
              <a:cxnLst/>
              <a:rect l="l" t="t" r="r" b="b"/>
              <a:pathLst>
                <a:path w="1135" h="1202" extrusionOk="0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790375" y="1052025"/>
              <a:ext cx="26725" cy="23375"/>
            </a:xfrm>
            <a:custGeom>
              <a:avLst/>
              <a:gdLst/>
              <a:ahLst/>
              <a:cxnLst/>
              <a:rect l="l" t="t" r="r" b="b"/>
              <a:pathLst>
                <a:path w="1069" h="935" extrusionOk="0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2547825" y="105952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2547825" y="105952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fill="none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4515900" y="1066200"/>
              <a:ext cx="26700" cy="32550"/>
            </a:xfrm>
            <a:custGeom>
              <a:avLst/>
              <a:gdLst/>
              <a:ahLst/>
              <a:cxnLst/>
              <a:rect l="l" t="t" r="r" b="b"/>
              <a:pathLst>
                <a:path w="1068" h="1302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4515900" y="1066200"/>
              <a:ext cx="26700" cy="32550"/>
            </a:xfrm>
            <a:custGeom>
              <a:avLst/>
              <a:gdLst/>
              <a:ahLst/>
              <a:cxnLst/>
              <a:rect l="l" t="t" r="r" b="b"/>
              <a:pathLst>
                <a:path w="1068" h="1302" fill="none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4682675" y="1063700"/>
              <a:ext cx="26725" cy="27550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395325" y="10803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737000" y="1096225"/>
              <a:ext cx="30050" cy="34225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4593450" y="1108725"/>
              <a:ext cx="19200" cy="13375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2336000" y="1112075"/>
              <a:ext cx="18375" cy="20025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4026375" y="11204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4309925" y="1123750"/>
              <a:ext cx="20875" cy="22550"/>
            </a:xfrm>
            <a:custGeom>
              <a:avLst/>
              <a:gdLst/>
              <a:ahLst/>
              <a:cxnLst/>
              <a:rect l="l" t="t" r="r" b="b"/>
              <a:pathLst>
                <a:path w="835" h="902" extrusionOk="0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999100" y="1122075"/>
              <a:ext cx="18375" cy="21700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2080000" y="1127075"/>
              <a:ext cx="43375" cy="36725"/>
            </a:xfrm>
            <a:custGeom>
              <a:avLst/>
              <a:gdLst/>
              <a:ahLst/>
              <a:cxnLst/>
              <a:rect l="l" t="t" r="r" b="b"/>
              <a:pathLst>
                <a:path w="1735" h="1469" extrusionOk="0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2080000" y="1127075"/>
              <a:ext cx="43375" cy="36725"/>
            </a:xfrm>
            <a:custGeom>
              <a:avLst/>
              <a:gdLst/>
              <a:ahLst/>
              <a:cxnLst/>
              <a:rect l="l" t="t" r="r" b="b"/>
              <a:pathLst>
                <a:path w="1735" h="1469" fill="none" extrusionOk="0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3865425" y="1133750"/>
              <a:ext cx="18375" cy="17550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592150" y="1130425"/>
              <a:ext cx="37550" cy="37550"/>
            </a:xfrm>
            <a:custGeom>
              <a:avLst/>
              <a:gdLst/>
              <a:ahLst/>
              <a:cxnLst/>
              <a:rect l="l" t="t" r="r" b="b"/>
              <a:pathLst>
                <a:path w="1502" h="1502" extrusionOk="0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17850" y="1126250"/>
              <a:ext cx="65075" cy="105925"/>
            </a:xfrm>
            <a:custGeom>
              <a:avLst/>
              <a:gdLst/>
              <a:ahLst/>
              <a:cxnLst/>
              <a:rect l="l" t="t" r="r" b="b"/>
              <a:pathLst>
                <a:path w="2603" h="4237" extrusionOk="0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646100" y="1157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032450" y="1163775"/>
              <a:ext cx="28375" cy="16700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014825" y="1167100"/>
              <a:ext cx="18375" cy="11700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239150" y="11679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808850" y="1162100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639675" y="119297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2898900" y="1192975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2898900" y="1192975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fill="none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4590125" y="1195475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4590125" y="1195475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fill="none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5692575" y="1193800"/>
              <a:ext cx="32550" cy="45050"/>
            </a:xfrm>
            <a:custGeom>
              <a:avLst/>
              <a:gdLst/>
              <a:ahLst/>
              <a:cxnLst/>
              <a:rect l="l" t="t" r="r" b="b"/>
              <a:pathLst>
                <a:path w="1302" h="1802" extrusionOk="0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3003150" y="1217975"/>
              <a:ext cx="25875" cy="17550"/>
            </a:xfrm>
            <a:custGeom>
              <a:avLst/>
              <a:gdLst/>
              <a:ahLst/>
              <a:cxnLst/>
              <a:rect l="l" t="t" r="r" b="b"/>
              <a:pathLst>
                <a:path w="1035" h="702" extrusionOk="0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4513400" y="1222150"/>
              <a:ext cx="18375" cy="21700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4513400" y="1222150"/>
              <a:ext cx="18375" cy="21700"/>
            </a:xfrm>
            <a:custGeom>
              <a:avLst/>
              <a:gdLst/>
              <a:ahLst/>
              <a:cxnLst/>
              <a:rect l="l" t="t" r="r" b="b"/>
              <a:pathLst>
                <a:path w="735" h="868" fill="none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922375" y="1225475"/>
              <a:ext cx="18375" cy="17550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2838875" y="1238000"/>
              <a:ext cx="56725" cy="47550"/>
            </a:xfrm>
            <a:custGeom>
              <a:avLst/>
              <a:gdLst/>
              <a:ahLst/>
              <a:cxnLst/>
              <a:rect l="l" t="t" r="r" b="b"/>
              <a:pathLst>
                <a:path w="2269" h="1902" extrusionOk="0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633000" y="1247175"/>
              <a:ext cx="17550" cy="30875"/>
            </a:xfrm>
            <a:custGeom>
              <a:avLst/>
              <a:gdLst/>
              <a:ahLst/>
              <a:cxnLst/>
              <a:rect l="l" t="t" r="r" b="b"/>
              <a:pathLst>
                <a:path w="702" h="1235" extrusionOk="0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2576175" y="1252175"/>
              <a:ext cx="30050" cy="26700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865425" y="1281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342550" y="1281350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3342550" y="1281350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4385800" y="1285525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5682550" y="1294700"/>
              <a:ext cx="35050" cy="23375"/>
            </a:xfrm>
            <a:custGeom>
              <a:avLst/>
              <a:gdLst/>
              <a:ahLst/>
              <a:cxnLst/>
              <a:rect l="l" t="t" r="r" b="b"/>
              <a:pathLst>
                <a:path w="1402" h="935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5682550" y="1294700"/>
              <a:ext cx="35050" cy="23375"/>
            </a:xfrm>
            <a:custGeom>
              <a:avLst/>
              <a:gdLst/>
              <a:ahLst/>
              <a:cxnLst/>
              <a:rect l="l" t="t" r="r" b="b"/>
              <a:pathLst>
                <a:path w="1402" h="935" fill="none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408675" y="1298875"/>
              <a:ext cx="19200" cy="13375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4307425" y="1303875"/>
              <a:ext cx="13350" cy="14200"/>
            </a:xfrm>
            <a:custGeom>
              <a:avLst/>
              <a:gdLst/>
              <a:ahLst/>
              <a:cxnLst/>
              <a:rect l="l" t="t" r="r" b="b"/>
              <a:pathLst>
                <a:path w="534" h="568" extrusionOk="0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765600" y="1306375"/>
              <a:ext cx="43400" cy="40900"/>
            </a:xfrm>
            <a:custGeom>
              <a:avLst/>
              <a:gdLst/>
              <a:ahLst/>
              <a:cxnLst/>
              <a:rect l="l" t="t" r="r" b="b"/>
              <a:pathLst>
                <a:path w="1736" h="1636" extrusionOk="0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147425" y="1306375"/>
              <a:ext cx="23375" cy="20050"/>
            </a:xfrm>
            <a:custGeom>
              <a:avLst/>
              <a:gdLst/>
              <a:ahLst/>
              <a:cxnLst/>
              <a:rect l="l" t="t" r="r" b="b"/>
              <a:pathLst>
                <a:path w="935" h="802" extrusionOk="0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4545925" y="1313050"/>
              <a:ext cx="27525" cy="35050"/>
            </a:xfrm>
            <a:custGeom>
              <a:avLst/>
              <a:gdLst/>
              <a:ahLst/>
              <a:cxnLst/>
              <a:rect l="l" t="t" r="r" b="b"/>
              <a:pathLst>
                <a:path w="1101" h="1402" extrusionOk="0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5241425" y="1312225"/>
              <a:ext cx="51725" cy="42550"/>
            </a:xfrm>
            <a:custGeom>
              <a:avLst/>
              <a:gdLst/>
              <a:ahLst/>
              <a:cxnLst/>
              <a:rect l="l" t="t" r="r" b="b"/>
              <a:pathLst>
                <a:path w="2069" h="1702" extrusionOk="0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134900" y="1323900"/>
              <a:ext cx="19225" cy="23375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039000" y="1331400"/>
              <a:ext cx="10875" cy="8350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207700" y="1349750"/>
              <a:ext cx="19200" cy="13350"/>
            </a:xfrm>
            <a:custGeom>
              <a:avLst/>
              <a:gdLst/>
              <a:ahLst/>
              <a:cxnLst/>
              <a:rect l="l" t="t" r="r" b="b"/>
              <a:pathLst>
                <a:path w="768" h="534" extrusionOk="0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207700" y="1349750"/>
              <a:ext cx="19200" cy="13350"/>
            </a:xfrm>
            <a:custGeom>
              <a:avLst/>
              <a:gdLst/>
              <a:ahLst/>
              <a:cxnLst/>
              <a:rect l="l" t="t" r="r" b="b"/>
              <a:pathLst>
                <a:path w="768" h="534" fill="none" extrusionOk="0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976575" y="1351400"/>
              <a:ext cx="22550" cy="22550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4566775" y="1356425"/>
              <a:ext cx="41700" cy="35050"/>
            </a:xfrm>
            <a:custGeom>
              <a:avLst/>
              <a:gdLst/>
              <a:ahLst/>
              <a:cxnLst/>
              <a:rect l="l" t="t" r="r" b="b"/>
              <a:pathLst>
                <a:path w="1668" h="1402" extrusionOk="0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713050" y="1370600"/>
              <a:ext cx="36725" cy="51725"/>
            </a:xfrm>
            <a:custGeom>
              <a:avLst/>
              <a:gdLst/>
              <a:ahLst/>
              <a:cxnLst/>
              <a:rect l="l" t="t" r="r" b="b"/>
              <a:pathLst>
                <a:path w="1469" h="2069" extrusionOk="0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4027225" y="1373925"/>
              <a:ext cx="35875" cy="35875"/>
            </a:xfrm>
            <a:custGeom>
              <a:avLst/>
              <a:gdLst/>
              <a:ahLst/>
              <a:cxnLst/>
              <a:rect l="l" t="t" r="r" b="b"/>
              <a:pathLst>
                <a:path w="1435" h="1435" extrusionOk="0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611325" y="1389775"/>
              <a:ext cx="25875" cy="22525"/>
            </a:xfrm>
            <a:custGeom>
              <a:avLst/>
              <a:gdLst/>
              <a:ahLst/>
              <a:cxnLst/>
              <a:rect l="l" t="t" r="r" b="b"/>
              <a:pathLst>
                <a:path w="1035" h="901" extrusionOk="0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924750" y="1408125"/>
              <a:ext cx="16725" cy="16700"/>
            </a:xfrm>
            <a:custGeom>
              <a:avLst/>
              <a:gdLst/>
              <a:ahLst/>
              <a:cxnLst/>
              <a:rect l="l" t="t" r="r" b="b"/>
              <a:pathLst>
                <a:path w="669" h="668" extrusionOk="0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371150" y="1412275"/>
              <a:ext cx="18375" cy="11700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839575" y="1415625"/>
              <a:ext cx="33375" cy="39225"/>
            </a:xfrm>
            <a:custGeom>
              <a:avLst/>
              <a:gdLst/>
              <a:ahLst/>
              <a:cxnLst/>
              <a:rect l="l" t="t" r="r" b="b"/>
              <a:pathLst>
                <a:path w="1335" h="1569" extrusionOk="0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2072475" y="141395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486125" y="1415625"/>
              <a:ext cx="22525" cy="19200"/>
            </a:xfrm>
            <a:custGeom>
              <a:avLst/>
              <a:gdLst/>
              <a:ahLst/>
              <a:cxnLst/>
              <a:rect l="l" t="t" r="r" b="b"/>
              <a:pathLst>
                <a:path w="901" h="768" extrusionOk="0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231875" y="1433975"/>
              <a:ext cx="21725" cy="11700"/>
            </a:xfrm>
            <a:custGeom>
              <a:avLst/>
              <a:gdLst/>
              <a:ahLst/>
              <a:cxnLst/>
              <a:rect l="l" t="t" r="r" b="b"/>
              <a:pathLst>
                <a:path w="869" h="468" extrusionOk="0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06050" y="1432300"/>
              <a:ext cx="40050" cy="39225"/>
            </a:xfrm>
            <a:custGeom>
              <a:avLst/>
              <a:gdLst/>
              <a:ahLst/>
              <a:cxnLst/>
              <a:rect l="l" t="t" r="r" b="b"/>
              <a:pathLst>
                <a:path w="1602" h="1569" extrusionOk="0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507925" y="1438150"/>
              <a:ext cx="26700" cy="25875"/>
            </a:xfrm>
            <a:custGeom>
              <a:avLst/>
              <a:gdLst/>
              <a:ahLst/>
              <a:cxnLst/>
              <a:rect l="l" t="t" r="r" b="b"/>
              <a:pathLst>
                <a:path w="1068" h="1035" extrusionOk="0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507925" y="1438150"/>
              <a:ext cx="26700" cy="25875"/>
            </a:xfrm>
            <a:custGeom>
              <a:avLst/>
              <a:gdLst/>
              <a:ahLst/>
              <a:cxnLst/>
              <a:rect l="l" t="t" r="r" b="b"/>
              <a:pathLst>
                <a:path w="1068" h="1035" fill="none" extrusionOk="0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464550" y="1444800"/>
              <a:ext cx="20050" cy="11700"/>
            </a:xfrm>
            <a:custGeom>
              <a:avLst/>
              <a:gdLst/>
              <a:ahLst/>
              <a:cxnLst/>
              <a:rect l="l" t="t" r="r" b="b"/>
              <a:pathLst>
                <a:path w="802" h="468" extrusionOk="0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625500" y="1456475"/>
              <a:ext cx="11700" cy="8375"/>
            </a:xfrm>
            <a:custGeom>
              <a:avLst/>
              <a:gdLst/>
              <a:ahLst/>
              <a:cxnLst/>
              <a:rect l="l" t="t" r="r" b="b"/>
              <a:pathLst>
                <a:path w="468" h="335" extrusionOk="0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093100" y="1455650"/>
              <a:ext cx="10850" cy="24200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582125" y="1472325"/>
              <a:ext cx="6700" cy="6700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3363400" y="14681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942275" y="1479000"/>
              <a:ext cx="36725" cy="41725"/>
            </a:xfrm>
            <a:custGeom>
              <a:avLst/>
              <a:gdLst/>
              <a:ahLst/>
              <a:cxnLst/>
              <a:rect l="l" t="t" r="r" b="b"/>
              <a:pathLst>
                <a:path w="1469" h="1669" extrusionOk="0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1326125" y="1483175"/>
              <a:ext cx="15025" cy="19200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3825400" y="148317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1517925" y="14931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4766075" y="1502350"/>
              <a:ext cx="21700" cy="10025"/>
            </a:xfrm>
            <a:custGeom>
              <a:avLst/>
              <a:gdLst/>
              <a:ahLst/>
              <a:cxnLst/>
              <a:rect l="l" t="t" r="r" b="b"/>
              <a:pathLst>
                <a:path w="868" h="401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3331725" y="14973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4433325" y="1506525"/>
              <a:ext cx="14225" cy="16700"/>
            </a:xfrm>
            <a:custGeom>
              <a:avLst/>
              <a:gdLst/>
              <a:ahLst/>
              <a:cxnLst/>
              <a:rect l="l" t="t" r="r" b="b"/>
              <a:pathLst>
                <a:path w="569" h="668" extrusionOk="0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322300" y="150652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172200" y="1503175"/>
              <a:ext cx="22550" cy="46725"/>
            </a:xfrm>
            <a:custGeom>
              <a:avLst/>
              <a:gdLst/>
              <a:ahLst/>
              <a:cxnLst/>
              <a:rect l="l" t="t" r="r" b="b"/>
              <a:pathLst>
                <a:path w="902" h="1869" extrusionOk="0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2804675" y="1518200"/>
              <a:ext cx="40050" cy="34200"/>
            </a:xfrm>
            <a:custGeom>
              <a:avLst/>
              <a:gdLst/>
              <a:ahLst/>
              <a:cxnLst/>
              <a:rect l="l" t="t" r="r" b="b"/>
              <a:pathLst>
                <a:path w="1602" h="1368" extrusionOk="0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1349475" y="153155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1349475" y="153155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fill="none" extrusionOk="0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575100" y="153320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1235225" y="15457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164925" y="1554900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563800" y="1552375"/>
              <a:ext cx="40050" cy="50900"/>
            </a:xfrm>
            <a:custGeom>
              <a:avLst/>
              <a:gdLst/>
              <a:ahLst/>
              <a:cxnLst/>
              <a:rect l="l" t="t" r="r" b="b"/>
              <a:pathLst>
                <a:path w="1602" h="2036" extrusionOk="0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1563800" y="1552375"/>
              <a:ext cx="40050" cy="50900"/>
            </a:xfrm>
            <a:custGeom>
              <a:avLst/>
              <a:gdLst/>
              <a:ahLst/>
              <a:cxnLst/>
              <a:rect l="l" t="t" r="r" b="b"/>
              <a:pathLst>
                <a:path w="1602" h="2036" fill="none" extrusionOk="0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560325" y="1563225"/>
              <a:ext cx="46725" cy="36725"/>
            </a:xfrm>
            <a:custGeom>
              <a:avLst/>
              <a:gdLst/>
              <a:ahLst/>
              <a:cxnLst/>
              <a:rect l="l" t="t" r="r" b="b"/>
              <a:pathLst>
                <a:path w="1869" h="1469" extrusionOk="0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409500" y="15790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215075" y="1588250"/>
              <a:ext cx="20050" cy="18375"/>
            </a:xfrm>
            <a:custGeom>
              <a:avLst/>
              <a:gdLst/>
              <a:ahLst/>
              <a:cxnLst/>
              <a:rect l="l" t="t" r="r" b="b"/>
              <a:pathLst>
                <a:path w="802" h="735" extrusionOk="0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4828625" y="1618275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5486600" y="1622425"/>
              <a:ext cx="13350" cy="14225"/>
            </a:xfrm>
            <a:custGeom>
              <a:avLst/>
              <a:gdLst/>
              <a:ahLst/>
              <a:cxnLst/>
              <a:rect l="l" t="t" r="r" b="b"/>
              <a:pathLst>
                <a:path w="534" h="569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5486600" y="1622425"/>
              <a:ext cx="13350" cy="14225"/>
            </a:xfrm>
            <a:custGeom>
              <a:avLst/>
              <a:gdLst/>
              <a:ahLst/>
              <a:cxnLst/>
              <a:rect l="l" t="t" r="r" b="b"/>
              <a:pathLst>
                <a:path w="534" h="569" fill="none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442025" y="1643275"/>
              <a:ext cx="45075" cy="55900"/>
            </a:xfrm>
            <a:custGeom>
              <a:avLst/>
              <a:gdLst/>
              <a:ahLst/>
              <a:cxnLst/>
              <a:rect l="l" t="t" r="r" b="b"/>
              <a:pathLst>
                <a:path w="1803" h="2236" extrusionOk="0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3431800" y="1618275"/>
              <a:ext cx="122600" cy="84250"/>
            </a:xfrm>
            <a:custGeom>
              <a:avLst/>
              <a:gdLst/>
              <a:ahLst/>
              <a:cxnLst/>
              <a:rect l="l" t="t" r="r" b="b"/>
              <a:pathLst>
                <a:path w="4904" h="3370" extrusionOk="0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4234025" y="1644125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406175" y="1655800"/>
              <a:ext cx="19200" cy="15025"/>
            </a:xfrm>
            <a:custGeom>
              <a:avLst/>
              <a:gdLst/>
              <a:ahLst/>
              <a:cxnLst/>
              <a:rect l="l" t="t" r="r" b="b"/>
              <a:pathLst>
                <a:path w="768" h="601" extrusionOk="0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5485750" y="1668300"/>
              <a:ext cx="17550" cy="13375"/>
            </a:xfrm>
            <a:custGeom>
              <a:avLst/>
              <a:gdLst/>
              <a:ahLst/>
              <a:cxnLst/>
              <a:rect l="l" t="t" r="r" b="b"/>
              <a:pathLst>
                <a:path w="702" h="535" extrusionOk="0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691375" y="1683325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4048050" y="1689975"/>
              <a:ext cx="18375" cy="20050"/>
            </a:xfrm>
            <a:custGeom>
              <a:avLst/>
              <a:gdLst/>
              <a:ahLst/>
              <a:cxnLst/>
              <a:rect l="l" t="t" r="r" b="b"/>
              <a:pathLst>
                <a:path w="735" h="802" extrusionOk="0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2379375" y="17025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4989575" y="1697500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3441800" y="1709175"/>
              <a:ext cx="19200" cy="17525"/>
            </a:xfrm>
            <a:custGeom>
              <a:avLst/>
              <a:gdLst/>
              <a:ahLst/>
              <a:cxnLst/>
              <a:rect l="l" t="t" r="r" b="b"/>
              <a:pathLst>
                <a:path w="768" h="701" extrusionOk="0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094650" y="171250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3811225" y="1693325"/>
              <a:ext cx="61725" cy="64225"/>
            </a:xfrm>
            <a:custGeom>
              <a:avLst/>
              <a:gdLst/>
              <a:ahLst/>
              <a:cxnLst/>
              <a:rect l="l" t="t" r="r" b="b"/>
              <a:pathLst>
                <a:path w="2469" h="2569" extrusionOk="0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2295150" y="17133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3605250" y="17275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5359000" y="1721675"/>
              <a:ext cx="15025" cy="13375"/>
            </a:xfrm>
            <a:custGeom>
              <a:avLst/>
              <a:gdLst/>
              <a:ahLst/>
              <a:cxnLst/>
              <a:rect l="l" t="t" r="r" b="b"/>
              <a:pathLst>
                <a:path w="601" h="535" extrusionOk="0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885675" y="1726675"/>
              <a:ext cx="15050" cy="17550"/>
            </a:xfrm>
            <a:custGeom>
              <a:avLst/>
              <a:gdLst/>
              <a:ahLst/>
              <a:cxnLst/>
              <a:rect l="l" t="t" r="r" b="b"/>
              <a:pathLst>
                <a:path w="602" h="702" extrusionOk="0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261900" y="1735850"/>
              <a:ext cx="24225" cy="18375"/>
            </a:xfrm>
            <a:custGeom>
              <a:avLst/>
              <a:gdLst/>
              <a:ahLst/>
              <a:cxnLst/>
              <a:rect l="l" t="t" r="r" b="b"/>
              <a:pathLst>
                <a:path w="969" h="735" extrusionOk="0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5300625" y="1732525"/>
              <a:ext cx="12525" cy="25025"/>
            </a:xfrm>
            <a:custGeom>
              <a:avLst/>
              <a:gdLst/>
              <a:ahLst/>
              <a:cxnLst/>
              <a:rect l="l" t="t" r="r" b="b"/>
              <a:pathLst>
                <a:path w="501" h="1001" extrusionOk="0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3773700" y="1731675"/>
              <a:ext cx="26700" cy="44225"/>
            </a:xfrm>
            <a:custGeom>
              <a:avLst/>
              <a:gdLst/>
              <a:ahLst/>
              <a:cxnLst/>
              <a:rect l="l" t="t" r="r" b="b"/>
              <a:pathLst>
                <a:path w="1068" h="1769" extrusionOk="0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167550" y="1757525"/>
              <a:ext cx="13375" cy="15050"/>
            </a:xfrm>
            <a:custGeom>
              <a:avLst/>
              <a:gdLst/>
              <a:ahLst/>
              <a:cxnLst/>
              <a:rect l="l" t="t" r="r" b="b"/>
              <a:pathLst>
                <a:path w="535" h="602" extrusionOk="0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958125" y="1755875"/>
              <a:ext cx="23375" cy="24200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5826000" y="1781725"/>
              <a:ext cx="4200" cy="4175"/>
            </a:xfrm>
            <a:custGeom>
              <a:avLst/>
              <a:gdLst/>
              <a:ahLst/>
              <a:cxnLst/>
              <a:rect l="l" t="t" r="r" b="b"/>
              <a:pathLst>
                <a:path w="168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143375" y="1785875"/>
              <a:ext cx="14200" cy="14225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743075" y="1792550"/>
              <a:ext cx="14200" cy="18375"/>
            </a:xfrm>
            <a:custGeom>
              <a:avLst/>
              <a:gdLst/>
              <a:ahLst/>
              <a:cxnLst/>
              <a:rect l="l" t="t" r="r" b="b"/>
              <a:pathLst>
                <a:path w="568" h="735" extrusionOk="0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3389250" y="1794225"/>
              <a:ext cx="24225" cy="12525"/>
            </a:xfrm>
            <a:custGeom>
              <a:avLst/>
              <a:gdLst/>
              <a:ahLst/>
              <a:cxnLst/>
              <a:rect l="l" t="t" r="r" b="b"/>
              <a:pathLst>
                <a:path w="969" h="501" extrusionOk="0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3496000" y="1800075"/>
              <a:ext cx="15025" cy="19200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496000" y="1800075"/>
              <a:ext cx="15025" cy="19200"/>
            </a:xfrm>
            <a:custGeom>
              <a:avLst/>
              <a:gdLst/>
              <a:ahLst/>
              <a:cxnLst/>
              <a:rect l="l" t="t" r="r" b="b"/>
              <a:pathLst>
                <a:path w="601" h="768" fill="none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4883650" y="1803400"/>
              <a:ext cx="29225" cy="30050"/>
            </a:xfrm>
            <a:custGeom>
              <a:avLst/>
              <a:gdLst/>
              <a:ahLst/>
              <a:cxnLst/>
              <a:rect l="l" t="t" r="r" b="b"/>
              <a:pathLst>
                <a:path w="1169" h="1202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4883650" y="1803400"/>
              <a:ext cx="29225" cy="30050"/>
            </a:xfrm>
            <a:custGeom>
              <a:avLst/>
              <a:gdLst/>
              <a:ahLst/>
              <a:cxnLst/>
              <a:rect l="l" t="t" r="r" b="b"/>
              <a:pathLst>
                <a:path w="1169" h="1202" fill="none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4087250" y="1803400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4329100" y="1810900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783475" y="179922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4260725" y="1803400"/>
              <a:ext cx="11700" cy="24200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3985525" y="1800900"/>
              <a:ext cx="37550" cy="48400"/>
            </a:xfrm>
            <a:custGeom>
              <a:avLst/>
              <a:gdLst/>
              <a:ahLst/>
              <a:cxnLst/>
              <a:rect l="l" t="t" r="r" b="b"/>
              <a:pathLst>
                <a:path w="1502" h="1936" extrusionOk="0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066400" y="1800900"/>
              <a:ext cx="26725" cy="44225"/>
            </a:xfrm>
            <a:custGeom>
              <a:avLst/>
              <a:gdLst/>
              <a:ahLst/>
              <a:cxnLst/>
              <a:rect l="l" t="t" r="r" b="b"/>
              <a:pathLst>
                <a:path w="1069" h="1769" extrusionOk="0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2672925" y="1811750"/>
              <a:ext cx="37550" cy="36700"/>
            </a:xfrm>
            <a:custGeom>
              <a:avLst/>
              <a:gdLst/>
              <a:ahLst/>
              <a:cxnLst/>
              <a:rect l="l" t="t" r="r" b="b"/>
              <a:pathLst>
                <a:path w="1502" h="1468" extrusionOk="0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5124675" y="1841750"/>
              <a:ext cx="25875" cy="14200"/>
            </a:xfrm>
            <a:custGeom>
              <a:avLst/>
              <a:gdLst/>
              <a:ahLst/>
              <a:cxnLst/>
              <a:rect l="l" t="t" r="r" b="b"/>
              <a:pathLst>
                <a:path w="1035" h="568" extrusionOk="0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1877350" y="184927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1424525" y="1884300"/>
              <a:ext cx="10875" cy="8350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1968250" y="1865950"/>
              <a:ext cx="27550" cy="44225"/>
            </a:xfrm>
            <a:custGeom>
              <a:avLst/>
              <a:gdLst/>
              <a:ahLst/>
              <a:cxnLst/>
              <a:rect l="l" t="t" r="r" b="b"/>
              <a:pathLst>
                <a:path w="1102" h="1769" extrusionOk="0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4649325" y="1903475"/>
              <a:ext cx="10875" cy="11700"/>
            </a:xfrm>
            <a:custGeom>
              <a:avLst/>
              <a:gdLst/>
              <a:ahLst/>
              <a:cxnLst/>
              <a:rect l="l" t="t" r="r" b="b"/>
              <a:pathLst>
                <a:path w="435" h="468" extrusionOk="0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5076300" y="1909300"/>
              <a:ext cx="24200" cy="20050"/>
            </a:xfrm>
            <a:custGeom>
              <a:avLst/>
              <a:gdLst/>
              <a:ahLst/>
              <a:cxnLst/>
              <a:rect l="l" t="t" r="r" b="b"/>
              <a:pathLst>
                <a:path w="968" h="802" extrusionOk="0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5677550" y="19218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5677550" y="19218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fill="none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5223900" y="193682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5145500" y="1942675"/>
              <a:ext cx="20050" cy="13350"/>
            </a:xfrm>
            <a:custGeom>
              <a:avLst/>
              <a:gdLst/>
              <a:ahLst/>
              <a:cxnLst/>
              <a:rect l="l" t="t" r="r" b="b"/>
              <a:pathLst>
                <a:path w="802" h="534" extrusionOk="0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2998975" y="1956850"/>
              <a:ext cx="28375" cy="27525"/>
            </a:xfrm>
            <a:custGeom>
              <a:avLst/>
              <a:gdLst/>
              <a:ahLst/>
              <a:cxnLst/>
              <a:rect l="l" t="t" r="r" b="b"/>
              <a:pathLst>
                <a:path w="1135" h="1101" extrusionOk="0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516125" y="1976850"/>
              <a:ext cx="41725" cy="30875"/>
            </a:xfrm>
            <a:custGeom>
              <a:avLst/>
              <a:gdLst/>
              <a:ahLst/>
              <a:cxnLst/>
              <a:rect l="l" t="t" r="r" b="b"/>
              <a:pathLst>
                <a:path w="1669" h="1235" extrusionOk="0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453225" y="19768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453225" y="19768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fill="none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319800" y="199187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1445375" y="2006050"/>
              <a:ext cx="30050" cy="30050"/>
            </a:xfrm>
            <a:custGeom>
              <a:avLst/>
              <a:gdLst/>
              <a:ahLst/>
              <a:cxnLst/>
              <a:rect l="l" t="t" r="r" b="b"/>
              <a:pathLst>
                <a:path w="1202" h="1202" extrusionOk="0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1445375" y="2006050"/>
              <a:ext cx="30050" cy="30050"/>
            </a:xfrm>
            <a:custGeom>
              <a:avLst/>
              <a:gdLst/>
              <a:ahLst/>
              <a:cxnLst/>
              <a:rect l="l" t="t" r="r" b="b"/>
              <a:pathLst>
                <a:path w="1202" h="1202" fill="none" extrusionOk="0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1749750" y="202440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5479925" y="20686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1562125" y="2082775"/>
              <a:ext cx="13375" cy="13350"/>
            </a:xfrm>
            <a:custGeom>
              <a:avLst/>
              <a:gdLst/>
              <a:ahLst/>
              <a:cxnLst/>
              <a:rect l="l" t="t" r="r" b="b"/>
              <a:pathLst>
                <a:path w="535" h="534" extrusionOk="0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1921550" y="2083600"/>
              <a:ext cx="24200" cy="18375"/>
            </a:xfrm>
            <a:custGeom>
              <a:avLst/>
              <a:gdLst/>
              <a:ahLst/>
              <a:cxnLst/>
              <a:rect l="l" t="t" r="r" b="b"/>
              <a:pathLst>
                <a:path w="968" h="735" extrusionOk="0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2596200" y="2083600"/>
              <a:ext cx="23375" cy="27550"/>
            </a:xfrm>
            <a:custGeom>
              <a:avLst/>
              <a:gdLst/>
              <a:ahLst/>
              <a:cxnLst/>
              <a:rect l="l" t="t" r="r" b="b"/>
              <a:pathLst>
                <a:path w="935" h="1102" extrusionOk="0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1622175" y="2081925"/>
              <a:ext cx="43375" cy="46725"/>
            </a:xfrm>
            <a:custGeom>
              <a:avLst/>
              <a:gdLst/>
              <a:ahLst/>
              <a:cxnLst/>
              <a:rect l="l" t="t" r="r" b="b"/>
              <a:pathLst>
                <a:path w="1735" h="1869" extrusionOk="0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1451200" y="2102775"/>
              <a:ext cx="27550" cy="18375"/>
            </a:xfrm>
            <a:custGeom>
              <a:avLst/>
              <a:gdLst/>
              <a:ahLst/>
              <a:cxnLst/>
              <a:rect l="l" t="t" r="r" b="b"/>
              <a:pathLst>
                <a:path w="1102" h="735" extrusionOk="0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1235225" y="2085275"/>
              <a:ext cx="72575" cy="117600"/>
            </a:xfrm>
            <a:custGeom>
              <a:avLst/>
              <a:gdLst/>
              <a:ahLst/>
              <a:cxnLst/>
              <a:rect l="l" t="t" r="r" b="b"/>
              <a:pathLst>
                <a:path w="2903" h="4704" extrusionOk="0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1190200" y="2119450"/>
              <a:ext cx="30025" cy="39225"/>
            </a:xfrm>
            <a:custGeom>
              <a:avLst/>
              <a:gdLst/>
              <a:ahLst/>
              <a:cxnLst/>
              <a:rect l="l" t="t" r="r" b="b"/>
              <a:pathLst>
                <a:path w="1201" h="1569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1190200" y="2119450"/>
              <a:ext cx="30025" cy="39225"/>
            </a:xfrm>
            <a:custGeom>
              <a:avLst/>
              <a:gdLst/>
              <a:ahLst/>
              <a:cxnLst/>
              <a:rect l="l" t="t" r="r" b="b"/>
              <a:pathLst>
                <a:path w="1201" h="1569" fill="none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1462050" y="2158650"/>
              <a:ext cx="25050" cy="26725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1832325" y="2162825"/>
              <a:ext cx="30025" cy="35050"/>
            </a:xfrm>
            <a:custGeom>
              <a:avLst/>
              <a:gdLst/>
              <a:ahLst/>
              <a:cxnLst/>
              <a:rect l="l" t="t" r="r" b="b"/>
              <a:pathLst>
                <a:path w="1201" h="1402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1832325" y="2162825"/>
              <a:ext cx="30025" cy="35050"/>
            </a:xfrm>
            <a:custGeom>
              <a:avLst/>
              <a:gdLst/>
              <a:ahLst/>
              <a:cxnLst/>
              <a:rect l="l" t="t" r="r" b="b"/>
              <a:pathLst>
                <a:path w="1201" h="1402" fill="none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1216050" y="2156975"/>
              <a:ext cx="18350" cy="26725"/>
            </a:xfrm>
            <a:custGeom>
              <a:avLst/>
              <a:gdLst/>
              <a:ahLst/>
              <a:cxnLst/>
              <a:rect l="l" t="t" r="r" b="b"/>
              <a:pathLst>
                <a:path w="734" h="1069" extrusionOk="0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1256900" y="2171175"/>
              <a:ext cx="17550" cy="18350"/>
            </a:xfrm>
            <a:custGeom>
              <a:avLst/>
              <a:gdLst/>
              <a:ahLst/>
              <a:cxnLst/>
              <a:rect l="l" t="t" r="r" b="b"/>
              <a:pathLst>
                <a:path w="702" h="734" extrusionOk="0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1490400" y="2183675"/>
              <a:ext cx="47550" cy="32550"/>
            </a:xfrm>
            <a:custGeom>
              <a:avLst/>
              <a:gdLst/>
              <a:ahLst/>
              <a:cxnLst/>
              <a:rect l="l" t="t" r="r" b="b"/>
              <a:pathLst>
                <a:path w="1902" h="1302" extrusionOk="0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259400" y="2187000"/>
              <a:ext cx="18375" cy="29225"/>
            </a:xfrm>
            <a:custGeom>
              <a:avLst/>
              <a:gdLst/>
              <a:ahLst/>
              <a:cxnLst/>
              <a:rect l="l" t="t" r="r" b="b"/>
              <a:pathLst>
                <a:path w="735" h="1169" extrusionOk="0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1391175" y="2186175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1603825" y="21895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1872350" y="2187000"/>
              <a:ext cx="50875" cy="77600"/>
            </a:xfrm>
            <a:custGeom>
              <a:avLst/>
              <a:gdLst/>
              <a:ahLst/>
              <a:cxnLst/>
              <a:rect l="l" t="t" r="r" b="b"/>
              <a:pathLst>
                <a:path w="2035" h="3104" extrusionOk="0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5730100" y="2207850"/>
              <a:ext cx="25050" cy="26725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392000" y="2216200"/>
              <a:ext cx="20875" cy="10025"/>
            </a:xfrm>
            <a:custGeom>
              <a:avLst/>
              <a:gdLst/>
              <a:ahLst/>
              <a:cxnLst/>
              <a:rect l="l" t="t" r="r" b="b"/>
              <a:pathLst>
                <a:path w="835" h="401" extrusionOk="0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1818975" y="2215350"/>
              <a:ext cx="11700" cy="10875"/>
            </a:xfrm>
            <a:custGeom>
              <a:avLst/>
              <a:gdLst/>
              <a:ahLst/>
              <a:cxnLst/>
              <a:rect l="l" t="t" r="r" b="b"/>
              <a:pathLst>
                <a:path w="468" h="435" extrusionOk="0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596675" y="2207025"/>
              <a:ext cx="51725" cy="53400"/>
            </a:xfrm>
            <a:custGeom>
              <a:avLst/>
              <a:gdLst/>
              <a:ahLst/>
              <a:cxnLst/>
              <a:rect l="l" t="t" r="r" b="b"/>
              <a:pathLst>
                <a:path w="2069" h="2136" extrusionOk="0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196750" y="22812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266075" y="23021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266075" y="23021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fill="none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386875" y="22937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786450" y="2322950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5296450" y="2325450"/>
              <a:ext cx="33375" cy="54225"/>
            </a:xfrm>
            <a:custGeom>
              <a:avLst/>
              <a:gdLst/>
              <a:ahLst/>
              <a:cxnLst/>
              <a:rect l="l" t="t" r="r" b="b"/>
              <a:pathLst>
                <a:path w="1335" h="2169" extrusionOk="0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046625" y="2333775"/>
              <a:ext cx="25875" cy="18375"/>
            </a:xfrm>
            <a:custGeom>
              <a:avLst/>
              <a:gdLst/>
              <a:ahLst/>
              <a:cxnLst/>
              <a:rect l="l" t="t" r="r" b="b"/>
              <a:pathLst>
                <a:path w="1035" h="735" extrusionOk="0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5461575" y="238297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5657550" y="2390475"/>
              <a:ext cx="23375" cy="19225"/>
            </a:xfrm>
            <a:custGeom>
              <a:avLst/>
              <a:gdLst/>
              <a:ahLst/>
              <a:cxnLst/>
              <a:rect l="l" t="t" r="r" b="b"/>
              <a:pathLst>
                <a:path w="935" h="769" extrusionOk="0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5132175" y="251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038300" y="2630650"/>
              <a:ext cx="64225" cy="65925"/>
            </a:xfrm>
            <a:custGeom>
              <a:avLst/>
              <a:gdLst/>
              <a:ahLst/>
              <a:cxnLst/>
              <a:rect l="l" t="t" r="r" b="b"/>
              <a:pathLst>
                <a:path w="2569" h="2637" extrusionOk="0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1939900" y="2679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5546625" y="2709050"/>
              <a:ext cx="17550" cy="12525"/>
            </a:xfrm>
            <a:custGeom>
              <a:avLst/>
              <a:gdLst/>
              <a:ahLst/>
              <a:cxnLst/>
              <a:rect l="l" t="t" r="r" b="b"/>
              <a:pathLst>
                <a:path w="702" h="501" extrusionOk="0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1844000" y="2774100"/>
              <a:ext cx="20025" cy="22525"/>
            </a:xfrm>
            <a:custGeom>
              <a:avLst/>
              <a:gdLst/>
              <a:ahLst/>
              <a:cxnLst/>
              <a:rect l="l" t="t" r="r" b="b"/>
              <a:pathLst>
                <a:path w="801" h="901" extrusionOk="0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5643375" y="2821625"/>
              <a:ext cx="15850" cy="12525"/>
            </a:xfrm>
            <a:custGeom>
              <a:avLst/>
              <a:gdLst/>
              <a:ahLst/>
              <a:cxnLst/>
              <a:rect l="l" t="t" r="r" b="b"/>
              <a:pathLst>
                <a:path w="634" h="501" extrusionOk="0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1870675" y="284247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870675" y="284247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fill="none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187675" y="446600"/>
              <a:ext cx="28400" cy="52550"/>
            </a:xfrm>
            <a:custGeom>
              <a:avLst/>
              <a:gdLst/>
              <a:ahLst/>
              <a:cxnLst/>
              <a:rect l="l" t="t" r="r" b="b"/>
              <a:pathLst>
                <a:path w="1136" h="2102" extrusionOk="0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187675" y="446600"/>
              <a:ext cx="28400" cy="52550"/>
            </a:xfrm>
            <a:custGeom>
              <a:avLst/>
              <a:gdLst/>
              <a:ahLst/>
              <a:cxnLst/>
              <a:rect l="l" t="t" r="r" b="b"/>
              <a:pathLst>
                <a:path w="1136" h="2102" fill="none" extrusionOk="0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1201025" y="395725"/>
              <a:ext cx="24200" cy="21700"/>
            </a:xfrm>
            <a:custGeom>
              <a:avLst/>
              <a:gdLst/>
              <a:ahLst/>
              <a:cxnLst/>
              <a:rect l="l" t="t" r="r" b="b"/>
              <a:pathLst>
                <a:path w="968" h="868" extrusionOk="0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201025" y="395725"/>
              <a:ext cx="24200" cy="21700"/>
            </a:xfrm>
            <a:custGeom>
              <a:avLst/>
              <a:gdLst/>
              <a:ahLst/>
              <a:cxnLst/>
              <a:rect l="l" t="t" r="r" b="b"/>
              <a:pathLst>
                <a:path w="968" h="868" fill="none" extrusionOk="0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3529350" y="637575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3529350" y="637575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fill="none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4880325" y="730975"/>
              <a:ext cx="87575" cy="115100"/>
            </a:xfrm>
            <a:custGeom>
              <a:avLst/>
              <a:gdLst/>
              <a:ahLst/>
              <a:cxnLst/>
              <a:rect l="l" t="t" r="r" b="b"/>
              <a:pathLst>
                <a:path w="3503" h="4604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4880325" y="730975"/>
              <a:ext cx="87575" cy="115100"/>
            </a:xfrm>
            <a:custGeom>
              <a:avLst/>
              <a:gdLst/>
              <a:ahLst/>
              <a:cxnLst/>
              <a:rect l="l" t="t" r="r" b="b"/>
              <a:pathLst>
                <a:path w="3503" h="4604" fill="none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339350" y="961125"/>
              <a:ext cx="15025" cy="18375"/>
            </a:xfrm>
            <a:custGeom>
              <a:avLst/>
              <a:gdLst/>
              <a:ahLst/>
              <a:cxnLst/>
              <a:rect l="l" t="t" r="r" b="b"/>
              <a:pathLst>
                <a:path w="601" h="735" extrusionOk="0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2918925" y="1142100"/>
              <a:ext cx="20875" cy="21700"/>
            </a:xfrm>
            <a:custGeom>
              <a:avLst/>
              <a:gdLst/>
              <a:ahLst/>
              <a:cxnLst/>
              <a:rect l="l" t="t" r="r" b="b"/>
              <a:pathLst>
                <a:path w="835" h="868" extrusionOk="0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3680300" y="1599925"/>
              <a:ext cx="24200" cy="15025"/>
            </a:xfrm>
            <a:custGeom>
              <a:avLst/>
              <a:gdLst/>
              <a:ahLst/>
              <a:cxnLst/>
              <a:rect l="l" t="t" r="r" b="b"/>
              <a:pathLst>
                <a:path w="968" h="601" extrusionOk="0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1571300" y="2009375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2567000" y="2031900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1566300" y="2152825"/>
              <a:ext cx="15850" cy="20025"/>
            </a:xfrm>
            <a:custGeom>
              <a:avLst/>
              <a:gdLst/>
              <a:ahLst/>
              <a:cxnLst/>
              <a:rect l="l" t="t" r="r" b="b"/>
              <a:pathLst>
                <a:path w="634" h="801" extrusionOk="0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1532100" y="2203675"/>
              <a:ext cx="41725" cy="18375"/>
            </a:xfrm>
            <a:custGeom>
              <a:avLst/>
              <a:gdLst/>
              <a:ahLst/>
              <a:cxnLst/>
              <a:rect l="l" t="t" r="r" b="b"/>
              <a:pathLst>
                <a:path w="1669" h="735" extrusionOk="0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4" name="Google Shape;334;p2"/>
          <p:cNvSpPr/>
          <p:nvPr/>
        </p:nvSpPr>
        <p:spPr>
          <a:xfrm rot="-5400000">
            <a:off x="-1687977" y="3313269"/>
            <a:ext cx="4346208" cy="2263404"/>
          </a:xfrm>
          <a:custGeom>
            <a:avLst/>
            <a:gdLst/>
            <a:ahLst/>
            <a:cxnLst/>
            <a:rect l="l" t="t" r="r" b="b"/>
            <a:pathLst>
              <a:path w="117632" h="61260" extrusionOk="0">
                <a:moveTo>
                  <a:pt x="117632" y="0"/>
                </a:moveTo>
                <a:lnTo>
                  <a:pt x="117632" y="0"/>
                </a:lnTo>
                <a:cubicBezTo>
                  <a:pt x="116393" y="362"/>
                  <a:pt x="115214" y="863"/>
                  <a:pt x="114099" y="1480"/>
                </a:cubicBezTo>
                <a:lnTo>
                  <a:pt x="114099" y="1480"/>
                </a:lnTo>
                <a:cubicBezTo>
                  <a:pt x="115294" y="992"/>
                  <a:pt x="116473" y="499"/>
                  <a:pt x="117632" y="0"/>
                </a:cubicBezTo>
                <a:close/>
                <a:moveTo>
                  <a:pt x="1186" y="16080"/>
                </a:moveTo>
                <a:cubicBezTo>
                  <a:pt x="790" y="16080"/>
                  <a:pt x="426" y="16444"/>
                  <a:pt x="0" y="16444"/>
                </a:cubicBezTo>
                <a:lnTo>
                  <a:pt x="1186" y="16444"/>
                </a:lnTo>
                <a:lnTo>
                  <a:pt x="1186" y="16080"/>
                </a:lnTo>
                <a:close/>
                <a:moveTo>
                  <a:pt x="114099" y="1480"/>
                </a:moveTo>
                <a:lnTo>
                  <a:pt x="114099" y="1480"/>
                </a:lnTo>
                <a:cubicBezTo>
                  <a:pt x="103281" y="5902"/>
                  <a:pt x="91135" y="9979"/>
                  <a:pt x="81035" y="15289"/>
                </a:cubicBezTo>
                <a:cubicBezTo>
                  <a:pt x="81582" y="15441"/>
                  <a:pt x="82160" y="16292"/>
                  <a:pt x="82737" y="16444"/>
                </a:cubicBezTo>
                <a:lnTo>
                  <a:pt x="1186" y="16444"/>
                </a:lnTo>
                <a:lnTo>
                  <a:pt x="1186" y="25016"/>
                </a:lnTo>
                <a:cubicBezTo>
                  <a:pt x="1459" y="25016"/>
                  <a:pt x="1550" y="24286"/>
                  <a:pt x="1824" y="24286"/>
                </a:cubicBezTo>
                <a:cubicBezTo>
                  <a:pt x="6621" y="23393"/>
                  <a:pt x="11747" y="22808"/>
                  <a:pt x="16871" y="22808"/>
                </a:cubicBezTo>
                <a:cubicBezTo>
                  <a:pt x="27266" y="22808"/>
                  <a:pt x="37655" y="25216"/>
                  <a:pt x="45290" y="32341"/>
                </a:cubicBezTo>
                <a:cubicBezTo>
                  <a:pt x="53223" y="39758"/>
                  <a:pt x="56992" y="51126"/>
                  <a:pt x="66141" y="57326"/>
                </a:cubicBezTo>
                <a:cubicBezTo>
                  <a:pt x="69994" y="59951"/>
                  <a:pt x="74666" y="61259"/>
                  <a:pt x="79328" y="61259"/>
                </a:cubicBezTo>
                <a:cubicBezTo>
                  <a:pt x="86436" y="61259"/>
                  <a:pt x="93519" y="58217"/>
                  <a:pt x="97631" y="52159"/>
                </a:cubicBezTo>
                <a:cubicBezTo>
                  <a:pt x="100428" y="48056"/>
                  <a:pt x="101674" y="43132"/>
                  <a:pt x="101978" y="38208"/>
                </a:cubicBezTo>
                <a:cubicBezTo>
                  <a:pt x="102525" y="29758"/>
                  <a:pt x="100732" y="22645"/>
                  <a:pt x="103680" y="14438"/>
                </a:cubicBezTo>
                <a:cubicBezTo>
                  <a:pt x="105585" y="9119"/>
                  <a:pt x="109222" y="4182"/>
                  <a:pt x="114099" y="1480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5" name="Google Shape;335;p2"/>
          <p:cNvPicPr preferRelativeResize="0"/>
          <p:nvPr/>
        </p:nvPicPr>
        <p:blipFill rotWithShape="1">
          <a:blip r:embed="rId2">
            <a:alphaModFix/>
          </a:blip>
          <a:srcRect l="36210" t="28505" r="-1749" b="25863"/>
          <a:stretch/>
        </p:blipFill>
        <p:spPr>
          <a:xfrm>
            <a:off x="0" y="3483525"/>
            <a:ext cx="3458425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336" name="Google Shape;336;p2"/>
          <p:cNvSpPr/>
          <p:nvPr/>
        </p:nvSpPr>
        <p:spPr>
          <a:xfrm>
            <a:off x="6264201" y="-27575"/>
            <a:ext cx="2928098" cy="3196994"/>
          </a:xfrm>
          <a:custGeom>
            <a:avLst/>
            <a:gdLst/>
            <a:ahLst/>
            <a:cxnLst/>
            <a:rect l="l" t="t" r="r" b="b"/>
            <a:pathLst>
              <a:path w="90033" h="98301" extrusionOk="0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741B47">
              <a:alpha val="376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2"/>
          <p:cNvSpPr/>
          <p:nvPr/>
        </p:nvSpPr>
        <p:spPr>
          <a:xfrm>
            <a:off x="5721375" y="618375"/>
            <a:ext cx="1627067" cy="1492577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"/>
          <p:cNvSpPr/>
          <p:nvPr/>
        </p:nvSpPr>
        <p:spPr>
          <a:xfrm>
            <a:off x="-1125400" y="3567825"/>
            <a:ext cx="3963625" cy="2213600"/>
          </a:xfrm>
          <a:custGeom>
            <a:avLst/>
            <a:gdLst/>
            <a:ahLst/>
            <a:cxnLst/>
            <a:rect l="l" t="t" r="r" b="b"/>
            <a:pathLst>
              <a:path w="158545" h="88544" extrusionOk="0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"/>
          <p:cNvSpPr txBox="1">
            <a:spLocks noGrp="1"/>
          </p:cNvSpPr>
          <p:nvPr>
            <p:ph type="ctrTitle"/>
          </p:nvPr>
        </p:nvSpPr>
        <p:spPr>
          <a:xfrm>
            <a:off x="3050350" y="2935850"/>
            <a:ext cx="5529000" cy="8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3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40" name="Google Shape;340;p2"/>
          <p:cNvSpPr txBox="1">
            <a:spLocks noGrp="1"/>
          </p:cNvSpPr>
          <p:nvPr>
            <p:ph type="subTitle" idx="1"/>
          </p:nvPr>
        </p:nvSpPr>
        <p:spPr>
          <a:xfrm>
            <a:off x="3274000" y="3775300"/>
            <a:ext cx="5081700" cy="40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1_1">
    <p:spTree>
      <p:nvGrpSpPr>
        <p:cNvPr id="1" name="Shape 3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2" name="Google Shape;3382;p16"/>
          <p:cNvGrpSpPr/>
          <p:nvPr/>
        </p:nvGrpSpPr>
        <p:grpSpPr>
          <a:xfrm>
            <a:off x="64054" y="72481"/>
            <a:ext cx="6556951" cy="3751338"/>
            <a:chOff x="1187675" y="233950"/>
            <a:chExt cx="6301126" cy="3604976"/>
          </a:xfrm>
        </p:grpSpPr>
        <p:sp>
          <p:nvSpPr>
            <p:cNvPr id="3383" name="Google Shape;3383;p16"/>
            <p:cNvSpPr/>
            <p:nvPr/>
          </p:nvSpPr>
          <p:spPr>
            <a:xfrm>
              <a:off x="1189699" y="233950"/>
              <a:ext cx="25221" cy="24194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6"/>
            <p:cNvSpPr/>
            <p:nvPr/>
          </p:nvSpPr>
          <p:spPr>
            <a:xfrm>
              <a:off x="3468732" y="239991"/>
              <a:ext cx="14136" cy="10088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6"/>
            <p:cNvSpPr/>
            <p:nvPr/>
          </p:nvSpPr>
          <p:spPr>
            <a:xfrm>
              <a:off x="4193151" y="239991"/>
              <a:ext cx="9092" cy="5074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6"/>
            <p:cNvSpPr/>
            <p:nvPr/>
          </p:nvSpPr>
          <p:spPr>
            <a:xfrm>
              <a:off x="6895346" y="239991"/>
              <a:ext cx="79620" cy="51409"/>
            </a:xfrm>
            <a:custGeom>
              <a:avLst/>
              <a:gdLst/>
              <a:ahLst/>
              <a:cxnLst/>
              <a:rect l="l" t="t" r="r" b="b"/>
              <a:pathLst>
                <a:path w="2636" h="1702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6"/>
            <p:cNvSpPr/>
            <p:nvPr/>
          </p:nvSpPr>
          <p:spPr>
            <a:xfrm>
              <a:off x="6895346" y="239991"/>
              <a:ext cx="79620" cy="51409"/>
            </a:xfrm>
            <a:custGeom>
              <a:avLst/>
              <a:gdLst/>
              <a:ahLst/>
              <a:cxnLst/>
              <a:rect l="l" t="t" r="r" b="b"/>
              <a:pathLst>
                <a:path w="2636" h="1702" fill="none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6"/>
            <p:cNvSpPr/>
            <p:nvPr/>
          </p:nvSpPr>
          <p:spPr>
            <a:xfrm>
              <a:off x="4546783" y="244008"/>
              <a:ext cx="18183" cy="18183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6"/>
            <p:cNvSpPr/>
            <p:nvPr/>
          </p:nvSpPr>
          <p:spPr>
            <a:xfrm>
              <a:off x="4546783" y="244008"/>
              <a:ext cx="18183" cy="18183"/>
            </a:xfrm>
            <a:custGeom>
              <a:avLst/>
              <a:gdLst/>
              <a:ahLst/>
              <a:cxnLst/>
              <a:rect l="l" t="t" r="r" b="b"/>
              <a:pathLst>
                <a:path w="602" h="602" fill="none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6"/>
            <p:cNvSpPr/>
            <p:nvPr/>
          </p:nvSpPr>
          <p:spPr>
            <a:xfrm>
              <a:off x="4416814" y="243011"/>
              <a:ext cx="50412" cy="41351"/>
            </a:xfrm>
            <a:custGeom>
              <a:avLst/>
              <a:gdLst/>
              <a:ahLst/>
              <a:cxnLst/>
              <a:rect l="l" t="t" r="r" b="b"/>
              <a:pathLst>
                <a:path w="1669" h="1369" extrusionOk="0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6"/>
            <p:cNvSpPr/>
            <p:nvPr/>
          </p:nvSpPr>
          <p:spPr>
            <a:xfrm>
              <a:off x="5489821" y="234947"/>
              <a:ext cx="43374" cy="62494"/>
            </a:xfrm>
            <a:custGeom>
              <a:avLst/>
              <a:gdLst/>
              <a:ahLst/>
              <a:cxnLst/>
              <a:rect l="l" t="t" r="r" b="b"/>
              <a:pathLst>
                <a:path w="1436" h="2069" extrusionOk="0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6"/>
            <p:cNvSpPr/>
            <p:nvPr/>
          </p:nvSpPr>
          <p:spPr>
            <a:xfrm>
              <a:off x="1953414" y="253100"/>
              <a:ext cx="37303" cy="43344"/>
            </a:xfrm>
            <a:custGeom>
              <a:avLst/>
              <a:gdLst/>
              <a:ahLst/>
              <a:cxnLst/>
              <a:rect l="l" t="t" r="r" b="b"/>
              <a:pathLst>
                <a:path w="1235" h="1435" extrusionOk="0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6"/>
            <p:cNvSpPr/>
            <p:nvPr/>
          </p:nvSpPr>
          <p:spPr>
            <a:xfrm>
              <a:off x="1194743" y="261134"/>
              <a:ext cx="19180" cy="18183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6"/>
            <p:cNvSpPr/>
            <p:nvPr/>
          </p:nvSpPr>
          <p:spPr>
            <a:xfrm>
              <a:off x="4471212" y="274243"/>
              <a:ext cx="81644" cy="75603"/>
            </a:xfrm>
            <a:custGeom>
              <a:avLst/>
              <a:gdLst/>
              <a:ahLst/>
              <a:cxnLst/>
              <a:rect l="l" t="t" r="r" b="b"/>
              <a:pathLst>
                <a:path w="2703" h="2503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6"/>
            <p:cNvSpPr/>
            <p:nvPr/>
          </p:nvSpPr>
          <p:spPr>
            <a:xfrm>
              <a:off x="4471212" y="274243"/>
              <a:ext cx="81644" cy="75603"/>
            </a:xfrm>
            <a:custGeom>
              <a:avLst/>
              <a:gdLst/>
              <a:ahLst/>
              <a:cxnLst/>
              <a:rect l="l" t="t" r="r" b="b"/>
              <a:pathLst>
                <a:path w="2703" h="2503" fill="none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6"/>
            <p:cNvSpPr/>
            <p:nvPr/>
          </p:nvSpPr>
          <p:spPr>
            <a:xfrm>
              <a:off x="6965873" y="279287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6"/>
            <p:cNvSpPr/>
            <p:nvPr/>
          </p:nvSpPr>
          <p:spPr>
            <a:xfrm>
              <a:off x="1381133" y="298436"/>
              <a:ext cx="54429" cy="51409"/>
            </a:xfrm>
            <a:custGeom>
              <a:avLst/>
              <a:gdLst/>
              <a:ahLst/>
              <a:cxnLst/>
              <a:rect l="l" t="t" r="r" b="b"/>
              <a:pathLst>
                <a:path w="1802" h="1702" extrusionOk="0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6"/>
            <p:cNvSpPr/>
            <p:nvPr/>
          </p:nvSpPr>
          <p:spPr>
            <a:xfrm>
              <a:off x="3865707" y="303450"/>
              <a:ext cx="13109" cy="26248"/>
            </a:xfrm>
            <a:custGeom>
              <a:avLst/>
              <a:gdLst/>
              <a:ahLst/>
              <a:cxnLst/>
              <a:rect l="l" t="t" r="r" b="b"/>
              <a:pathLst>
                <a:path w="434" h="869" extrusionOk="0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6"/>
            <p:cNvSpPr/>
            <p:nvPr/>
          </p:nvSpPr>
          <p:spPr>
            <a:xfrm>
              <a:off x="4457106" y="310518"/>
              <a:ext cx="15163" cy="17156"/>
            </a:xfrm>
            <a:custGeom>
              <a:avLst/>
              <a:gdLst/>
              <a:ahLst/>
              <a:cxnLst/>
              <a:rect l="l" t="t" r="r" b="b"/>
              <a:pathLst>
                <a:path w="502" h="568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6"/>
            <p:cNvSpPr/>
            <p:nvPr/>
          </p:nvSpPr>
          <p:spPr>
            <a:xfrm>
              <a:off x="4457106" y="310518"/>
              <a:ext cx="15163" cy="17156"/>
            </a:xfrm>
            <a:custGeom>
              <a:avLst/>
              <a:gdLst/>
              <a:ahLst/>
              <a:cxnLst/>
              <a:rect l="l" t="t" r="r" b="b"/>
              <a:pathLst>
                <a:path w="502" h="568" fill="none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6"/>
            <p:cNvSpPr/>
            <p:nvPr/>
          </p:nvSpPr>
          <p:spPr>
            <a:xfrm>
              <a:off x="4731180" y="317556"/>
              <a:ext cx="31262" cy="30265"/>
            </a:xfrm>
            <a:custGeom>
              <a:avLst/>
              <a:gdLst/>
              <a:ahLst/>
              <a:cxnLst/>
              <a:rect l="l" t="t" r="r" b="b"/>
              <a:pathLst>
                <a:path w="1035" h="1002" extrusionOk="0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6"/>
            <p:cNvSpPr/>
            <p:nvPr/>
          </p:nvSpPr>
          <p:spPr>
            <a:xfrm>
              <a:off x="6134652" y="319579"/>
              <a:ext cx="69562" cy="44371"/>
            </a:xfrm>
            <a:custGeom>
              <a:avLst/>
              <a:gdLst/>
              <a:ahLst/>
              <a:cxnLst/>
              <a:rect l="l" t="t" r="r" b="b"/>
              <a:pathLst>
                <a:path w="2303" h="1469" extrusionOk="0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6"/>
            <p:cNvSpPr/>
            <p:nvPr/>
          </p:nvSpPr>
          <p:spPr>
            <a:xfrm>
              <a:off x="4431916" y="322600"/>
              <a:ext cx="23228" cy="19180"/>
            </a:xfrm>
            <a:custGeom>
              <a:avLst/>
              <a:gdLst/>
              <a:ahLst/>
              <a:cxnLst/>
              <a:rect l="l" t="t" r="r" b="b"/>
              <a:pathLst>
                <a:path w="769" h="635" extrusionOk="0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6"/>
            <p:cNvSpPr/>
            <p:nvPr/>
          </p:nvSpPr>
          <p:spPr>
            <a:xfrm>
              <a:off x="3908023" y="329667"/>
              <a:ext cx="22201" cy="28242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6"/>
            <p:cNvSpPr/>
            <p:nvPr/>
          </p:nvSpPr>
          <p:spPr>
            <a:xfrm>
              <a:off x="4685813" y="336705"/>
              <a:ext cx="17187" cy="22201"/>
            </a:xfrm>
            <a:custGeom>
              <a:avLst/>
              <a:gdLst/>
              <a:ahLst/>
              <a:cxnLst/>
              <a:rect l="l" t="t" r="r" b="b"/>
              <a:pathLst>
                <a:path w="569" h="735" extrusionOk="0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6"/>
            <p:cNvSpPr/>
            <p:nvPr/>
          </p:nvSpPr>
          <p:spPr>
            <a:xfrm>
              <a:off x="3304511" y="337732"/>
              <a:ext cx="62494" cy="66511"/>
            </a:xfrm>
            <a:custGeom>
              <a:avLst/>
              <a:gdLst/>
              <a:ahLst/>
              <a:cxnLst/>
              <a:rect l="l" t="t" r="r" b="b"/>
              <a:pathLst>
                <a:path w="2069" h="2202" extrusionOk="0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6"/>
            <p:cNvSpPr/>
            <p:nvPr/>
          </p:nvSpPr>
          <p:spPr>
            <a:xfrm>
              <a:off x="4918567" y="352834"/>
              <a:ext cx="22201" cy="23197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6"/>
            <p:cNvSpPr/>
            <p:nvPr/>
          </p:nvSpPr>
          <p:spPr>
            <a:xfrm>
              <a:off x="4560888" y="371984"/>
              <a:ext cx="37303" cy="39327"/>
            </a:xfrm>
            <a:custGeom>
              <a:avLst/>
              <a:gdLst/>
              <a:ahLst/>
              <a:cxnLst/>
              <a:rect l="l" t="t" r="r" b="b"/>
              <a:pathLst>
                <a:path w="1235" h="1302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6"/>
            <p:cNvSpPr/>
            <p:nvPr/>
          </p:nvSpPr>
          <p:spPr>
            <a:xfrm>
              <a:off x="4560888" y="371984"/>
              <a:ext cx="37303" cy="39327"/>
            </a:xfrm>
            <a:custGeom>
              <a:avLst/>
              <a:gdLst/>
              <a:ahLst/>
              <a:cxnLst/>
              <a:rect l="l" t="t" r="r" b="b"/>
              <a:pathLst>
                <a:path w="1235" h="1302" fill="none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6"/>
            <p:cNvSpPr/>
            <p:nvPr/>
          </p:nvSpPr>
          <p:spPr>
            <a:xfrm>
              <a:off x="5977469" y="368963"/>
              <a:ext cx="26248" cy="25221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6"/>
            <p:cNvSpPr/>
            <p:nvPr/>
          </p:nvSpPr>
          <p:spPr>
            <a:xfrm>
              <a:off x="4784551" y="414300"/>
              <a:ext cx="4078" cy="5044"/>
            </a:xfrm>
            <a:custGeom>
              <a:avLst/>
              <a:gdLst/>
              <a:ahLst/>
              <a:cxnLst/>
              <a:rect l="l" t="t" r="r" b="b"/>
              <a:pathLst>
                <a:path w="135" h="167" extrusionOk="0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6"/>
            <p:cNvSpPr/>
            <p:nvPr/>
          </p:nvSpPr>
          <p:spPr>
            <a:xfrm>
              <a:off x="7324549" y="408259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6"/>
            <p:cNvSpPr/>
            <p:nvPr/>
          </p:nvSpPr>
          <p:spPr>
            <a:xfrm>
              <a:off x="4513528" y="424358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6"/>
            <p:cNvSpPr/>
            <p:nvPr/>
          </p:nvSpPr>
          <p:spPr>
            <a:xfrm>
              <a:off x="7284257" y="416293"/>
              <a:ext cx="18153" cy="18183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6"/>
            <p:cNvSpPr/>
            <p:nvPr/>
          </p:nvSpPr>
          <p:spPr>
            <a:xfrm>
              <a:off x="3892891" y="423361"/>
              <a:ext cx="17156" cy="20177"/>
            </a:xfrm>
            <a:custGeom>
              <a:avLst/>
              <a:gdLst/>
              <a:ahLst/>
              <a:cxnLst/>
              <a:rect l="l" t="t" r="r" b="b"/>
              <a:pathLst>
                <a:path w="568" h="668" extrusionOk="0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6"/>
            <p:cNvSpPr/>
            <p:nvPr/>
          </p:nvSpPr>
          <p:spPr>
            <a:xfrm>
              <a:off x="7317481" y="432423"/>
              <a:ext cx="5074" cy="5074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6"/>
            <p:cNvSpPr/>
            <p:nvPr/>
          </p:nvSpPr>
          <p:spPr>
            <a:xfrm>
              <a:off x="2251651" y="431426"/>
              <a:ext cx="25221" cy="24194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6"/>
            <p:cNvSpPr/>
            <p:nvPr/>
          </p:nvSpPr>
          <p:spPr>
            <a:xfrm>
              <a:off x="3693422" y="425385"/>
              <a:ext cx="24194" cy="18153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6"/>
            <p:cNvSpPr/>
            <p:nvPr/>
          </p:nvSpPr>
          <p:spPr>
            <a:xfrm>
              <a:off x="6302920" y="432423"/>
              <a:ext cx="14136" cy="11115"/>
            </a:xfrm>
            <a:custGeom>
              <a:avLst/>
              <a:gdLst/>
              <a:ahLst/>
              <a:cxnLst/>
              <a:rect l="l" t="t" r="r" b="b"/>
              <a:pathLst>
                <a:path w="468" h="368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6"/>
            <p:cNvSpPr/>
            <p:nvPr/>
          </p:nvSpPr>
          <p:spPr>
            <a:xfrm>
              <a:off x="6302920" y="432423"/>
              <a:ext cx="14136" cy="11115"/>
            </a:xfrm>
            <a:custGeom>
              <a:avLst/>
              <a:gdLst/>
              <a:ahLst/>
              <a:cxnLst/>
              <a:rect l="l" t="t" r="r" b="b"/>
              <a:pathLst>
                <a:path w="468" h="368" fill="none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6"/>
            <p:cNvSpPr/>
            <p:nvPr/>
          </p:nvSpPr>
          <p:spPr>
            <a:xfrm>
              <a:off x="1288436" y="443508"/>
              <a:ext cx="57450" cy="42347"/>
            </a:xfrm>
            <a:custGeom>
              <a:avLst/>
              <a:gdLst/>
              <a:ahLst/>
              <a:cxnLst/>
              <a:rect l="l" t="t" r="r" b="b"/>
              <a:pathLst>
                <a:path w="1902" h="1402" extrusionOk="0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6"/>
            <p:cNvSpPr/>
            <p:nvPr/>
          </p:nvSpPr>
          <p:spPr>
            <a:xfrm>
              <a:off x="1288436" y="443508"/>
              <a:ext cx="57450" cy="42347"/>
            </a:xfrm>
            <a:custGeom>
              <a:avLst/>
              <a:gdLst/>
              <a:ahLst/>
              <a:cxnLst/>
              <a:rect l="l" t="t" r="r" b="b"/>
              <a:pathLst>
                <a:path w="1902" h="1402" fill="none" extrusionOk="0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6"/>
            <p:cNvSpPr/>
            <p:nvPr/>
          </p:nvSpPr>
          <p:spPr>
            <a:xfrm>
              <a:off x="5907969" y="424358"/>
              <a:ext cx="54429" cy="58477"/>
            </a:xfrm>
            <a:custGeom>
              <a:avLst/>
              <a:gdLst/>
              <a:ahLst/>
              <a:cxnLst/>
              <a:rect l="l" t="t" r="r" b="b"/>
              <a:pathLst>
                <a:path w="1802" h="1936" extrusionOk="0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6"/>
            <p:cNvSpPr/>
            <p:nvPr/>
          </p:nvSpPr>
          <p:spPr>
            <a:xfrm>
              <a:off x="3349848" y="455589"/>
              <a:ext cx="17156" cy="14136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6"/>
            <p:cNvSpPr/>
            <p:nvPr/>
          </p:nvSpPr>
          <p:spPr>
            <a:xfrm>
              <a:off x="3400229" y="464681"/>
              <a:ext cx="20177" cy="15133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6"/>
            <p:cNvSpPr/>
            <p:nvPr/>
          </p:nvSpPr>
          <p:spPr>
            <a:xfrm>
              <a:off x="3037506" y="445531"/>
              <a:ext cx="32289" cy="54429"/>
            </a:xfrm>
            <a:custGeom>
              <a:avLst/>
              <a:gdLst/>
              <a:ahLst/>
              <a:cxnLst/>
              <a:rect l="l" t="t" r="r" b="b"/>
              <a:pathLst>
                <a:path w="1069" h="1802" extrusionOk="0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6"/>
            <p:cNvSpPr/>
            <p:nvPr/>
          </p:nvSpPr>
          <p:spPr>
            <a:xfrm>
              <a:off x="3273280" y="467701"/>
              <a:ext cx="17156" cy="22170"/>
            </a:xfrm>
            <a:custGeom>
              <a:avLst/>
              <a:gdLst/>
              <a:ahLst/>
              <a:cxnLst/>
              <a:rect l="l" t="t" r="r" b="b"/>
              <a:pathLst>
                <a:path w="568" h="734" extrusionOk="0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6"/>
            <p:cNvSpPr/>
            <p:nvPr/>
          </p:nvSpPr>
          <p:spPr>
            <a:xfrm>
              <a:off x="4446021" y="458610"/>
              <a:ext cx="74606" cy="73579"/>
            </a:xfrm>
            <a:custGeom>
              <a:avLst/>
              <a:gdLst/>
              <a:ahLst/>
              <a:cxnLst/>
              <a:rect l="l" t="t" r="r" b="b"/>
              <a:pathLst>
                <a:path w="2470" h="2436" extrusionOk="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6"/>
            <p:cNvSpPr/>
            <p:nvPr/>
          </p:nvSpPr>
          <p:spPr>
            <a:xfrm>
              <a:off x="1810336" y="476762"/>
              <a:ext cx="22201" cy="23197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6"/>
            <p:cNvSpPr/>
            <p:nvPr/>
          </p:nvSpPr>
          <p:spPr>
            <a:xfrm>
              <a:off x="3088883" y="481807"/>
              <a:ext cx="36306" cy="24194"/>
            </a:xfrm>
            <a:custGeom>
              <a:avLst/>
              <a:gdLst/>
              <a:ahLst/>
              <a:cxnLst/>
              <a:rect l="l" t="t" r="r" b="b"/>
              <a:pathLst>
                <a:path w="1202" h="801" extrusionOk="0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6"/>
            <p:cNvSpPr/>
            <p:nvPr/>
          </p:nvSpPr>
          <p:spPr>
            <a:xfrm>
              <a:off x="1923179" y="540222"/>
              <a:ext cx="27245" cy="23228"/>
            </a:xfrm>
            <a:custGeom>
              <a:avLst/>
              <a:gdLst/>
              <a:ahLst/>
              <a:cxnLst/>
              <a:rect l="l" t="t" r="r" b="b"/>
              <a:pathLst>
                <a:path w="902" h="769" extrusionOk="0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6"/>
            <p:cNvSpPr/>
            <p:nvPr/>
          </p:nvSpPr>
          <p:spPr>
            <a:xfrm>
              <a:off x="5564395" y="552334"/>
              <a:ext cx="28242" cy="24194"/>
            </a:xfrm>
            <a:custGeom>
              <a:avLst/>
              <a:gdLst/>
              <a:ahLst/>
              <a:cxnLst/>
              <a:rect l="l" t="t" r="r" b="b"/>
              <a:pathLst>
                <a:path w="935" h="801" extrusionOk="0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6"/>
            <p:cNvSpPr/>
            <p:nvPr/>
          </p:nvSpPr>
          <p:spPr>
            <a:xfrm>
              <a:off x="1790190" y="561395"/>
              <a:ext cx="31262" cy="27215"/>
            </a:xfrm>
            <a:custGeom>
              <a:avLst/>
              <a:gdLst/>
              <a:ahLst/>
              <a:cxnLst/>
              <a:rect l="l" t="t" r="r" b="b"/>
              <a:pathLst>
                <a:path w="1035" h="901" extrusionOk="0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6"/>
            <p:cNvSpPr/>
            <p:nvPr/>
          </p:nvSpPr>
          <p:spPr>
            <a:xfrm>
              <a:off x="6413739" y="561395"/>
              <a:ext cx="65515" cy="51409"/>
            </a:xfrm>
            <a:custGeom>
              <a:avLst/>
              <a:gdLst/>
              <a:ahLst/>
              <a:cxnLst/>
              <a:rect l="l" t="t" r="r" b="b"/>
              <a:pathLst>
                <a:path w="2169" h="1702" extrusionOk="0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6"/>
            <p:cNvSpPr/>
            <p:nvPr/>
          </p:nvSpPr>
          <p:spPr>
            <a:xfrm>
              <a:off x="4527633" y="567436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6"/>
            <p:cNvSpPr/>
            <p:nvPr/>
          </p:nvSpPr>
          <p:spPr>
            <a:xfrm>
              <a:off x="4527633" y="567436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6"/>
            <p:cNvSpPr/>
            <p:nvPr/>
          </p:nvSpPr>
          <p:spPr>
            <a:xfrm>
              <a:off x="1292484" y="580544"/>
              <a:ext cx="26218" cy="19150"/>
            </a:xfrm>
            <a:custGeom>
              <a:avLst/>
              <a:gdLst/>
              <a:ahLst/>
              <a:cxnLst/>
              <a:rect l="l" t="t" r="r" b="b"/>
              <a:pathLst>
                <a:path w="868" h="634" extrusionOk="0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6"/>
            <p:cNvSpPr/>
            <p:nvPr/>
          </p:nvSpPr>
          <p:spPr>
            <a:xfrm>
              <a:off x="1340841" y="581541"/>
              <a:ext cx="31262" cy="34283"/>
            </a:xfrm>
            <a:custGeom>
              <a:avLst/>
              <a:gdLst/>
              <a:ahLst/>
              <a:cxnLst/>
              <a:rect l="l" t="t" r="r" b="b"/>
              <a:pathLst>
                <a:path w="1035" h="1135" extrusionOk="0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6"/>
            <p:cNvSpPr/>
            <p:nvPr/>
          </p:nvSpPr>
          <p:spPr>
            <a:xfrm>
              <a:off x="6329107" y="584562"/>
              <a:ext cx="9092" cy="9092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6"/>
            <p:cNvSpPr/>
            <p:nvPr/>
          </p:nvSpPr>
          <p:spPr>
            <a:xfrm>
              <a:off x="1190726" y="589606"/>
              <a:ext cx="22170" cy="23197"/>
            </a:xfrm>
            <a:custGeom>
              <a:avLst/>
              <a:gdLst/>
              <a:ahLst/>
              <a:cxnLst/>
              <a:rect l="l" t="t" r="r" b="b"/>
              <a:pathLst>
                <a:path w="734" h="768" extrusionOk="0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6"/>
            <p:cNvSpPr/>
            <p:nvPr/>
          </p:nvSpPr>
          <p:spPr>
            <a:xfrm>
              <a:off x="1190726" y="589606"/>
              <a:ext cx="22170" cy="23197"/>
            </a:xfrm>
            <a:custGeom>
              <a:avLst/>
              <a:gdLst/>
              <a:ahLst/>
              <a:cxnLst/>
              <a:rect l="l" t="t" r="r" b="b"/>
              <a:pathLst>
                <a:path w="734" h="768" fill="none" extrusionOk="0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6"/>
            <p:cNvSpPr/>
            <p:nvPr/>
          </p:nvSpPr>
          <p:spPr>
            <a:xfrm>
              <a:off x="1239083" y="593623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6"/>
            <p:cNvSpPr/>
            <p:nvPr/>
          </p:nvSpPr>
          <p:spPr>
            <a:xfrm>
              <a:off x="1239083" y="593623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fill="none" extrusionOk="0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6"/>
            <p:cNvSpPr/>
            <p:nvPr/>
          </p:nvSpPr>
          <p:spPr>
            <a:xfrm>
              <a:off x="2017900" y="592626"/>
              <a:ext cx="31262" cy="26218"/>
            </a:xfrm>
            <a:custGeom>
              <a:avLst/>
              <a:gdLst/>
              <a:ahLst/>
              <a:cxnLst/>
              <a:rect l="l" t="t" r="r" b="b"/>
              <a:pathLst>
                <a:path w="1035" h="868" extrusionOk="0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6"/>
            <p:cNvSpPr/>
            <p:nvPr/>
          </p:nvSpPr>
          <p:spPr>
            <a:xfrm>
              <a:off x="1243100" y="615793"/>
              <a:ext cx="36306" cy="18183"/>
            </a:xfrm>
            <a:custGeom>
              <a:avLst/>
              <a:gdLst/>
              <a:ahLst/>
              <a:cxnLst/>
              <a:rect l="l" t="t" r="r" b="b"/>
              <a:pathLst>
                <a:path w="1202" h="602" extrusionOk="0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6"/>
            <p:cNvSpPr/>
            <p:nvPr/>
          </p:nvSpPr>
          <p:spPr>
            <a:xfrm>
              <a:off x="3289379" y="610749"/>
              <a:ext cx="50412" cy="64518"/>
            </a:xfrm>
            <a:custGeom>
              <a:avLst/>
              <a:gdLst/>
              <a:ahLst/>
              <a:cxnLst/>
              <a:rect l="l" t="t" r="r" b="b"/>
              <a:pathLst>
                <a:path w="1669" h="2136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6"/>
            <p:cNvSpPr/>
            <p:nvPr/>
          </p:nvSpPr>
          <p:spPr>
            <a:xfrm>
              <a:off x="3289379" y="610749"/>
              <a:ext cx="50412" cy="64518"/>
            </a:xfrm>
            <a:custGeom>
              <a:avLst/>
              <a:gdLst/>
              <a:ahLst/>
              <a:cxnLst/>
              <a:rect l="l" t="t" r="r" b="b"/>
              <a:pathLst>
                <a:path w="1669" h="2136" fill="none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6"/>
            <p:cNvSpPr/>
            <p:nvPr/>
          </p:nvSpPr>
          <p:spPr>
            <a:xfrm>
              <a:off x="1830482" y="626878"/>
              <a:ext cx="17156" cy="19180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6"/>
            <p:cNvSpPr/>
            <p:nvPr/>
          </p:nvSpPr>
          <p:spPr>
            <a:xfrm>
              <a:off x="4056114" y="653065"/>
              <a:ext cx="22201" cy="20177"/>
            </a:xfrm>
            <a:custGeom>
              <a:avLst/>
              <a:gdLst/>
              <a:ahLst/>
              <a:cxnLst/>
              <a:rect l="l" t="t" r="r" b="b"/>
              <a:pathLst>
                <a:path w="735" h="668" extrusionOk="0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6"/>
            <p:cNvSpPr/>
            <p:nvPr/>
          </p:nvSpPr>
          <p:spPr>
            <a:xfrm>
              <a:off x="2159951" y="658109"/>
              <a:ext cx="34283" cy="20177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6"/>
            <p:cNvSpPr/>
            <p:nvPr/>
          </p:nvSpPr>
          <p:spPr>
            <a:xfrm>
              <a:off x="1848635" y="677259"/>
              <a:ext cx="20177" cy="14136"/>
            </a:xfrm>
            <a:custGeom>
              <a:avLst/>
              <a:gdLst/>
              <a:ahLst/>
              <a:cxnLst/>
              <a:rect l="l" t="t" r="r" b="b"/>
              <a:pathLst>
                <a:path w="668" h="468" extrusionOk="0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6"/>
            <p:cNvSpPr/>
            <p:nvPr/>
          </p:nvSpPr>
          <p:spPr>
            <a:xfrm>
              <a:off x="3964445" y="646027"/>
              <a:ext cx="66511" cy="141088"/>
            </a:xfrm>
            <a:custGeom>
              <a:avLst/>
              <a:gdLst/>
              <a:ahLst/>
              <a:cxnLst/>
              <a:rect l="l" t="t" r="r" b="b"/>
              <a:pathLst>
                <a:path w="2202" h="4671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6"/>
            <p:cNvSpPr/>
            <p:nvPr/>
          </p:nvSpPr>
          <p:spPr>
            <a:xfrm>
              <a:off x="3964445" y="646027"/>
              <a:ext cx="66511" cy="141088"/>
            </a:xfrm>
            <a:custGeom>
              <a:avLst/>
              <a:gdLst/>
              <a:ahLst/>
              <a:cxnLst/>
              <a:rect l="l" t="t" r="r" b="b"/>
              <a:pathLst>
                <a:path w="2202" h="4671" fill="none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6"/>
            <p:cNvSpPr/>
            <p:nvPr/>
          </p:nvSpPr>
          <p:spPr>
            <a:xfrm>
              <a:off x="3028444" y="652068"/>
              <a:ext cx="134020" cy="100794"/>
            </a:xfrm>
            <a:custGeom>
              <a:avLst/>
              <a:gdLst/>
              <a:ahLst/>
              <a:cxnLst/>
              <a:rect l="l" t="t" r="r" b="b"/>
              <a:pathLst>
                <a:path w="4437" h="3337" extrusionOk="0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6"/>
            <p:cNvSpPr/>
            <p:nvPr/>
          </p:nvSpPr>
          <p:spPr>
            <a:xfrm>
              <a:off x="4019839" y="698402"/>
              <a:ext cx="15163" cy="19180"/>
            </a:xfrm>
            <a:custGeom>
              <a:avLst/>
              <a:gdLst/>
              <a:ahLst/>
              <a:cxnLst/>
              <a:rect l="l" t="t" r="r" b="b"/>
              <a:pathLst>
                <a:path w="502" h="635" extrusionOk="0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6"/>
            <p:cNvSpPr/>
            <p:nvPr/>
          </p:nvSpPr>
          <p:spPr>
            <a:xfrm>
              <a:off x="1742830" y="715528"/>
              <a:ext cx="18183" cy="18183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6"/>
            <p:cNvSpPr/>
            <p:nvPr/>
          </p:nvSpPr>
          <p:spPr>
            <a:xfrm>
              <a:off x="1636027" y="719575"/>
              <a:ext cx="23228" cy="20177"/>
            </a:xfrm>
            <a:custGeom>
              <a:avLst/>
              <a:gdLst/>
              <a:ahLst/>
              <a:cxnLst/>
              <a:rect l="l" t="t" r="r" b="b"/>
              <a:pathLst>
                <a:path w="769" h="668" extrusionOk="0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6"/>
            <p:cNvSpPr/>
            <p:nvPr/>
          </p:nvSpPr>
          <p:spPr>
            <a:xfrm>
              <a:off x="1875819" y="728636"/>
              <a:ext cx="23228" cy="24224"/>
            </a:xfrm>
            <a:custGeom>
              <a:avLst/>
              <a:gdLst/>
              <a:ahLst/>
              <a:cxnLst/>
              <a:rect l="l" t="t" r="r" b="b"/>
              <a:pathLst>
                <a:path w="769" h="802" extrusionOk="0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6"/>
            <p:cNvSpPr/>
            <p:nvPr/>
          </p:nvSpPr>
          <p:spPr>
            <a:xfrm>
              <a:off x="2000774" y="724619"/>
              <a:ext cx="96747" cy="89679"/>
            </a:xfrm>
            <a:custGeom>
              <a:avLst/>
              <a:gdLst/>
              <a:ahLst/>
              <a:cxnLst/>
              <a:rect l="l" t="t" r="r" b="b"/>
              <a:pathLst>
                <a:path w="3203" h="2969" extrusionOk="0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6"/>
            <p:cNvSpPr/>
            <p:nvPr/>
          </p:nvSpPr>
          <p:spPr>
            <a:xfrm>
              <a:off x="2000774" y="724619"/>
              <a:ext cx="96747" cy="89679"/>
            </a:xfrm>
            <a:custGeom>
              <a:avLst/>
              <a:gdLst/>
              <a:ahLst/>
              <a:cxnLst/>
              <a:rect l="l" t="t" r="r" b="b"/>
              <a:pathLst>
                <a:path w="3203" h="2969" fill="none" extrusionOk="0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6"/>
            <p:cNvSpPr/>
            <p:nvPr/>
          </p:nvSpPr>
          <p:spPr>
            <a:xfrm>
              <a:off x="1331780" y="715528"/>
              <a:ext cx="95720" cy="85692"/>
            </a:xfrm>
            <a:custGeom>
              <a:avLst/>
              <a:gdLst/>
              <a:ahLst/>
              <a:cxnLst/>
              <a:rect l="l" t="t" r="r" b="b"/>
              <a:pathLst>
                <a:path w="3169" h="2837" extrusionOk="0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6"/>
            <p:cNvSpPr/>
            <p:nvPr/>
          </p:nvSpPr>
          <p:spPr>
            <a:xfrm>
              <a:off x="3278324" y="754823"/>
              <a:ext cx="26218" cy="18183"/>
            </a:xfrm>
            <a:custGeom>
              <a:avLst/>
              <a:gdLst/>
              <a:ahLst/>
              <a:cxnLst/>
              <a:rect l="l" t="t" r="r" b="b"/>
              <a:pathLst>
                <a:path w="868" h="602" extrusionOk="0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6"/>
            <p:cNvSpPr/>
            <p:nvPr/>
          </p:nvSpPr>
          <p:spPr>
            <a:xfrm>
              <a:off x="1203804" y="764912"/>
              <a:ext cx="22201" cy="25221"/>
            </a:xfrm>
            <a:custGeom>
              <a:avLst/>
              <a:gdLst/>
              <a:ahLst/>
              <a:cxnLst/>
              <a:rect l="l" t="t" r="r" b="b"/>
              <a:pathLst>
                <a:path w="735" h="835" extrusionOk="0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6"/>
            <p:cNvSpPr/>
            <p:nvPr/>
          </p:nvSpPr>
          <p:spPr>
            <a:xfrm>
              <a:off x="4303971" y="761891"/>
              <a:ext cx="18183" cy="17156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6"/>
            <p:cNvSpPr/>
            <p:nvPr/>
          </p:nvSpPr>
          <p:spPr>
            <a:xfrm>
              <a:off x="1955437" y="767932"/>
              <a:ext cx="35279" cy="29238"/>
            </a:xfrm>
            <a:custGeom>
              <a:avLst/>
              <a:gdLst/>
              <a:ahLst/>
              <a:cxnLst/>
              <a:rect l="l" t="t" r="r" b="b"/>
              <a:pathLst>
                <a:path w="1168" h="968" extrusionOk="0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6"/>
            <p:cNvSpPr/>
            <p:nvPr/>
          </p:nvSpPr>
          <p:spPr>
            <a:xfrm>
              <a:off x="5643983" y="763915"/>
              <a:ext cx="14136" cy="29238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6"/>
            <p:cNvSpPr/>
            <p:nvPr/>
          </p:nvSpPr>
          <p:spPr>
            <a:xfrm>
              <a:off x="6094359" y="796143"/>
              <a:ext cx="9092" cy="9092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6"/>
            <p:cNvSpPr/>
            <p:nvPr/>
          </p:nvSpPr>
          <p:spPr>
            <a:xfrm>
              <a:off x="3445565" y="817316"/>
              <a:ext cx="40324" cy="23197"/>
            </a:xfrm>
            <a:custGeom>
              <a:avLst/>
              <a:gdLst/>
              <a:ahLst/>
              <a:cxnLst/>
              <a:rect l="l" t="t" r="r" b="b"/>
              <a:pathLst>
                <a:path w="1335" h="768" extrusionOk="0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6"/>
            <p:cNvSpPr/>
            <p:nvPr/>
          </p:nvSpPr>
          <p:spPr>
            <a:xfrm>
              <a:off x="1681364" y="826377"/>
              <a:ext cx="34313" cy="27215"/>
            </a:xfrm>
            <a:custGeom>
              <a:avLst/>
              <a:gdLst/>
              <a:ahLst/>
              <a:cxnLst/>
              <a:rect l="l" t="t" r="r" b="b"/>
              <a:pathLst>
                <a:path w="1136" h="901" extrusionOk="0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6"/>
            <p:cNvSpPr/>
            <p:nvPr/>
          </p:nvSpPr>
          <p:spPr>
            <a:xfrm>
              <a:off x="1610837" y="841479"/>
              <a:ext cx="32289" cy="26218"/>
            </a:xfrm>
            <a:custGeom>
              <a:avLst/>
              <a:gdLst/>
              <a:ahLst/>
              <a:cxnLst/>
              <a:rect l="l" t="t" r="r" b="b"/>
              <a:pathLst>
                <a:path w="1069" h="868" extrusionOk="0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6"/>
            <p:cNvSpPr/>
            <p:nvPr/>
          </p:nvSpPr>
          <p:spPr>
            <a:xfrm>
              <a:off x="2880323" y="848547"/>
              <a:ext cx="23228" cy="17156"/>
            </a:xfrm>
            <a:custGeom>
              <a:avLst/>
              <a:gdLst/>
              <a:ahLst/>
              <a:cxnLst/>
              <a:rect l="l" t="t" r="r" b="b"/>
              <a:pathLst>
                <a:path w="769" h="568" extrusionOk="0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6"/>
            <p:cNvSpPr/>
            <p:nvPr/>
          </p:nvSpPr>
          <p:spPr>
            <a:xfrm>
              <a:off x="3851601" y="854588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6"/>
            <p:cNvSpPr/>
            <p:nvPr/>
          </p:nvSpPr>
          <p:spPr>
            <a:xfrm>
              <a:off x="2674813" y="854588"/>
              <a:ext cx="41320" cy="35279"/>
            </a:xfrm>
            <a:custGeom>
              <a:avLst/>
              <a:gdLst/>
              <a:ahLst/>
              <a:cxnLst/>
              <a:rect l="l" t="t" r="r" b="b"/>
              <a:pathLst>
                <a:path w="1368" h="1168" extrusionOk="0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6"/>
            <p:cNvSpPr/>
            <p:nvPr/>
          </p:nvSpPr>
          <p:spPr>
            <a:xfrm>
              <a:off x="1398259" y="885819"/>
              <a:ext cx="35310" cy="39327"/>
            </a:xfrm>
            <a:custGeom>
              <a:avLst/>
              <a:gdLst/>
              <a:ahLst/>
              <a:cxnLst/>
              <a:rect l="l" t="t" r="r" b="b"/>
              <a:pathLst>
                <a:path w="1169" h="1302" extrusionOk="0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16"/>
            <p:cNvSpPr/>
            <p:nvPr/>
          </p:nvSpPr>
          <p:spPr>
            <a:xfrm>
              <a:off x="4179046" y="881772"/>
              <a:ext cx="45368" cy="47392"/>
            </a:xfrm>
            <a:custGeom>
              <a:avLst/>
              <a:gdLst/>
              <a:ahLst/>
              <a:cxnLst/>
              <a:rect l="l" t="t" r="r" b="b"/>
              <a:pathLst>
                <a:path w="1502" h="1569" extrusionOk="0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16"/>
            <p:cNvSpPr/>
            <p:nvPr/>
          </p:nvSpPr>
          <p:spPr>
            <a:xfrm>
              <a:off x="6014771" y="892857"/>
              <a:ext cx="23197" cy="24224"/>
            </a:xfrm>
            <a:custGeom>
              <a:avLst/>
              <a:gdLst/>
              <a:ahLst/>
              <a:cxnLst/>
              <a:rect l="l" t="t" r="r" b="b"/>
              <a:pathLst>
                <a:path w="768" h="802" extrusionOk="0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6"/>
            <p:cNvSpPr/>
            <p:nvPr/>
          </p:nvSpPr>
          <p:spPr>
            <a:xfrm>
              <a:off x="5531140" y="897901"/>
              <a:ext cx="16160" cy="17156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6"/>
            <p:cNvSpPr/>
            <p:nvPr/>
          </p:nvSpPr>
          <p:spPr>
            <a:xfrm>
              <a:off x="2523670" y="906962"/>
              <a:ext cx="23197" cy="20177"/>
            </a:xfrm>
            <a:custGeom>
              <a:avLst/>
              <a:gdLst/>
              <a:ahLst/>
              <a:cxnLst/>
              <a:rect l="l" t="t" r="r" b="b"/>
              <a:pathLst>
                <a:path w="768" h="668" extrusionOk="0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6"/>
            <p:cNvSpPr/>
            <p:nvPr/>
          </p:nvSpPr>
          <p:spPr>
            <a:xfrm>
              <a:off x="5962367" y="906962"/>
              <a:ext cx="31262" cy="25221"/>
            </a:xfrm>
            <a:custGeom>
              <a:avLst/>
              <a:gdLst/>
              <a:ahLst/>
              <a:cxnLst/>
              <a:rect l="l" t="t" r="r" b="b"/>
              <a:pathLst>
                <a:path w="1035" h="835" extrusionOk="0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6"/>
            <p:cNvSpPr/>
            <p:nvPr/>
          </p:nvSpPr>
          <p:spPr>
            <a:xfrm>
              <a:off x="1190726" y="920071"/>
              <a:ext cx="29238" cy="27245"/>
            </a:xfrm>
            <a:custGeom>
              <a:avLst/>
              <a:gdLst/>
              <a:ahLst/>
              <a:cxnLst/>
              <a:rect l="l" t="t" r="r" b="b"/>
              <a:pathLst>
                <a:path w="968" h="902" extrusionOk="0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6"/>
            <p:cNvSpPr/>
            <p:nvPr/>
          </p:nvSpPr>
          <p:spPr>
            <a:xfrm>
              <a:off x="1308583" y="933180"/>
              <a:ext cx="29269" cy="29238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6"/>
            <p:cNvSpPr/>
            <p:nvPr/>
          </p:nvSpPr>
          <p:spPr>
            <a:xfrm>
              <a:off x="4753320" y="930159"/>
              <a:ext cx="63521" cy="56453"/>
            </a:xfrm>
            <a:custGeom>
              <a:avLst/>
              <a:gdLst/>
              <a:ahLst/>
              <a:cxnLst/>
              <a:rect l="l" t="t" r="r" b="b"/>
              <a:pathLst>
                <a:path w="2103" h="1869" extrusionOk="0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6"/>
            <p:cNvSpPr/>
            <p:nvPr/>
          </p:nvSpPr>
          <p:spPr>
            <a:xfrm>
              <a:off x="1753915" y="946258"/>
              <a:ext cx="26218" cy="23197"/>
            </a:xfrm>
            <a:custGeom>
              <a:avLst/>
              <a:gdLst/>
              <a:ahLst/>
              <a:cxnLst/>
              <a:rect l="l" t="t" r="r" b="b"/>
              <a:pathLst>
                <a:path w="868" h="768" extrusionOk="0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6"/>
            <p:cNvSpPr/>
            <p:nvPr/>
          </p:nvSpPr>
          <p:spPr>
            <a:xfrm>
              <a:off x="1753915" y="946258"/>
              <a:ext cx="26218" cy="23197"/>
            </a:xfrm>
            <a:custGeom>
              <a:avLst/>
              <a:gdLst/>
              <a:ahLst/>
              <a:cxnLst/>
              <a:rect l="l" t="t" r="r" b="b"/>
              <a:pathLst>
                <a:path w="868" h="768" fill="none" extrusionOk="0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6"/>
            <p:cNvSpPr/>
            <p:nvPr/>
          </p:nvSpPr>
          <p:spPr>
            <a:xfrm>
              <a:off x="1216913" y="934177"/>
              <a:ext cx="89709" cy="115897"/>
            </a:xfrm>
            <a:custGeom>
              <a:avLst/>
              <a:gdLst/>
              <a:ahLst/>
              <a:cxnLst/>
              <a:rect l="l" t="t" r="r" b="b"/>
              <a:pathLst>
                <a:path w="2970" h="3837" extrusionOk="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6"/>
            <p:cNvSpPr/>
            <p:nvPr/>
          </p:nvSpPr>
          <p:spPr>
            <a:xfrm>
              <a:off x="5486800" y="959367"/>
              <a:ext cx="16160" cy="17156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6"/>
            <p:cNvSpPr/>
            <p:nvPr/>
          </p:nvSpPr>
          <p:spPr>
            <a:xfrm>
              <a:off x="6642446" y="959367"/>
              <a:ext cx="77627" cy="61497"/>
            </a:xfrm>
            <a:custGeom>
              <a:avLst/>
              <a:gdLst/>
              <a:ahLst/>
              <a:cxnLst/>
              <a:rect l="l" t="t" r="r" b="b"/>
              <a:pathLst>
                <a:path w="2570" h="2036" extrusionOk="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6"/>
            <p:cNvSpPr/>
            <p:nvPr/>
          </p:nvSpPr>
          <p:spPr>
            <a:xfrm>
              <a:off x="5610728" y="973472"/>
              <a:ext cx="15163" cy="16160"/>
            </a:xfrm>
            <a:custGeom>
              <a:avLst/>
              <a:gdLst/>
              <a:ahLst/>
              <a:cxnLst/>
              <a:rect l="l" t="t" r="r" b="b"/>
              <a:pathLst>
                <a:path w="502" h="535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6"/>
            <p:cNvSpPr/>
            <p:nvPr/>
          </p:nvSpPr>
          <p:spPr>
            <a:xfrm>
              <a:off x="5610728" y="973472"/>
              <a:ext cx="15163" cy="16160"/>
            </a:xfrm>
            <a:custGeom>
              <a:avLst/>
              <a:gdLst/>
              <a:ahLst/>
              <a:cxnLst/>
              <a:rect l="l" t="t" r="r" b="b"/>
              <a:pathLst>
                <a:path w="502" h="535" fill="none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6"/>
            <p:cNvSpPr/>
            <p:nvPr/>
          </p:nvSpPr>
          <p:spPr>
            <a:xfrm>
              <a:off x="3846557" y="991595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6"/>
            <p:cNvSpPr/>
            <p:nvPr/>
          </p:nvSpPr>
          <p:spPr>
            <a:xfrm>
              <a:off x="3846557" y="991595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6"/>
            <p:cNvSpPr/>
            <p:nvPr/>
          </p:nvSpPr>
          <p:spPr>
            <a:xfrm>
              <a:off x="2909560" y="1007724"/>
              <a:ext cx="20177" cy="16160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6"/>
            <p:cNvSpPr/>
            <p:nvPr/>
          </p:nvSpPr>
          <p:spPr>
            <a:xfrm>
              <a:off x="1505062" y="1011741"/>
              <a:ext cx="22201" cy="21204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6"/>
            <p:cNvSpPr/>
            <p:nvPr/>
          </p:nvSpPr>
          <p:spPr>
            <a:xfrm>
              <a:off x="1314624" y="1025847"/>
              <a:ext cx="22201" cy="18183"/>
            </a:xfrm>
            <a:custGeom>
              <a:avLst/>
              <a:gdLst/>
              <a:ahLst/>
              <a:cxnLst/>
              <a:rect l="l" t="t" r="r" b="b"/>
              <a:pathLst>
                <a:path w="735" h="602" extrusionOk="0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6"/>
            <p:cNvSpPr/>
            <p:nvPr/>
          </p:nvSpPr>
          <p:spPr>
            <a:xfrm>
              <a:off x="3302488" y="1061125"/>
              <a:ext cx="21204" cy="13139"/>
            </a:xfrm>
            <a:custGeom>
              <a:avLst/>
              <a:gdLst/>
              <a:ahLst/>
              <a:cxnLst/>
              <a:rect l="l" t="t" r="r" b="b"/>
              <a:pathLst>
                <a:path w="702" h="435" extrusionOk="0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6"/>
            <p:cNvSpPr/>
            <p:nvPr/>
          </p:nvSpPr>
          <p:spPr>
            <a:xfrm>
              <a:off x="1194743" y="1089336"/>
              <a:ext cx="27245" cy="20177"/>
            </a:xfrm>
            <a:custGeom>
              <a:avLst/>
              <a:gdLst/>
              <a:ahLst/>
              <a:cxnLst/>
              <a:rect l="l" t="t" r="r" b="b"/>
              <a:pathLst>
                <a:path w="902" h="668" extrusionOk="0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6"/>
            <p:cNvSpPr/>
            <p:nvPr/>
          </p:nvSpPr>
          <p:spPr>
            <a:xfrm>
              <a:off x="1945349" y="1089336"/>
              <a:ext cx="22201" cy="12112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6"/>
            <p:cNvSpPr/>
            <p:nvPr/>
          </p:nvSpPr>
          <p:spPr>
            <a:xfrm>
              <a:off x="3191668" y="1093353"/>
              <a:ext cx="24194" cy="17156"/>
            </a:xfrm>
            <a:custGeom>
              <a:avLst/>
              <a:gdLst/>
              <a:ahLst/>
              <a:cxnLst/>
              <a:rect l="l" t="t" r="r" b="b"/>
              <a:pathLst>
                <a:path w="801" h="568" extrusionOk="0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6"/>
            <p:cNvSpPr/>
            <p:nvPr/>
          </p:nvSpPr>
          <p:spPr>
            <a:xfrm>
              <a:off x="2447103" y="1110479"/>
              <a:ext cx="38300" cy="15163"/>
            </a:xfrm>
            <a:custGeom>
              <a:avLst/>
              <a:gdLst/>
              <a:ahLst/>
              <a:cxnLst/>
              <a:rect l="l" t="t" r="r" b="b"/>
              <a:pathLst>
                <a:path w="1268" h="502" extrusionOk="0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6"/>
            <p:cNvSpPr/>
            <p:nvPr/>
          </p:nvSpPr>
          <p:spPr>
            <a:xfrm>
              <a:off x="5203696" y="1110479"/>
              <a:ext cx="33286" cy="57480"/>
            </a:xfrm>
            <a:custGeom>
              <a:avLst/>
              <a:gdLst/>
              <a:ahLst/>
              <a:cxnLst/>
              <a:rect l="l" t="t" r="r" b="b"/>
              <a:pathLst>
                <a:path w="1102" h="1903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6"/>
            <p:cNvSpPr/>
            <p:nvPr/>
          </p:nvSpPr>
          <p:spPr>
            <a:xfrm>
              <a:off x="5203696" y="1110479"/>
              <a:ext cx="33286" cy="57480"/>
            </a:xfrm>
            <a:custGeom>
              <a:avLst/>
              <a:gdLst/>
              <a:ahLst/>
              <a:cxnLst/>
              <a:rect l="l" t="t" r="r" b="b"/>
              <a:pathLst>
                <a:path w="1102" h="1903" fill="none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6"/>
            <p:cNvSpPr/>
            <p:nvPr/>
          </p:nvSpPr>
          <p:spPr>
            <a:xfrm>
              <a:off x="2659680" y="1111506"/>
              <a:ext cx="60501" cy="51409"/>
            </a:xfrm>
            <a:custGeom>
              <a:avLst/>
              <a:gdLst/>
              <a:ahLst/>
              <a:cxnLst/>
              <a:rect l="l" t="t" r="r" b="b"/>
              <a:pathLst>
                <a:path w="2003" h="1702" extrusionOk="0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6"/>
            <p:cNvSpPr/>
            <p:nvPr/>
          </p:nvSpPr>
          <p:spPr>
            <a:xfrm>
              <a:off x="1728724" y="1118544"/>
              <a:ext cx="20177" cy="15163"/>
            </a:xfrm>
            <a:custGeom>
              <a:avLst/>
              <a:gdLst/>
              <a:ahLst/>
              <a:cxnLst/>
              <a:rect l="l" t="t" r="r" b="b"/>
              <a:pathLst>
                <a:path w="668" h="502" extrusionOk="0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6"/>
            <p:cNvSpPr/>
            <p:nvPr/>
          </p:nvSpPr>
          <p:spPr>
            <a:xfrm>
              <a:off x="7337658" y="1124584"/>
              <a:ext cx="26218" cy="22201"/>
            </a:xfrm>
            <a:custGeom>
              <a:avLst/>
              <a:gdLst/>
              <a:ahLst/>
              <a:cxnLst/>
              <a:rect l="l" t="t" r="r" b="b"/>
              <a:pathLst>
                <a:path w="868" h="735" extrusionOk="0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6"/>
            <p:cNvSpPr/>
            <p:nvPr/>
          </p:nvSpPr>
          <p:spPr>
            <a:xfrm>
              <a:off x="1676350" y="1133676"/>
              <a:ext cx="19150" cy="19150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6"/>
            <p:cNvSpPr/>
            <p:nvPr/>
          </p:nvSpPr>
          <p:spPr>
            <a:xfrm>
              <a:off x="4516548" y="1141741"/>
              <a:ext cx="27245" cy="27215"/>
            </a:xfrm>
            <a:custGeom>
              <a:avLst/>
              <a:gdLst/>
              <a:ahLst/>
              <a:cxnLst/>
              <a:rect l="l" t="t" r="r" b="b"/>
              <a:pathLst>
                <a:path w="902" h="901" extrusionOk="0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6"/>
            <p:cNvSpPr/>
            <p:nvPr/>
          </p:nvSpPr>
          <p:spPr>
            <a:xfrm>
              <a:off x="1853679" y="1135669"/>
              <a:ext cx="54429" cy="53433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6"/>
            <p:cNvSpPr/>
            <p:nvPr/>
          </p:nvSpPr>
          <p:spPr>
            <a:xfrm>
              <a:off x="1671306" y="1157839"/>
              <a:ext cx="19180" cy="18183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6"/>
            <p:cNvSpPr/>
            <p:nvPr/>
          </p:nvSpPr>
          <p:spPr>
            <a:xfrm>
              <a:off x="3658143" y="1167928"/>
              <a:ext cx="9092" cy="9092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6"/>
            <p:cNvSpPr/>
            <p:nvPr/>
          </p:nvSpPr>
          <p:spPr>
            <a:xfrm>
              <a:off x="2391678" y="1211241"/>
              <a:ext cx="34283" cy="36306"/>
            </a:xfrm>
            <a:custGeom>
              <a:avLst/>
              <a:gdLst/>
              <a:ahLst/>
              <a:cxnLst/>
              <a:rect l="l" t="t" r="r" b="b"/>
              <a:pathLst>
                <a:path w="1135" h="1202" extrusionOk="0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6"/>
            <p:cNvSpPr/>
            <p:nvPr/>
          </p:nvSpPr>
          <p:spPr>
            <a:xfrm>
              <a:off x="4332182" y="1222326"/>
              <a:ext cx="32289" cy="28242"/>
            </a:xfrm>
            <a:custGeom>
              <a:avLst/>
              <a:gdLst/>
              <a:ahLst/>
              <a:cxnLst/>
              <a:rect l="l" t="t" r="r" b="b"/>
              <a:pathLst>
                <a:path w="1069" h="935" extrusionOk="0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6"/>
            <p:cNvSpPr/>
            <p:nvPr/>
          </p:nvSpPr>
          <p:spPr>
            <a:xfrm>
              <a:off x="2830969" y="1231387"/>
              <a:ext cx="26218" cy="12142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6"/>
            <p:cNvSpPr/>
            <p:nvPr/>
          </p:nvSpPr>
          <p:spPr>
            <a:xfrm>
              <a:off x="2830969" y="1231387"/>
              <a:ext cx="26218" cy="12142"/>
            </a:xfrm>
            <a:custGeom>
              <a:avLst/>
              <a:gdLst/>
              <a:ahLst/>
              <a:cxnLst/>
              <a:rect l="l" t="t" r="r" b="b"/>
              <a:pathLst>
                <a:path w="868" h="402" fill="none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6"/>
            <p:cNvSpPr/>
            <p:nvPr/>
          </p:nvSpPr>
          <p:spPr>
            <a:xfrm>
              <a:off x="5208740" y="1239451"/>
              <a:ext cx="32259" cy="39327"/>
            </a:xfrm>
            <a:custGeom>
              <a:avLst/>
              <a:gdLst/>
              <a:ahLst/>
              <a:cxnLst/>
              <a:rect l="l" t="t" r="r" b="b"/>
              <a:pathLst>
                <a:path w="1068" h="1302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6"/>
            <p:cNvSpPr/>
            <p:nvPr/>
          </p:nvSpPr>
          <p:spPr>
            <a:xfrm>
              <a:off x="5208740" y="1239451"/>
              <a:ext cx="32259" cy="39327"/>
            </a:xfrm>
            <a:custGeom>
              <a:avLst/>
              <a:gdLst/>
              <a:ahLst/>
              <a:cxnLst/>
              <a:rect l="l" t="t" r="r" b="b"/>
              <a:pathLst>
                <a:path w="1068" h="1302" fill="none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6"/>
            <p:cNvSpPr/>
            <p:nvPr/>
          </p:nvSpPr>
          <p:spPr>
            <a:xfrm>
              <a:off x="5410232" y="1236431"/>
              <a:ext cx="32289" cy="33286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6"/>
            <p:cNvSpPr/>
            <p:nvPr/>
          </p:nvSpPr>
          <p:spPr>
            <a:xfrm>
              <a:off x="1438552" y="1256577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6"/>
            <p:cNvSpPr/>
            <p:nvPr/>
          </p:nvSpPr>
          <p:spPr>
            <a:xfrm>
              <a:off x="4267695" y="1275727"/>
              <a:ext cx="36306" cy="41351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6"/>
            <p:cNvSpPr/>
            <p:nvPr/>
          </p:nvSpPr>
          <p:spPr>
            <a:xfrm>
              <a:off x="5302433" y="1290829"/>
              <a:ext cx="23197" cy="16160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6"/>
            <p:cNvSpPr/>
            <p:nvPr/>
          </p:nvSpPr>
          <p:spPr>
            <a:xfrm>
              <a:off x="2575048" y="1294876"/>
              <a:ext cx="22201" cy="24194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6"/>
            <p:cNvSpPr/>
            <p:nvPr/>
          </p:nvSpPr>
          <p:spPr>
            <a:xfrm>
              <a:off x="4617310" y="1304934"/>
              <a:ext cx="29269" cy="29269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6"/>
            <p:cNvSpPr/>
            <p:nvPr/>
          </p:nvSpPr>
          <p:spPr>
            <a:xfrm>
              <a:off x="4959887" y="1308982"/>
              <a:ext cx="25221" cy="27245"/>
            </a:xfrm>
            <a:custGeom>
              <a:avLst/>
              <a:gdLst/>
              <a:ahLst/>
              <a:cxnLst/>
              <a:rect l="l" t="t" r="r" b="b"/>
              <a:pathLst>
                <a:path w="835" h="902" extrusionOk="0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6"/>
            <p:cNvSpPr/>
            <p:nvPr/>
          </p:nvSpPr>
          <p:spPr>
            <a:xfrm>
              <a:off x="2168015" y="1306958"/>
              <a:ext cx="22201" cy="26218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6"/>
            <p:cNvSpPr/>
            <p:nvPr/>
          </p:nvSpPr>
          <p:spPr>
            <a:xfrm>
              <a:off x="2265756" y="1312999"/>
              <a:ext cx="52406" cy="44371"/>
            </a:xfrm>
            <a:custGeom>
              <a:avLst/>
              <a:gdLst/>
              <a:ahLst/>
              <a:cxnLst/>
              <a:rect l="l" t="t" r="r" b="b"/>
              <a:pathLst>
                <a:path w="1735" h="1469" extrusionOk="0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6"/>
            <p:cNvSpPr/>
            <p:nvPr/>
          </p:nvSpPr>
          <p:spPr>
            <a:xfrm>
              <a:off x="2265756" y="1312999"/>
              <a:ext cx="52406" cy="44371"/>
            </a:xfrm>
            <a:custGeom>
              <a:avLst/>
              <a:gdLst/>
              <a:ahLst/>
              <a:cxnLst/>
              <a:rect l="l" t="t" r="r" b="b"/>
              <a:pathLst>
                <a:path w="1735" h="1469" fill="none" extrusionOk="0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6"/>
            <p:cNvSpPr/>
            <p:nvPr/>
          </p:nvSpPr>
          <p:spPr>
            <a:xfrm>
              <a:off x="4422855" y="1321064"/>
              <a:ext cx="22201" cy="21204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6"/>
            <p:cNvSpPr/>
            <p:nvPr/>
          </p:nvSpPr>
          <p:spPr>
            <a:xfrm>
              <a:off x="1676350" y="1317046"/>
              <a:ext cx="45368" cy="45368"/>
            </a:xfrm>
            <a:custGeom>
              <a:avLst/>
              <a:gdLst/>
              <a:ahLst/>
              <a:cxnLst/>
              <a:rect l="l" t="t" r="r" b="b"/>
              <a:pathLst>
                <a:path w="1502" h="1502" extrusionOk="0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6"/>
            <p:cNvSpPr/>
            <p:nvPr/>
          </p:nvSpPr>
          <p:spPr>
            <a:xfrm>
              <a:off x="1465766" y="1312002"/>
              <a:ext cx="78624" cy="127979"/>
            </a:xfrm>
            <a:custGeom>
              <a:avLst/>
              <a:gdLst/>
              <a:ahLst/>
              <a:cxnLst/>
              <a:rect l="l" t="t" r="r" b="b"/>
              <a:pathLst>
                <a:path w="2603" h="4237" extrusionOk="0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6"/>
            <p:cNvSpPr/>
            <p:nvPr/>
          </p:nvSpPr>
          <p:spPr>
            <a:xfrm>
              <a:off x="4157873" y="1349274"/>
              <a:ext cx="14136" cy="15163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6"/>
            <p:cNvSpPr/>
            <p:nvPr/>
          </p:nvSpPr>
          <p:spPr>
            <a:xfrm>
              <a:off x="2208308" y="1357339"/>
              <a:ext cx="34283" cy="20177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6"/>
            <p:cNvSpPr/>
            <p:nvPr/>
          </p:nvSpPr>
          <p:spPr>
            <a:xfrm>
              <a:off x="3395185" y="1361356"/>
              <a:ext cx="22201" cy="14136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6"/>
            <p:cNvSpPr/>
            <p:nvPr/>
          </p:nvSpPr>
          <p:spPr>
            <a:xfrm>
              <a:off x="3666208" y="1362383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6"/>
            <p:cNvSpPr/>
            <p:nvPr/>
          </p:nvSpPr>
          <p:spPr>
            <a:xfrm>
              <a:off x="3146332" y="1355315"/>
              <a:ext cx="22201" cy="32289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6"/>
            <p:cNvSpPr/>
            <p:nvPr/>
          </p:nvSpPr>
          <p:spPr>
            <a:xfrm>
              <a:off x="1733768" y="1392618"/>
              <a:ext cx="15133" cy="15133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6"/>
            <p:cNvSpPr/>
            <p:nvPr/>
          </p:nvSpPr>
          <p:spPr>
            <a:xfrm>
              <a:off x="3255127" y="1392618"/>
              <a:ext cx="14136" cy="10088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6"/>
            <p:cNvSpPr/>
            <p:nvPr/>
          </p:nvSpPr>
          <p:spPr>
            <a:xfrm>
              <a:off x="3255127" y="1392618"/>
              <a:ext cx="14136" cy="10088"/>
            </a:xfrm>
            <a:custGeom>
              <a:avLst/>
              <a:gdLst/>
              <a:ahLst/>
              <a:cxnLst/>
              <a:rect l="l" t="t" r="r" b="b"/>
              <a:pathLst>
                <a:path w="468" h="334" fill="none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6"/>
            <p:cNvSpPr/>
            <p:nvPr/>
          </p:nvSpPr>
          <p:spPr>
            <a:xfrm>
              <a:off x="5298416" y="1395638"/>
              <a:ext cx="23197" cy="24194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6"/>
            <p:cNvSpPr/>
            <p:nvPr/>
          </p:nvSpPr>
          <p:spPr>
            <a:xfrm>
              <a:off x="5298416" y="1395638"/>
              <a:ext cx="23197" cy="24194"/>
            </a:xfrm>
            <a:custGeom>
              <a:avLst/>
              <a:gdLst/>
              <a:ahLst/>
              <a:cxnLst/>
              <a:rect l="l" t="t" r="r" b="b"/>
              <a:pathLst>
                <a:path w="768" h="801" fill="none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6"/>
            <p:cNvSpPr/>
            <p:nvPr/>
          </p:nvSpPr>
          <p:spPr>
            <a:xfrm>
              <a:off x="6630364" y="1393614"/>
              <a:ext cx="39327" cy="54429"/>
            </a:xfrm>
            <a:custGeom>
              <a:avLst/>
              <a:gdLst/>
              <a:ahLst/>
              <a:cxnLst/>
              <a:rect l="l" t="t" r="r" b="b"/>
              <a:pathLst>
                <a:path w="1302" h="1802" extrusionOk="0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6"/>
            <p:cNvSpPr/>
            <p:nvPr/>
          </p:nvSpPr>
          <p:spPr>
            <a:xfrm>
              <a:off x="3381079" y="1422822"/>
              <a:ext cx="31262" cy="21204"/>
            </a:xfrm>
            <a:custGeom>
              <a:avLst/>
              <a:gdLst/>
              <a:ahLst/>
              <a:cxnLst/>
              <a:rect l="l" t="t" r="r" b="b"/>
              <a:pathLst>
                <a:path w="1035" h="702" extrusionOk="0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6"/>
            <p:cNvSpPr/>
            <p:nvPr/>
          </p:nvSpPr>
          <p:spPr>
            <a:xfrm>
              <a:off x="5205719" y="1427866"/>
              <a:ext cx="22201" cy="26218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6"/>
            <p:cNvSpPr/>
            <p:nvPr/>
          </p:nvSpPr>
          <p:spPr>
            <a:xfrm>
              <a:off x="5205719" y="1427866"/>
              <a:ext cx="22201" cy="26218"/>
            </a:xfrm>
            <a:custGeom>
              <a:avLst/>
              <a:gdLst/>
              <a:ahLst/>
              <a:cxnLst/>
              <a:rect l="l" t="t" r="r" b="b"/>
              <a:pathLst>
                <a:path w="735" h="868" fill="none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6"/>
            <p:cNvSpPr/>
            <p:nvPr/>
          </p:nvSpPr>
          <p:spPr>
            <a:xfrm>
              <a:off x="2075318" y="1431883"/>
              <a:ext cx="22201" cy="21204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6"/>
            <p:cNvSpPr/>
            <p:nvPr/>
          </p:nvSpPr>
          <p:spPr>
            <a:xfrm>
              <a:off x="3182607" y="1447015"/>
              <a:ext cx="68535" cy="57450"/>
            </a:xfrm>
            <a:custGeom>
              <a:avLst/>
              <a:gdLst/>
              <a:ahLst/>
              <a:cxnLst/>
              <a:rect l="l" t="t" r="r" b="b"/>
              <a:pathLst>
                <a:path w="2269" h="1902" extrusionOk="0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6"/>
            <p:cNvSpPr/>
            <p:nvPr/>
          </p:nvSpPr>
          <p:spPr>
            <a:xfrm>
              <a:off x="1725704" y="1458100"/>
              <a:ext cx="21204" cy="37303"/>
            </a:xfrm>
            <a:custGeom>
              <a:avLst/>
              <a:gdLst/>
              <a:ahLst/>
              <a:cxnLst/>
              <a:rect l="l" t="t" r="r" b="b"/>
              <a:pathLst>
                <a:path w="702" h="1235" extrusionOk="0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6"/>
            <p:cNvSpPr/>
            <p:nvPr/>
          </p:nvSpPr>
          <p:spPr>
            <a:xfrm>
              <a:off x="2865220" y="1464141"/>
              <a:ext cx="36306" cy="32259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6"/>
            <p:cNvSpPr/>
            <p:nvPr/>
          </p:nvSpPr>
          <p:spPr>
            <a:xfrm>
              <a:off x="4422855" y="1499390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6"/>
            <p:cNvSpPr/>
            <p:nvPr/>
          </p:nvSpPr>
          <p:spPr>
            <a:xfrm>
              <a:off x="3791132" y="1499390"/>
              <a:ext cx="19180" cy="19180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6"/>
            <p:cNvSpPr/>
            <p:nvPr/>
          </p:nvSpPr>
          <p:spPr>
            <a:xfrm>
              <a:off x="3791132" y="1499390"/>
              <a:ext cx="19180" cy="19180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6"/>
            <p:cNvSpPr/>
            <p:nvPr/>
          </p:nvSpPr>
          <p:spPr>
            <a:xfrm>
              <a:off x="5051557" y="1504434"/>
              <a:ext cx="23197" cy="18183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6"/>
            <p:cNvSpPr/>
            <p:nvPr/>
          </p:nvSpPr>
          <p:spPr>
            <a:xfrm>
              <a:off x="6618252" y="1515519"/>
              <a:ext cx="42347" cy="28242"/>
            </a:xfrm>
            <a:custGeom>
              <a:avLst/>
              <a:gdLst/>
              <a:ahLst/>
              <a:cxnLst/>
              <a:rect l="l" t="t" r="r" b="b"/>
              <a:pathLst>
                <a:path w="1402" h="935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6"/>
            <p:cNvSpPr/>
            <p:nvPr/>
          </p:nvSpPr>
          <p:spPr>
            <a:xfrm>
              <a:off x="6618252" y="1515519"/>
              <a:ext cx="42347" cy="28242"/>
            </a:xfrm>
            <a:custGeom>
              <a:avLst/>
              <a:gdLst/>
              <a:ahLst/>
              <a:cxnLst/>
              <a:rect l="l" t="t" r="r" b="b"/>
              <a:pathLst>
                <a:path w="1402" h="935" fill="none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6"/>
            <p:cNvSpPr/>
            <p:nvPr/>
          </p:nvSpPr>
          <p:spPr>
            <a:xfrm>
              <a:off x="1454681" y="1520563"/>
              <a:ext cx="23197" cy="16160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6"/>
            <p:cNvSpPr/>
            <p:nvPr/>
          </p:nvSpPr>
          <p:spPr>
            <a:xfrm>
              <a:off x="4956866" y="1526604"/>
              <a:ext cx="16129" cy="17156"/>
            </a:xfrm>
            <a:custGeom>
              <a:avLst/>
              <a:gdLst/>
              <a:ahLst/>
              <a:cxnLst/>
              <a:rect l="l" t="t" r="r" b="b"/>
              <a:pathLst>
                <a:path w="534" h="568" extrusionOk="0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6"/>
            <p:cNvSpPr/>
            <p:nvPr/>
          </p:nvSpPr>
          <p:spPr>
            <a:xfrm>
              <a:off x="1885907" y="1529624"/>
              <a:ext cx="52436" cy="49415"/>
            </a:xfrm>
            <a:custGeom>
              <a:avLst/>
              <a:gdLst/>
              <a:ahLst/>
              <a:cxnLst/>
              <a:rect l="l" t="t" r="r" b="b"/>
              <a:pathLst>
                <a:path w="1736" h="1636" extrusionOk="0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6"/>
            <p:cNvSpPr/>
            <p:nvPr/>
          </p:nvSpPr>
          <p:spPr>
            <a:xfrm>
              <a:off x="3555388" y="1529624"/>
              <a:ext cx="28242" cy="24224"/>
            </a:xfrm>
            <a:custGeom>
              <a:avLst/>
              <a:gdLst/>
              <a:ahLst/>
              <a:cxnLst/>
              <a:rect l="l" t="t" r="r" b="b"/>
              <a:pathLst>
                <a:path w="935" h="802" extrusionOk="0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6"/>
            <p:cNvSpPr/>
            <p:nvPr/>
          </p:nvSpPr>
          <p:spPr>
            <a:xfrm>
              <a:off x="5245015" y="1537689"/>
              <a:ext cx="33256" cy="42347"/>
            </a:xfrm>
            <a:custGeom>
              <a:avLst/>
              <a:gdLst/>
              <a:ahLst/>
              <a:cxnLst/>
              <a:rect l="l" t="t" r="r" b="b"/>
              <a:pathLst>
                <a:path w="1101" h="1402" extrusionOk="0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6"/>
            <p:cNvSpPr/>
            <p:nvPr/>
          </p:nvSpPr>
          <p:spPr>
            <a:xfrm>
              <a:off x="6085298" y="1536692"/>
              <a:ext cx="62494" cy="51409"/>
            </a:xfrm>
            <a:custGeom>
              <a:avLst/>
              <a:gdLst/>
              <a:ahLst/>
              <a:cxnLst/>
              <a:rect l="l" t="t" r="r" b="b"/>
              <a:pathLst>
                <a:path w="2069" h="1702" extrusionOk="0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6"/>
            <p:cNvSpPr/>
            <p:nvPr/>
          </p:nvSpPr>
          <p:spPr>
            <a:xfrm>
              <a:off x="3540256" y="1550798"/>
              <a:ext cx="23228" cy="28242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6"/>
            <p:cNvSpPr/>
            <p:nvPr/>
          </p:nvSpPr>
          <p:spPr>
            <a:xfrm>
              <a:off x="3424392" y="1559859"/>
              <a:ext cx="13139" cy="10088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6"/>
            <p:cNvSpPr/>
            <p:nvPr/>
          </p:nvSpPr>
          <p:spPr>
            <a:xfrm>
              <a:off x="1211869" y="1582029"/>
              <a:ext cx="23197" cy="16129"/>
            </a:xfrm>
            <a:custGeom>
              <a:avLst/>
              <a:gdLst/>
              <a:ahLst/>
              <a:cxnLst/>
              <a:rect l="l" t="t" r="r" b="b"/>
              <a:pathLst>
                <a:path w="768" h="534" extrusionOk="0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6"/>
            <p:cNvSpPr/>
            <p:nvPr/>
          </p:nvSpPr>
          <p:spPr>
            <a:xfrm>
              <a:off x="1211869" y="1582029"/>
              <a:ext cx="23197" cy="16129"/>
            </a:xfrm>
            <a:custGeom>
              <a:avLst/>
              <a:gdLst/>
              <a:ahLst/>
              <a:cxnLst/>
              <a:rect l="l" t="t" r="r" b="b"/>
              <a:pathLst>
                <a:path w="768" h="534" fill="none" extrusionOk="0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6"/>
            <p:cNvSpPr/>
            <p:nvPr/>
          </p:nvSpPr>
          <p:spPr>
            <a:xfrm>
              <a:off x="2140801" y="1584022"/>
              <a:ext cx="27245" cy="27245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6"/>
            <p:cNvSpPr/>
            <p:nvPr/>
          </p:nvSpPr>
          <p:spPr>
            <a:xfrm>
              <a:off x="5270205" y="1590093"/>
              <a:ext cx="50382" cy="42347"/>
            </a:xfrm>
            <a:custGeom>
              <a:avLst/>
              <a:gdLst/>
              <a:ahLst/>
              <a:cxnLst/>
              <a:rect l="l" t="t" r="r" b="b"/>
              <a:pathLst>
                <a:path w="1668" h="1402" extrusionOk="0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6"/>
            <p:cNvSpPr/>
            <p:nvPr/>
          </p:nvSpPr>
          <p:spPr>
            <a:xfrm>
              <a:off x="1822418" y="1607219"/>
              <a:ext cx="44371" cy="62494"/>
            </a:xfrm>
            <a:custGeom>
              <a:avLst/>
              <a:gdLst/>
              <a:ahLst/>
              <a:cxnLst/>
              <a:rect l="l" t="t" r="r" b="b"/>
              <a:pathLst>
                <a:path w="1469" h="2069" extrusionOk="0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6"/>
            <p:cNvSpPr/>
            <p:nvPr/>
          </p:nvSpPr>
          <p:spPr>
            <a:xfrm>
              <a:off x="4618337" y="1611236"/>
              <a:ext cx="43344" cy="43344"/>
            </a:xfrm>
            <a:custGeom>
              <a:avLst/>
              <a:gdLst/>
              <a:ahLst/>
              <a:cxnLst/>
              <a:rect l="l" t="t" r="r" b="b"/>
              <a:pathLst>
                <a:path w="1435" h="1435" extrusionOk="0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6"/>
            <p:cNvSpPr/>
            <p:nvPr/>
          </p:nvSpPr>
          <p:spPr>
            <a:xfrm>
              <a:off x="1699517" y="1630386"/>
              <a:ext cx="31262" cy="27215"/>
            </a:xfrm>
            <a:custGeom>
              <a:avLst/>
              <a:gdLst/>
              <a:ahLst/>
              <a:cxnLst/>
              <a:rect l="l" t="t" r="r" b="b"/>
              <a:pathLst>
                <a:path w="1035" h="901" extrusionOk="0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6"/>
            <p:cNvSpPr/>
            <p:nvPr/>
          </p:nvSpPr>
          <p:spPr>
            <a:xfrm>
              <a:off x="3286359" y="1652556"/>
              <a:ext cx="20207" cy="20177"/>
            </a:xfrm>
            <a:custGeom>
              <a:avLst/>
              <a:gdLst/>
              <a:ahLst/>
              <a:cxnLst/>
              <a:rect l="l" t="t" r="r" b="b"/>
              <a:pathLst>
                <a:path w="669" h="668" extrusionOk="0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6"/>
            <p:cNvSpPr/>
            <p:nvPr/>
          </p:nvSpPr>
          <p:spPr>
            <a:xfrm>
              <a:off x="1409344" y="1657570"/>
              <a:ext cx="22201" cy="14136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6"/>
            <p:cNvSpPr/>
            <p:nvPr/>
          </p:nvSpPr>
          <p:spPr>
            <a:xfrm>
              <a:off x="4391624" y="1661617"/>
              <a:ext cx="40324" cy="47392"/>
            </a:xfrm>
            <a:custGeom>
              <a:avLst/>
              <a:gdLst/>
              <a:ahLst/>
              <a:cxnLst/>
              <a:rect l="l" t="t" r="r" b="b"/>
              <a:pathLst>
                <a:path w="1335" h="1569" extrusionOk="0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6"/>
            <p:cNvSpPr/>
            <p:nvPr/>
          </p:nvSpPr>
          <p:spPr>
            <a:xfrm>
              <a:off x="2256665" y="1659593"/>
              <a:ext cx="18183" cy="17156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6"/>
            <p:cNvSpPr/>
            <p:nvPr/>
          </p:nvSpPr>
          <p:spPr>
            <a:xfrm>
              <a:off x="2756425" y="1661617"/>
              <a:ext cx="27215" cy="23197"/>
            </a:xfrm>
            <a:custGeom>
              <a:avLst/>
              <a:gdLst/>
              <a:ahLst/>
              <a:cxnLst/>
              <a:rect l="l" t="t" r="r" b="b"/>
              <a:pathLst>
                <a:path w="901" h="768" extrusionOk="0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6"/>
            <p:cNvSpPr/>
            <p:nvPr/>
          </p:nvSpPr>
          <p:spPr>
            <a:xfrm>
              <a:off x="1241076" y="1683787"/>
              <a:ext cx="26248" cy="14136"/>
            </a:xfrm>
            <a:custGeom>
              <a:avLst/>
              <a:gdLst/>
              <a:ahLst/>
              <a:cxnLst/>
              <a:rect l="l" t="t" r="r" b="b"/>
              <a:pathLst>
                <a:path w="869" h="468" extrusionOk="0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6"/>
            <p:cNvSpPr/>
            <p:nvPr/>
          </p:nvSpPr>
          <p:spPr>
            <a:xfrm>
              <a:off x="2659680" y="1681763"/>
              <a:ext cx="48388" cy="47392"/>
            </a:xfrm>
            <a:custGeom>
              <a:avLst/>
              <a:gdLst/>
              <a:ahLst/>
              <a:cxnLst/>
              <a:rect l="l" t="t" r="r" b="b"/>
              <a:pathLst>
                <a:path w="1602" h="1569" extrusionOk="0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6"/>
            <p:cNvSpPr/>
            <p:nvPr/>
          </p:nvSpPr>
          <p:spPr>
            <a:xfrm>
              <a:off x="1574592" y="1688831"/>
              <a:ext cx="32259" cy="31262"/>
            </a:xfrm>
            <a:custGeom>
              <a:avLst/>
              <a:gdLst/>
              <a:ahLst/>
              <a:cxnLst/>
              <a:rect l="l" t="t" r="r" b="b"/>
              <a:pathLst>
                <a:path w="1068" h="1035" extrusionOk="0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6"/>
            <p:cNvSpPr/>
            <p:nvPr/>
          </p:nvSpPr>
          <p:spPr>
            <a:xfrm>
              <a:off x="1574592" y="1688831"/>
              <a:ext cx="32259" cy="31262"/>
            </a:xfrm>
            <a:custGeom>
              <a:avLst/>
              <a:gdLst/>
              <a:ahLst/>
              <a:cxnLst/>
              <a:rect l="l" t="t" r="r" b="b"/>
              <a:pathLst>
                <a:path w="1068" h="1035" fill="none" extrusionOk="0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6"/>
            <p:cNvSpPr/>
            <p:nvPr/>
          </p:nvSpPr>
          <p:spPr>
            <a:xfrm>
              <a:off x="1522187" y="1696866"/>
              <a:ext cx="24224" cy="14136"/>
            </a:xfrm>
            <a:custGeom>
              <a:avLst/>
              <a:gdLst/>
              <a:ahLst/>
              <a:cxnLst/>
              <a:rect l="l" t="t" r="r" b="b"/>
              <a:pathLst>
                <a:path w="802" h="468" extrusionOk="0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6"/>
            <p:cNvSpPr/>
            <p:nvPr/>
          </p:nvSpPr>
          <p:spPr>
            <a:xfrm>
              <a:off x="1716642" y="1710971"/>
              <a:ext cx="14136" cy="10119"/>
            </a:xfrm>
            <a:custGeom>
              <a:avLst/>
              <a:gdLst/>
              <a:ahLst/>
              <a:cxnLst/>
              <a:rect l="l" t="t" r="r" b="b"/>
              <a:pathLst>
                <a:path w="468" h="335" extrusionOk="0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6"/>
            <p:cNvSpPr/>
            <p:nvPr/>
          </p:nvSpPr>
          <p:spPr>
            <a:xfrm>
              <a:off x="4697925" y="1709974"/>
              <a:ext cx="13109" cy="29238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6"/>
            <p:cNvSpPr/>
            <p:nvPr/>
          </p:nvSpPr>
          <p:spPr>
            <a:xfrm>
              <a:off x="1664238" y="1730120"/>
              <a:ext cx="8095" cy="8095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6"/>
            <p:cNvSpPr/>
            <p:nvPr/>
          </p:nvSpPr>
          <p:spPr>
            <a:xfrm>
              <a:off x="3816323" y="1725076"/>
              <a:ext cx="23197" cy="22201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6"/>
            <p:cNvSpPr/>
            <p:nvPr/>
          </p:nvSpPr>
          <p:spPr>
            <a:xfrm>
              <a:off x="3307532" y="1738185"/>
              <a:ext cx="44371" cy="50412"/>
            </a:xfrm>
            <a:custGeom>
              <a:avLst/>
              <a:gdLst/>
              <a:ahLst/>
              <a:cxnLst/>
              <a:rect l="l" t="t" r="r" b="b"/>
              <a:pathLst>
                <a:path w="1469" h="1669" extrusionOk="0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6"/>
            <p:cNvSpPr/>
            <p:nvPr/>
          </p:nvSpPr>
          <p:spPr>
            <a:xfrm>
              <a:off x="1354946" y="1743229"/>
              <a:ext cx="18153" cy="23197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16"/>
            <p:cNvSpPr/>
            <p:nvPr/>
          </p:nvSpPr>
          <p:spPr>
            <a:xfrm>
              <a:off x="4374498" y="1743229"/>
              <a:ext cx="31262" cy="28242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16"/>
            <p:cNvSpPr/>
            <p:nvPr/>
          </p:nvSpPr>
          <p:spPr>
            <a:xfrm>
              <a:off x="1586673" y="1755311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16"/>
            <p:cNvSpPr/>
            <p:nvPr/>
          </p:nvSpPr>
          <p:spPr>
            <a:xfrm>
              <a:off x="5510994" y="1766396"/>
              <a:ext cx="26218" cy="12112"/>
            </a:xfrm>
            <a:custGeom>
              <a:avLst/>
              <a:gdLst/>
              <a:ahLst/>
              <a:cxnLst/>
              <a:rect l="l" t="t" r="r" b="b"/>
              <a:pathLst>
                <a:path w="868" h="401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16"/>
            <p:cNvSpPr/>
            <p:nvPr/>
          </p:nvSpPr>
          <p:spPr>
            <a:xfrm>
              <a:off x="3778054" y="1760355"/>
              <a:ext cx="18153" cy="18153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16"/>
            <p:cNvSpPr/>
            <p:nvPr/>
          </p:nvSpPr>
          <p:spPr>
            <a:xfrm>
              <a:off x="5108975" y="1771440"/>
              <a:ext cx="17187" cy="20177"/>
            </a:xfrm>
            <a:custGeom>
              <a:avLst/>
              <a:gdLst/>
              <a:ahLst/>
              <a:cxnLst/>
              <a:rect l="l" t="t" r="r" b="b"/>
              <a:pathLst>
                <a:path w="569" h="668" extrusionOk="0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16"/>
            <p:cNvSpPr/>
            <p:nvPr/>
          </p:nvSpPr>
          <p:spPr>
            <a:xfrm>
              <a:off x="6183009" y="1771440"/>
              <a:ext cx="14136" cy="30265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16"/>
            <p:cNvSpPr/>
            <p:nvPr/>
          </p:nvSpPr>
          <p:spPr>
            <a:xfrm>
              <a:off x="6001662" y="1767393"/>
              <a:ext cx="27245" cy="56453"/>
            </a:xfrm>
            <a:custGeom>
              <a:avLst/>
              <a:gdLst/>
              <a:ahLst/>
              <a:cxnLst/>
              <a:rect l="l" t="t" r="r" b="b"/>
              <a:pathLst>
                <a:path w="902" h="1869" extrusionOk="0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16"/>
            <p:cNvSpPr/>
            <p:nvPr/>
          </p:nvSpPr>
          <p:spPr>
            <a:xfrm>
              <a:off x="3141287" y="1785545"/>
              <a:ext cx="48388" cy="41320"/>
            </a:xfrm>
            <a:custGeom>
              <a:avLst/>
              <a:gdLst/>
              <a:ahLst/>
              <a:cxnLst/>
              <a:rect l="l" t="t" r="r" b="b"/>
              <a:pathLst>
                <a:path w="1602" h="1368" extrusionOk="0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16"/>
            <p:cNvSpPr/>
            <p:nvPr/>
          </p:nvSpPr>
          <p:spPr>
            <a:xfrm>
              <a:off x="1383157" y="1801675"/>
              <a:ext cx="22201" cy="12112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16"/>
            <p:cNvSpPr/>
            <p:nvPr/>
          </p:nvSpPr>
          <p:spPr>
            <a:xfrm>
              <a:off x="1383157" y="1801675"/>
              <a:ext cx="22201" cy="12112"/>
            </a:xfrm>
            <a:custGeom>
              <a:avLst/>
              <a:gdLst/>
              <a:ahLst/>
              <a:cxnLst/>
              <a:rect l="l" t="t" r="r" b="b"/>
              <a:pathLst>
                <a:path w="735" h="401" fill="none" extrusionOk="0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16"/>
            <p:cNvSpPr/>
            <p:nvPr/>
          </p:nvSpPr>
          <p:spPr>
            <a:xfrm>
              <a:off x="5280263" y="1803668"/>
              <a:ext cx="20177" cy="16160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16"/>
            <p:cNvSpPr/>
            <p:nvPr/>
          </p:nvSpPr>
          <p:spPr>
            <a:xfrm>
              <a:off x="1245124" y="1818800"/>
              <a:ext cx="29238" cy="29238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16"/>
            <p:cNvSpPr/>
            <p:nvPr/>
          </p:nvSpPr>
          <p:spPr>
            <a:xfrm>
              <a:off x="3576531" y="1829885"/>
              <a:ext cx="16160" cy="17156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16"/>
            <p:cNvSpPr/>
            <p:nvPr/>
          </p:nvSpPr>
          <p:spPr>
            <a:xfrm>
              <a:off x="1642098" y="1826835"/>
              <a:ext cx="48388" cy="61497"/>
            </a:xfrm>
            <a:custGeom>
              <a:avLst/>
              <a:gdLst/>
              <a:ahLst/>
              <a:cxnLst/>
              <a:rect l="l" t="t" r="r" b="b"/>
              <a:pathLst>
                <a:path w="1602" h="2036" extrusionOk="0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16"/>
            <p:cNvSpPr/>
            <p:nvPr/>
          </p:nvSpPr>
          <p:spPr>
            <a:xfrm>
              <a:off x="1642098" y="1826835"/>
              <a:ext cx="48388" cy="61497"/>
            </a:xfrm>
            <a:custGeom>
              <a:avLst/>
              <a:gdLst/>
              <a:ahLst/>
              <a:cxnLst/>
              <a:rect l="l" t="t" r="r" b="b"/>
              <a:pathLst>
                <a:path w="1602" h="2036" fill="none" extrusionOk="0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16"/>
            <p:cNvSpPr/>
            <p:nvPr/>
          </p:nvSpPr>
          <p:spPr>
            <a:xfrm>
              <a:off x="2846071" y="1839943"/>
              <a:ext cx="56453" cy="44371"/>
            </a:xfrm>
            <a:custGeom>
              <a:avLst/>
              <a:gdLst/>
              <a:ahLst/>
              <a:cxnLst/>
              <a:rect l="l" t="t" r="r" b="b"/>
              <a:pathLst>
                <a:path w="1869" h="1469" extrusionOk="0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16"/>
            <p:cNvSpPr/>
            <p:nvPr/>
          </p:nvSpPr>
          <p:spPr>
            <a:xfrm>
              <a:off x="1455678" y="1859093"/>
              <a:ext cx="19180" cy="19180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16"/>
            <p:cNvSpPr/>
            <p:nvPr/>
          </p:nvSpPr>
          <p:spPr>
            <a:xfrm>
              <a:off x="2428950" y="1870178"/>
              <a:ext cx="24224" cy="22201"/>
            </a:xfrm>
            <a:custGeom>
              <a:avLst/>
              <a:gdLst/>
              <a:ahLst/>
              <a:cxnLst/>
              <a:rect l="l" t="t" r="r" b="b"/>
              <a:pathLst>
                <a:path w="802" h="735" extrusionOk="0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16"/>
            <p:cNvSpPr/>
            <p:nvPr/>
          </p:nvSpPr>
          <p:spPr>
            <a:xfrm>
              <a:off x="5586565" y="1906453"/>
              <a:ext cx="8095" cy="9092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16"/>
            <p:cNvSpPr/>
            <p:nvPr/>
          </p:nvSpPr>
          <p:spPr>
            <a:xfrm>
              <a:off x="6381511" y="1911467"/>
              <a:ext cx="16129" cy="17187"/>
            </a:xfrm>
            <a:custGeom>
              <a:avLst/>
              <a:gdLst/>
              <a:ahLst/>
              <a:cxnLst/>
              <a:rect l="l" t="t" r="r" b="b"/>
              <a:pathLst>
                <a:path w="534" h="569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16"/>
            <p:cNvSpPr/>
            <p:nvPr/>
          </p:nvSpPr>
          <p:spPr>
            <a:xfrm>
              <a:off x="6381511" y="1911467"/>
              <a:ext cx="16129" cy="17187"/>
            </a:xfrm>
            <a:custGeom>
              <a:avLst/>
              <a:gdLst/>
              <a:ahLst/>
              <a:cxnLst/>
              <a:rect l="l" t="t" r="r" b="b"/>
              <a:pathLst>
                <a:path w="534" h="569" fill="none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16"/>
            <p:cNvSpPr/>
            <p:nvPr/>
          </p:nvSpPr>
          <p:spPr>
            <a:xfrm>
              <a:off x="1494973" y="1936658"/>
              <a:ext cx="54460" cy="67538"/>
            </a:xfrm>
            <a:custGeom>
              <a:avLst/>
              <a:gdLst/>
              <a:ahLst/>
              <a:cxnLst/>
              <a:rect l="l" t="t" r="r" b="b"/>
              <a:pathLst>
                <a:path w="1803" h="2236" extrusionOk="0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16"/>
            <p:cNvSpPr/>
            <p:nvPr/>
          </p:nvSpPr>
          <p:spPr>
            <a:xfrm>
              <a:off x="3898962" y="1906453"/>
              <a:ext cx="148125" cy="101791"/>
            </a:xfrm>
            <a:custGeom>
              <a:avLst/>
              <a:gdLst/>
              <a:ahLst/>
              <a:cxnLst/>
              <a:rect l="l" t="t" r="r" b="b"/>
              <a:pathLst>
                <a:path w="4904" h="3370" extrusionOk="0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16"/>
            <p:cNvSpPr/>
            <p:nvPr/>
          </p:nvSpPr>
          <p:spPr>
            <a:xfrm>
              <a:off x="4868187" y="1937685"/>
              <a:ext cx="22201" cy="13109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6"/>
            <p:cNvSpPr/>
            <p:nvPr/>
          </p:nvSpPr>
          <p:spPr>
            <a:xfrm>
              <a:off x="7006166" y="1948769"/>
              <a:ext cx="17156" cy="17156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6"/>
            <p:cNvSpPr/>
            <p:nvPr/>
          </p:nvSpPr>
          <p:spPr>
            <a:xfrm>
              <a:off x="7006166" y="1948769"/>
              <a:ext cx="17156" cy="17156"/>
            </a:xfrm>
            <a:custGeom>
              <a:avLst/>
              <a:gdLst/>
              <a:ahLst/>
              <a:cxnLst/>
              <a:rect l="l" t="t" r="r" b="b"/>
              <a:pathLst>
                <a:path w="568" h="568" fill="none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6"/>
            <p:cNvSpPr/>
            <p:nvPr/>
          </p:nvSpPr>
          <p:spPr>
            <a:xfrm>
              <a:off x="1451660" y="1951790"/>
              <a:ext cx="23197" cy="18153"/>
            </a:xfrm>
            <a:custGeom>
              <a:avLst/>
              <a:gdLst/>
              <a:ahLst/>
              <a:cxnLst/>
              <a:rect l="l" t="t" r="r" b="b"/>
              <a:pathLst>
                <a:path w="768" h="601" extrusionOk="0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6"/>
            <p:cNvSpPr/>
            <p:nvPr/>
          </p:nvSpPr>
          <p:spPr>
            <a:xfrm>
              <a:off x="6380484" y="1966892"/>
              <a:ext cx="21204" cy="16160"/>
            </a:xfrm>
            <a:custGeom>
              <a:avLst/>
              <a:gdLst/>
              <a:ahLst/>
              <a:cxnLst/>
              <a:rect l="l" t="t" r="r" b="b"/>
              <a:pathLst>
                <a:path w="702" h="535" extrusionOk="0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16"/>
            <p:cNvSpPr/>
            <p:nvPr/>
          </p:nvSpPr>
          <p:spPr>
            <a:xfrm>
              <a:off x="7280209" y="1991086"/>
              <a:ext cx="23197" cy="25221"/>
            </a:xfrm>
            <a:custGeom>
              <a:avLst/>
              <a:gdLst/>
              <a:ahLst/>
              <a:cxnLst/>
              <a:rect l="l" t="t" r="r" b="b"/>
              <a:pathLst>
                <a:path w="768" h="835" extrusionOk="0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16"/>
            <p:cNvSpPr/>
            <p:nvPr/>
          </p:nvSpPr>
          <p:spPr>
            <a:xfrm>
              <a:off x="1796231" y="1985045"/>
              <a:ext cx="11115" cy="31262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16"/>
            <p:cNvSpPr/>
            <p:nvPr/>
          </p:nvSpPr>
          <p:spPr>
            <a:xfrm>
              <a:off x="4643497" y="1993079"/>
              <a:ext cx="22201" cy="24224"/>
            </a:xfrm>
            <a:custGeom>
              <a:avLst/>
              <a:gdLst/>
              <a:ahLst/>
              <a:cxnLst/>
              <a:rect l="l" t="t" r="r" b="b"/>
              <a:pathLst>
                <a:path w="735" h="802" extrusionOk="0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16"/>
            <p:cNvSpPr/>
            <p:nvPr/>
          </p:nvSpPr>
          <p:spPr>
            <a:xfrm>
              <a:off x="2627452" y="2008212"/>
              <a:ext cx="9092" cy="9092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16"/>
            <p:cNvSpPr/>
            <p:nvPr/>
          </p:nvSpPr>
          <p:spPr>
            <a:xfrm>
              <a:off x="5781020" y="2002171"/>
              <a:ext cx="22201" cy="28242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16"/>
            <p:cNvSpPr/>
            <p:nvPr/>
          </p:nvSpPr>
          <p:spPr>
            <a:xfrm>
              <a:off x="3911043" y="2016276"/>
              <a:ext cx="23197" cy="21174"/>
            </a:xfrm>
            <a:custGeom>
              <a:avLst/>
              <a:gdLst/>
              <a:ahLst/>
              <a:cxnLst/>
              <a:rect l="l" t="t" r="r" b="b"/>
              <a:pathLst>
                <a:path w="768" h="701" extrusionOk="0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16"/>
            <p:cNvSpPr/>
            <p:nvPr/>
          </p:nvSpPr>
          <p:spPr>
            <a:xfrm>
              <a:off x="5907969" y="2020293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16"/>
            <p:cNvSpPr/>
            <p:nvPr/>
          </p:nvSpPr>
          <p:spPr>
            <a:xfrm>
              <a:off x="4357372" y="1997127"/>
              <a:ext cx="74576" cy="77597"/>
            </a:xfrm>
            <a:custGeom>
              <a:avLst/>
              <a:gdLst/>
              <a:ahLst/>
              <a:cxnLst/>
              <a:rect l="l" t="t" r="r" b="b"/>
              <a:pathLst>
                <a:path w="2469" h="2569" extrusionOk="0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16"/>
            <p:cNvSpPr/>
            <p:nvPr/>
          </p:nvSpPr>
          <p:spPr>
            <a:xfrm>
              <a:off x="2525694" y="2021290"/>
              <a:ext cx="18153" cy="18183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16"/>
            <p:cNvSpPr/>
            <p:nvPr/>
          </p:nvSpPr>
          <p:spPr>
            <a:xfrm>
              <a:off x="4108519" y="2038416"/>
              <a:ext cx="15133" cy="15163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16"/>
            <p:cNvSpPr/>
            <p:nvPr/>
          </p:nvSpPr>
          <p:spPr>
            <a:xfrm>
              <a:off x="6227349" y="2031378"/>
              <a:ext cx="18153" cy="16160"/>
            </a:xfrm>
            <a:custGeom>
              <a:avLst/>
              <a:gdLst/>
              <a:ahLst/>
              <a:cxnLst/>
              <a:rect l="l" t="t" r="r" b="b"/>
              <a:pathLst>
                <a:path w="601" h="535" extrusionOk="0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16"/>
            <p:cNvSpPr/>
            <p:nvPr/>
          </p:nvSpPr>
          <p:spPr>
            <a:xfrm>
              <a:off x="2030978" y="2037419"/>
              <a:ext cx="18183" cy="21204"/>
            </a:xfrm>
            <a:custGeom>
              <a:avLst/>
              <a:gdLst/>
              <a:ahLst/>
              <a:cxnLst/>
              <a:rect l="l" t="t" r="r" b="b"/>
              <a:pathLst>
                <a:path w="602" h="702" extrusionOk="0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16"/>
            <p:cNvSpPr/>
            <p:nvPr/>
          </p:nvSpPr>
          <p:spPr>
            <a:xfrm>
              <a:off x="1277351" y="2048504"/>
              <a:ext cx="29269" cy="22201"/>
            </a:xfrm>
            <a:custGeom>
              <a:avLst/>
              <a:gdLst/>
              <a:ahLst/>
              <a:cxnLst/>
              <a:rect l="l" t="t" r="r" b="b"/>
              <a:pathLst>
                <a:path w="969" h="735" extrusionOk="0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16"/>
            <p:cNvSpPr/>
            <p:nvPr/>
          </p:nvSpPr>
          <p:spPr>
            <a:xfrm>
              <a:off x="6156822" y="2044487"/>
              <a:ext cx="15133" cy="30235"/>
            </a:xfrm>
            <a:custGeom>
              <a:avLst/>
              <a:gdLst/>
              <a:ahLst/>
              <a:cxnLst/>
              <a:rect l="l" t="t" r="r" b="b"/>
              <a:pathLst>
                <a:path w="501" h="1001" extrusionOk="0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16"/>
            <p:cNvSpPr/>
            <p:nvPr/>
          </p:nvSpPr>
          <p:spPr>
            <a:xfrm>
              <a:off x="4312035" y="2043460"/>
              <a:ext cx="32259" cy="53433"/>
            </a:xfrm>
            <a:custGeom>
              <a:avLst/>
              <a:gdLst/>
              <a:ahLst/>
              <a:cxnLst/>
              <a:rect l="l" t="t" r="r" b="b"/>
              <a:pathLst>
                <a:path w="1068" h="1769" extrusionOk="0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16"/>
            <p:cNvSpPr/>
            <p:nvPr/>
          </p:nvSpPr>
          <p:spPr>
            <a:xfrm>
              <a:off x="7125050" y="2058592"/>
              <a:ext cx="39327" cy="30235"/>
            </a:xfrm>
            <a:custGeom>
              <a:avLst/>
              <a:gdLst/>
              <a:ahLst/>
              <a:cxnLst/>
              <a:rect l="l" t="t" r="r" b="b"/>
              <a:pathLst>
                <a:path w="1302" h="1001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16"/>
            <p:cNvSpPr/>
            <p:nvPr/>
          </p:nvSpPr>
          <p:spPr>
            <a:xfrm>
              <a:off x="7125050" y="2058592"/>
              <a:ext cx="39327" cy="30235"/>
            </a:xfrm>
            <a:custGeom>
              <a:avLst/>
              <a:gdLst/>
              <a:ahLst/>
              <a:cxnLst/>
              <a:rect l="l" t="t" r="r" b="b"/>
              <a:pathLst>
                <a:path w="1302" h="1001" fill="none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16"/>
            <p:cNvSpPr/>
            <p:nvPr/>
          </p:nvSpPr>
          <p:spPr>
            <a:xfrm>
              <a:off x="2371532" y="2074691"/>
              <a:ext cx="16160" cy="18183"/>
            </a:xfrm>
            <a:custGeom>
              <a:avLst/>
              <a:gdLst/>
              <a:ahLst/>
              <a:cxnLst/>
              <a:rect l="l" t="t" r="r" b="b"/>
              <a:pathLst>
                <a:path w="535" h="602" extrusionOk="0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16"/>
            <p:cNvSpPr/>
            <p:nvPr/>
          </p:nvSpPr>
          <p:spPr>
            <a:xfrm>
              <a:off x="3326681" y="2072698"/>
              <a:ext cx="28242" cy="29238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16"/>
            <p:cNvSpPr/>
            <p:nvPr/>
          </p:nvSpPr>
          <p:spPr>
            <a:xfrm>
              <a:off x="7368889" y="2064633"/>
              <a:ext cx="10088" cy="31262"/>
            </a:xfrm>
            <a:custGeom>
              <a:avLst/>
              <a:gdLst/>
              <a:ahLst/>
              <a:cxnLst/>
              <a:rect l="l" t="t" r="r" b="b"/>
              <a:pathLst>
                <a:path w="334" h="1035" extrusionOk="0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16"/>
            <p:cNvSpPr/>
            <p:nvPr/>
          </p:nvSpPr>
          <p:spPr>
            <a:xfrm>
              <a:off x="6791565" y="2103929"/>
              <a:ext cx="5074" cy="5044"/>
            </a:xfrm>
            <a:custGeom>
              <a:avLst/>
              <a:gdLst/>
              <a:ahLst/>
              <a:cxnLst/>
              <a:rect l="l" t="t" r="r" b="b"/>
              <a:pathLst>
                <a:path w="168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16"/>
            <p:cNvSpPr/>
            <p:nvPr/>
          </p:nvSpPr>
          <p:spPr>
            <a:xfrm>
              <a:off x="2342324" y="2108943"/>
              <a:ext cx="17156" cy="17187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16"/>
            <p:cNvSpPr/>
            <p:nvPr/>
          </p:nvSpPr>
          <p:spPr>
            <a:xfrm>
              <a:off x="1858693" y="2117007"/>
              <a:ext cx="17156" cy="22201"/>
            </a:xfrm>
            <a:custGeom>
              <a:avLst/>
              <a:gdLst/>
              <a:ahLst/>
              <a:cxnLst/>
              <a:rect l="l" t="t" r="r" b="b"/>
              <a:pathLst>
                <a:path w="568" h="735" extrusionOk="0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16"/>
            <p:cNvSpPr/>
            <p:nvPr/>
          </p:nvSpPr>
          <p:spPr>
            <a:xfrm>
              <a:off x="3847554" y="2119031"/>
              <a:ext cx="29269" cy="15133"/>
            </a:xfrm>
            <a:custGeom>
              <a:avLst/>
              <a:gdLst/>
              <a:ahLst/>
              <a:cxnLst/>
              <a:rect l="l" t="t" r="r" b="b"/>
              <a:pathLst>
                <a:path w="969" h="501" extrusionOk="0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16"/>
            <p:cNvSpPr/>
            <p:nvPr/>
          </p:nvSpPr>
          <p:spPr>
            <a:xfrm>
              <a:off x="3976526" y="2126099"/>
              <a:ext cx="18153" cy="23197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16"/>
            <p:cNvSpPr/>
            <p:nvPr/>
          </p:nvSpPr>
          <p:spPr>
            <a:xfrm>
              <a:off x="3976526" y="2126099"/>
              <a:ext cx="18153" cy="23197"/>
            </a:xfrm>
            <a:custGeom>
              <a:avLst/>
              <a:gdLst/>
              <a:ahLst/>
              <a:cxnLst/>
              <a:rect l="l" t="t" r="r" b="b"/>
              <a:pathLst>
                <a:path w="601" h="768" fill="none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16"/>
            <p:cNvSpPr/>
            <p:nvPr/>
          </p:nvSpPr>
          <p:spPr>
            <a:xfrm>
              <a:off x="5653045" y="2130116"/>
              <a:ext cx="35310" cy="36306"/>
            </a:xfrm>
            <a:custGeom>
              <a:avLst/>
              <a:gdLst/>
              <a:ahLst/>
              <a:cxnLst/>
              <a:rect l="l" t="t" r="r" b="b"/>
              <a:pathLst>
                <a:path w="1169" h="1202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16"/>
            <p:cNvSpPr/>
            <p:nvPr/>
          </p:nvSpPr>
          <p:spPr>
            <a:xfrm>
              <a:off x="5653045" y="2130116"/>
              <a:ext cx="35310" cy="36306"/>
            </a:xfrm>
            <a:custGeom>
              <a:avLst/>
              <a:gdLst/>
              <a:ahLst/>
              <a:cxnLst/>
              <a:rect l="l" t="t" r="r" b="b"/>
              <a:pathLst>
                <a:path w="1169" h="1202" fill="none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16"/>
            <p:cNvSpPr/>
            <p:nvPr/>
          </p:nvSpPr>
          <p:spPr>
            <a:xfrm>
              <a:off x="4690857" y="2130116"/>
              <a:ext cx="26248" cy="25221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16"/>
            <p:cNvSpPr/>
            <p:nvPr/>
          </p:nvSpPr>
          <p:spPr>
            <a:xfrm>
              <a:off x="4983053" y="2139177"/>
              <a:ext cx="5074" cy="4078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16"/>
            <p:cNvSpPr/>
            <p:nvPr/>
          </p:nvSpPr>
          <p:spPr>
            <a:xfrm>
              <a:off x="6740187" y="2125072"/>
              <a:ext cx="14136" cy="30265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16"/>
            <p:cNvSpPr/>
            <p:nvPr/>
          </p:nvSpPr>
          <p:spPr>
            <a:xfrm>
              <a:off x="4900445" y="2130116"/>
              <a:ext cx="14136" cy="29238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16"/>
            <p:cNvSpPr/>
            <p:nvPr/>
          </p:nvSpPr>
          <p:spPr>
            <a:xfrm>
              <a:off x="6828837" y="2137154"/>
              <a:ext cx="22201" cy="25221"/>
            </a:xfrm>
            <a:custGeom>
              <a:avLst/>
              <a:gdLst/>
              <a:ahLst/>
              <a:cxnLst/>
              <a:rect l="l" t="t" r="r" b="b"/>
              <a:pathLst>
                <a:path w="735" h="835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16"/>
            <p:cNvSpPr/>
            <p:nvPr/>
          </p:nvSpPr>
          <p:spPr>
            <a:xfrm>
              <a:off x="6828837" y="2137154"/>
              <a:ext cx="22201" cy="25221"/>
            </a:xfrm>
            <a:custGeom>
              <a:avLst/>
              <a:gdLst/>
              <a:ahLst/>
              <a:cxnLst/>
              <a:rect l="l" t="t" r="r" b="b"/>
              <a:pathLst>
                <a:path w="735" h="835" fill="none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16"/>
            <p:cNvSpPr/>
            <p:nvPr/>
          </p:nvSpPr>
          <p:spPr>
            <a:xfrm>
              <a:off x="4567956" y="2127096"/>
              <a:ext cx="45368" cy="58477"/>
            </a:xfrm>
            <a:custGeom>
              <a:avLst/>
              <a:gdLst/>
              <a:ahLst/>
              <a:cxnLst/>
              <a:rect l="l" t="t" r="r" b="b"/>
              <a:pathLst>
                <a:path w="1502" h="1936" extrusionOk="0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16"/>
            <p:cNvSpPr/>
            <p:nvPr/>
          </p:nvSpPr>
          <p:spPr>
            <a:xfrm>
              <a:off x="4665667" y="2127096"/>
              <a:ext cx="32289" cy="53433"/>
            </a:xfrm>
            <a:custGeom>
              <a:avLst/>
              <a:gdLst/>
              <a:ahLst/>
              <a:cxnLst/>
              <a:rect l="l" t="t" r="r" b="b"/>
              <a:pathLst>
                <a:path w="1069" h="1769" extrusionOk="0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16"/>
            <p:cNvSpPr/>
            <p:nvPr/>
          </p:nvSpPr>
          <p:spPr>
            <a:xfrm>
              <a:off x="2982111" y="2140204"/>
              <a:ext cx="45368" cy="44341"/>
            </a:xfrm>
            <a:custGeom>
              <a:avLst/>
              <a:gdLst/>
              <a:ahLst/>
              <a:cxnLst/>
              <a:rect l="l" t="t" r="r" b="b"/>
              <a:pathLst>
                <a:path w="1502" h="1468" extrusionOk="0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16"/>
            <p:cNvSpPr/>
            <p:nvPr/>
          </p:nvSpPr>
          <p:spPr>
            <a:xfrm>
              <a:off x="5944244" y="2176450"/>
              <a:ext cx="31262" cy="17156"/>
            </a:xfrm>
            <a:custGeom>
              <a:avLst/>
              <a:gdLst/>
              <a:ahLst/>
              <a:cxnLst/>
              <a:rect l="l" t="t" r="r" b="b"/>
              <a:pathLst>
                <a:path w="1035" h="568" extrusionOk="0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16"/>
            <p:cNvSpPr/>
            <p:nvPr/>
          </p:nvSpPr>
          <p:spPr>
            <a:xfrm>
              <a:off x="2020920" y="2185541"/>
              <a:ext cx="19180" cy="23197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16"/>
            <p:cNvSpPr/>
            <p:nvPr/>
          </p:nvSpPr>
          <p:spPr>
            <a:xfrm>
              <a:off x="1473830" y="2227857"/>
              <a:ext cx="13139" cy="10088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16"/>
            <p:cNvSpPr/>
            <p:nvPr/>
          </p:nvSpPr>
          <p:spPr>
            <a:xfrm>
              <a:off x="2130743" y="2205687"/>
              <a:ext cx="33286" cy="53433"/>
            </a:xfrm>
            <a:custGeom>
              <a:avLst/>
              <a:gdLst/>
              <a:ahLst/>
              <a:cxnLst/>
              <a:rect l="l" t="t" r="r" b="b"/>
              <a:pathLst>
                <a:path w="1102" h="1769" extrusionOk="0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16"/>
            <p:cNvSpPr/>
            <p:nvPr/>
          </p:nvSpPr>
          <p:spPr>
            <a:xfrm>
              <a:off x="5369940" y="2251024"/>
              <a:ext cx="13139" cy="14136"/>
            </a:xfrm>
            <a:custGeom>
              <a:avLst/>
              <a:gdLst/>
              <a:ahLst/>
              <a:cxnLst/>
              <a:rect l="l" t="t" r="r" b="b"/>
              <a:pathLst>
                <a:path w="435" h="468" extrusionOk="0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16"/>
            <p:cNvSpPr/>
            <p:nvPr/>
          </p:nvSpPr>
          <p:spPr>
            <a:xfrm>
              <a:off x="5885799" y="2258062"/>
              <a:ext cx="29238" cy="24224"/>
            </a:xfrm>
            <a:custGeom>
              <a:avLst/>
              <a:gdLst/>
              <a:ahLst/>
              <a:cxnLst/>
              <a:rect l="l" t="t" r="r" b="b"/>
              <a:pathLst>
                <a:path w="968" h="802" extrusionOk="0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16"/>
            <p:cNvSpPr/>
            <p:nvPr/>
          </p:nvSpPr>
          <p:spPr>
            <a:xfrm>
              <a:off x="7054523" y="2252021"/>
              <a:ext cx="18183" cy="17156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16"/>
            <p:cNvSpPr/>
            <p:nvPr/>
          </p:nvSpPr>
          <p:spPr>
            <a:xfrm>
              <a:off x="6612212" y="2273194"/>
              <a:ext cx="22201" cy="23197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16"/>
            <p:cNvSpPr/>
            <p:nvPr/>
          </p:nvSpPr>
          <p:spPr>
            <a:xfrm>
              <a:off x="6612212" y="2273194"/>
              <a:ext cx="22201" cy="23197"/>
            </a:xfrm>
            <a:custGeom>
              <a:avLst/>
              <a:gdLst/>
              <a:ahLst/>
              <a:cxnLst/>
              <a:rect l="l" t="t" r="r" b="b"/>
              <a:pathLst>
                <a:path w="735" h="768" fill="none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16"/>
            <p:cNvSpPr/>
            <p:nvPr/>
          </p:nvSpPr>
          <p:spPr>
            <a:xfrm>
              <a:off x="6064125" y="2291317"/>
              <a:ext cx="9092" cy="9092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16"/>
            <p:cNvSpPr/>
            <p:nvPr/>
          </p:nvSpPr>
          <p:spPr>
            <a:xfrm>
              <a:off x="5969404" y="2298384"/>
              <a:ext cx="24224" cy="16129"/>
            </a:xfrm>
            <a:custGeom>
              <a:avLst/>
              <a:gdLst/>
              <a:ahLst/>
              <a:cxnLst/>
              <a:rect l="l" t="t" r="r" b="b"/>
              <a:pathLst>
                <a:path w="802" h="534" extrusionOk="0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16"/>
            <p:cNvSpPr/>
            <p:nvPr/>
          </p:nvSpPr>
          <p:spPr>
            <a:xfrm>
              <a:off x="3376035" y="2315510"/>
              <a:ext cx="34283" cy="33256"/>
            </a:xfrm>
            <a:custGeom>
              <a:avLst/>
              <a:gdLst/>
              <a:ahLst/>
              <a:cxnLst/>
              <a:rect l="l" t="t" r="r" b="b"/>
              <a:pathLst>
                <a:path w="1135" h="1101" extrusionOk="0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16"/>
            <p:cNvSpPr/>
            <p:nvPr/>
          </p:nvSpPr>
          <p:spPr>
            <a:xfrm>
              <a:off x="2792670" y="2339674"/>
              <a:ext cx="50412" cy="37303"/>
            </a:xfrm>
            <a:custGeom>
              <a:avLst/>
              <a:gdLst/>
              <a:ahLst/>
              <a:cxnLst/>
              <a:rect l="l" t="t" r="r" b="b"/>
              <a:pathLst>
                <a:path w="1669" h="1235" extrusionOk="0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16"/>
            <p:cNvSpPr/>
            <p:nvPr/>
          </p:nvSpPr>
          <p:spPr>
            <a:xfrm>
              <a:off x="6341189" y="2339674"/>
              <a:ext cx="23197" cy="22201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16"/>
            <p:cNvSpPr/>
            <p:nvPr/>
          </p:nvSpPr>
          <p:spPr>
            <a:xfrm>
              <a:off x="6341189" y="2339674"/>
              <a:ext cx="23197" cy="22201"/>
            </a:xfrm>
            <a:custGeom>
              <a:avLst/>
              <a:gdLst/>
              <a:ahLst/>
              <a:cxnLst/>
              <a:rect l="l" t="t" r="r" b="b"/>
              <a:pathLst>
                <a:path w="768" h="735" fill="none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16"/>
            <p:cNvSpPr/>
            <p:nvPr/>
          </p:nvSpPr>
          <p:spPr>
            <a:xfrm>
              <a:off x="7016254" y="2342694"/>
              <a:ext cx="26218" cy="14136"/>
            </a:xfrm>
            <a:custGeom>
              <a:avLst/>
              <a:gdLst/>
              <a:ahLst/>
              <a:cxnLst/>
              <a:rect l="l" t="t" r="r" b="b"/>
              <a:pathLst>
                <a:path w="868" h="468" extrusionOk="0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16"/>
            <p:cNvSpPr/>
            <p:nvPr/>
          </p:nvSpPr>
          <p:spPr>
            <a:xfrm>
              <a:off x="6179988" y="2357826"/>
              <a:ext cx="22201" cy="23197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16"/>
            <p:cNvSpPr/>
            <p:nvPr/>
          </p:nvSpPr>
          <p:spPr>
            <a:xfrm>
              <a:off x="1499021" y="2374952"/>
              <a:ext cx="36306" cy="36306"/>
            </a:xfrm>
            <a:custGeom>
              <a:avLst/>
              <a:gdLst/>
              <a:ahLst/>
              <a:cxnLst/>
              <a:rect l="l" t="t" r="r" b="b"/>
              <a:pathLst>
                <a:path w="1202" h="1202" extrusionOk="0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16"/>
            <p:cNvSpPr/>
            <p:nvPr/>
          </p:nvSpPr>
          <p:spPr>
            <a:xfrm>
              <a:off x="1499021" y="2374952"/>
              <a:ext cx="36306" cy="36306"/>
            </a:xfrm>
            <a:custGeom>
              <a:avLst/>
              <a:gdLst/>
              <a:ahLst/>
              <a:cxnLst/>
              <a:rect l="l" t="t" r="r" b="b"/>
              <a:pathLst>
                <a:path w="1202" h="1202" fill="none" extrusionOk="0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16"/>
            <p:cNvSpPr/>
            <p:nvPr/>
          </p:nvSpPr>
          <p:spPr>
            <a:xfrm>
              <a:off x="7173407" y="2368911"/>
              <a:ext cx="14136" cy="29238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16"/>
            <p:cNvSpPr/>
            <p:nvPr/>
          </p:nvSpPr>
          <p:spPr>
            <a:xfrm>
              <a:off x="6837898" y="2384014"/>
              <a:ext cx="9122" cy="9092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16"/>
            <p:cNvSpPr/>
            <p:nvPr/>
          </p:nvSpPr>
          <p:spPr>
            <a:xfrm>
              <a:off x="1866758" y="2397122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16"/>
            <p:cNvSpPr/>
            <p:nvPr/>
          </p:nvSpPr>
          <p:spPr>
            <a:xfrm>
              <a:off x="6373447" y="2450523"/>
              <a:ext cx="18153" cy="18153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16"/>
            <p:cNvSpPr/>
            <p:nvPr/>
          </p:nvSpPr>
          <p:spPr>
            <a:xfrm>
              <a:off x="1640075" y="2467649"/>
              <a:ext cx="16160" cy="16129"/>
            </a:xfrm>
            <a:custGeom>
              <a:avLst/>
              <a:gdLst/>
              <a:ahLst/>
              <a:cxnLst/>
              <a:rect l="l" t="t" r="r" b="b"/>
              <a:pathLst>
                <a:path w="535" h="534" extrusionOk="0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16"/>
            <p:cNvSpPr/>
            <p:nvPr/>
          </p:nvSpPr>
          <p:spPr>
            <a:xfrm>
              <a:off x="2074321" y="2468646"/>
              <a:ext cx="29238" cy="22201"/>
            </a:xfrm>
            <a:custGeom>
              <a:avLst/>
              <a:gdLst/>
              <a:ahLst/>
              <a:cxnLst/>
              <a:rect l="l" t="t" r="r" b="b"/>
              <a:pathLst>
                <a:path w="968" h="735" extrusionOk="0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16"/>
            <p:cNvSpPr/>
            <p:nvPr/>
          </p:nvSpPr>
          <p:spPr>
            <a:xfrm>
              <a:off x="2889414" y="2468646"/>
              <a:ext cx="28242" cy="33286"/>
            </a:xfrm>
            <a:custGeom>
              <a:avLst/>
              <a:gdLst/>
              <a:ahLst/>
              <a:cxnLst/>
              <a:rect l="l" t="t" r="r" b="b"/>
              <a:pathLst>
                <a:path w="935" h="1102" extrusionOk="0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16"/>
            <p:cNvSpPr/>
            <p:nvPr/>
          </p:nvSpPr>
          <p:spPr>
            <a:xfrm>
              <a:off x="1712625" y="2466622"/>
              <a:ext cx="52406" cy="56453"/>
            </a:xfrm>
            <a:custGeom>
              <a:avLst/>
              <a:gdLst/>
              <a:ahLst/>
              <a:cxnLst/>
              <a:rect l="l" t="t" r="r" b="b"/>
              <a:pathLst>
                <a:path w="1735" h="1869" extrusionOk="0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16"/>
            <p:cNvSpPr/>
            <p:nvPr/>
          </p:nvSpPr>
          <p:spPr>
            <a:xfrm>
              <a:off x="1506058" y="2491813"/>
              <a:ext cx="33286" cy="22201"/>
            </a:xfrm>
            <a:custGeom>
              <a:avLst/>
              <a:gdLst/>
              <a:ahLst/>
              <a:cxnLst/>
              <a:rect l="l" t="t" r="r" b="b"/>
              <a:pathLst>
                <a:path w="1102" h="735" extrusionOk="0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16"/>
            <p:cNvSpPr/>
            <p:nvPr/>
          </p:nvSpPr>
          <p:spPr>
            <a:xfrm>
              <a:off x="1245124" y="2470670"/>
              <a:ext cx="87685" cy="142084"/>
            </a:xfrm>
            <a:custGeom>
              <a:avLst/>
              <a:gdLst/>
              <a:ahLst/>
              <a:cxnLst/>
              <a:rect l="l" t="t" r="r" b="b"/>
              <a:pathLst>
                <a:path w="2903" h="4704" extrusionOk="0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16"/>
            <p:cNvSpPr/>
            <p:nvPr/>
          </p:nvSpPr>
          <p:spPr>
            <a:xfrm>
              <a:off x="1190726" y="2511959"/>
              <a:ext cx="36276" cy="47392"/>
            </a:xfrm>
            <a:custGeom>
              <a:avLst/>
              <a:gdLst/>
              <a:ahLst/>
              <a:cxnLst/>
              <a:rect l="l" t="t" r="r" b="b"/>
              <a:pathLst>
                <a:path w="1201" h="1569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16"/>
            <p:cNvSpPr/>
            <p:nvPr/>
          </p:nvSpPr>
          <p:spPr>
            <a:xfrm>
              <a:off x="1190726" y="2511959"/>
              <a:ext cx="36276" cy="47392"/>
            </a:xfrm>
            <a:custGeom>
              <a:avLst/>
              <a:gdLst/>
              <a:ahLst/>
              <a:cxnLst/>
              <a:rect l="l" t="t" r="r" b="b"/>
              <a:pathLst>
                <a:path w="1201" h="1569" fill="none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16"/>
            <p:cNvSpPr/>
            <p:nvPr/>
          </p:nvSpPr>
          <p:spPr>
            <a:xfrm>
              <a:off x="7477685" y="2530112"/>
              <a:ext cx="10119" cy="9092"/>
            </a:xfrm>
            <a:custGeom>
              <a:avLst/>
              <a:gdLst/>
              <a:ahLst/>
              <a:cxnLst/>
              <a:rect l="l" t="t" r="r" b="b"/>
              <a:pathLst>
                <a:path w="335" h="301" extrusionOk="0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16"/>
            <p:cNvSpPr/>
            <p:nvPr/>
          </p:nvSpPr>
          <p:spPr>
            <a:xfrm>
              <a:off x="6974935" y="2561343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16"/>
            <p:cNvSpPr/>
            <p:nvPr/>
          </p:nvSpPr>
          <p:spPr>
            <a:xfrm>
              <a:off x="1519167" y="2559319"/>
              <a:ext cx="30265" cy="32289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16"/>
            <p:cNvSpPr/>
            <p:nvPr/>
          </p:nvSpPr>
          <p:spPr>
            <a:xfrm>
              <a:off x="1966522" y="2564364"/>
              <a:ext cx="36276" cy="42347"/>
            </a:xfrm>
            <a:custGeom>
              <a:avLst/>
              <a:gdLst/>
              <a:ahLst/>
              <a:cxnLst/>
              <a:rect l="l" t="t" r="r" b="b"/>
              <a:pathLst>
                <a:path w="1201" h="1402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16"/>
            <p:cNvSpPr/>
            <p:nvPr/>
          </p:nvSpPr>
          <p:spPr>
            <a:xfrm>
              <a:off x="1966522" y="2564364"/>
              <a:ext cx="36276" cy="42347"/>
            </a:xfrm>
            <a:custGeom>
              <a:avLst/>
              <a:gdLst/>
              <a:ahLst/>
              <a:cxnLst/>
              <a:rect l="l" t="t" r="r" b="b"/>
              <a:pathLst>
                <a:path w="1201" h="1402" fill="none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16"/>
            <p:cNvSpPr/>
            <p:nvPr/>
          </p:nvSpPr>
          <p:spPr>
            <a:xfrm>
              <a:off x="1221957" y="2557296"/>
              <a:ext cx="22170" cy="32289"/>
            </a:xfrm>
            <a:custGeom>
              <a:avLst/>
              <a:gdLst/>
              <a:ahLst/>
              <a:cxnLst/>
              <a:rect l="l" t="t" r="r" b="b"/>
              <a:pathLst>
                <a:path w="734" h="1069" extrusionOk="0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16"/>
            <p:cNvSpPr/>
            <p:nvPr/>
          </p:nvSpPr>
          <p:spPr>
            <a:xfrm>
              <a:off x="1271311" y="2574452"/>
              <a:ext cx="21204" cy="22170"/>
            </a:xfrm>
            <a:custGeom>
              <a:avLst/>
              <a:gdLst/>
              <a:ahLst/>
              <a:cxnLst/>
              <a:rect l="l" t="t" r="r" b="b"/>
              <a:pathLst>
                <a:path w="702" h="734" extrusionOk="0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16"/>
            <p:cNvSpPr/>
            <p:nvPr/>
          </p:nvSpPr>
          <p:spPr>
            <a:xfrm>
              <a:off x="7477685" y="2587530"/>
              <a:ext cx="10119" cy="18183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16"/>
            <p:cNvSpPr/>
            <p:nvPr/>
          </p:nvSpPr>
          <p:spPr>
            <a:xfrm>
              <a:off x="1553419" y="2589554"/>
              <a:ext cx="57450" cy="39327"/>
            </a:xfrm>
            <a:custGeom>
              <a:avLst/>
              <a:gdLst/>
              <a:ahLst/>
              <a:cxnLst/>
              <a:rect l="l" t="t" r="r" b="b"/>
              <a:pathLst>
                <a:path w="1902" h="1302" extrusionOk="0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16"/>
            <p:cNvSpPr/>
            <p:nvPr/>
          </p:nvSpPr>
          <p:spPr>
            <a:xfrm>
              <a:off x="1274331" y="2593571"/>
              <a:ext cx="22201" cy="35310"/>
            </a:xfrm>
            <a:custGeom>
              <a:avLst/>
              <a:gdLst/>
              <a:ahLst/>
              <a:cxnLst/>
              <a:rect l="l" t="t" r="r" b="b"/>
              <a:pathLst>
                <a:path w="735" h="1169" extrusionOk="0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16"/>
            <p:cNvSpPr/>
            <p:nvPr/>
          </p:nvSpPr>
          <p:spPr>
            <a:xfrm>
              <a:off x="1433538" y="2592574"/>
              <a:ext cx="11115" cy="31262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16"/>
            <p:cNvSpPr/>
            <p:nvPr/>
          </p:nvSpPr>
          <p:spPr>
            <a:xfrm>
              <a:off x="1690455" y="2596592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16"/>
            <p:cNvSpPr/>
            <p:nvPr/>
          </p:nvSpPr>
          <p:spPr>
            <a:xfrm>
              <a:off x="2014879" y="2593571"/>
              <a:ext cx="61467" cy="93756"/>
            </a:xfrm>
            <a:custGeom>
              <a:avLst/>
              <a:gdLst/>
              <a:ahLst/>
              <a:cxnLst/>
              <a:rect l="l" t="t" r="r" b="b"/>
              <a:pathLst>
                <a:path w="2035" h="3104" extrusionOk="0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16"/>
            <p:cNvSpPr/>
            <p:nvPr/>
          </p:nvSpPr>
          <p:spPr>
            <a:xfrm>
              <a:off x="6675701" y="2618761"/>
              <a:ext cx="30265" cy="32289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16"/>
            <p:cNvSpPr/>
            <p:nvPr/>
          </p:nvSpPr>
          <p:spPr>
            <a:xfrm>
              <a:off x="1434535" y="2628850"/>
              <a:ext cx="25221" cy="12112"/>
            </a:xfrm>
            <a:custGeom>
              <a:avLst/>
              <a:gdLst/>
              <a:ahLst/>
              <a:cxnLst/>
              <a:rect l="l" t="t" r="r" b="b"/>
              <a:pathLst>
                <a:path w="835" h="401" extrusionOk="0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16"/>
            <p:cNvSpPr/>
            <p:nvPr/>
          </p:nvSpPr>
          <p:spPr>
            <a:xfrm>
              <a:off x="1950393" y="2627823"/>
              <a:ext cx="14136" cy="13139"/>
            </a:xfrm>
            <a:custGeom>
              <a:avLst/>
              <a:gdLst/>
              <a:ahLst/>
              <a:cxnLst/>
              <a:rect l="l" t="t" r="r" b="b"/>
              <a:pathLst>
                <a:path w="468" h="435" extrusionOk="0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16"/>
            <p:cNvSpPr/>
            <p:nvPr/>
          </p:nvSpPr>
          <p:spPr>
            <a:xfrm>
              <a:off x="6514501" y="2617765"/>
              <a:ext cx="62494" cy="64518"/>
            </a:xfrm>
            <a:custGeom>
              <a:avLst/>
              <a:gdLst/>
              <a:ahLst/>
              <a:cxnLst/>
              <a:rect l="l" t="t" r="r" b="b"/>
              <a:pathLst>
                <a:path w="2069" h="2136" extrusionOk="0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16"/>
            <p:cNvSpPr/>
            <p:nvPr/>
          </p:nvSpPr>
          <p:spPr>
            <a:xfrm>
              <a:off x="7054523" y="2631870"/>
              <a:ext cx="26218" cy="19180"/>
            </a:xfrm>
            <a:custGeom>
              <a:avLst/>
              <a:gdLst/>
              <a:ahLst/>
              <a:cxnLst/>
              <a:rect l="l" t="t" r="r" b="b"/>
              <a:pathLst>
                <a:path w="868" h="635" extrusionOk="0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16"/>
            <p:cNvSpPr/>
            <p:nvPr/>
          </p:nvSpPr>
          <p:spPr>
            <a:xfrm>
              <a:off x="2406810" y="2707441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16"/>
            <p:cNvSpPr/>
            <p:nvPr/>
          </p:nvSpPr>
          <p:spPr>
            <a:xfrm>
              <a:off x="1282396" y="2732632"/>
              <a:ext cx="20177" cy="15133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16"/>
            <p:cNvSpPr/>
            <p:nvPr/>
          </p:nvSpPr>
          <p:spPr>
            <a:xfrm>
              <a:off x="1282396" y="2732632"/>
              <a:ext cx="20177" cy="15133"/>
            </a:xfrm>
            <a:custGeom>
              <a:avLst/>
              <a:gdLst/>
              <a:ahLst/>
              <a:cxnLst/>
              <a:rect l="l" t="t" r="r" b="b"/>
              <a:pathLst>
                <a:path w="668" h="501" fill="none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16"/>
            <p:cNvSpPr/>
            <p:nvPr/>
          </p:nvSpPr>
          <p:spPr>
            <a:xfrm>
              <a:off x="2636514" y="2722544"/>
              <a:ext cx="14136" cy="30265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16"/>
            <p:cNvSpPr/>
            <p:nvPr/>
          </p:nvSpPr>
          <p:spPr>
            <a:xfrm>
              <a:off x="1911098" y="2757822"/>
              <a:ext cx="23197" cy="24194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16"/>
            <p:cNvSpPr/>
            <p:nvPr/>
          </p:nvSpPr>
          <p:spPr>
            <a:xfrm>
              <a:off x="6151778" y="2760843"/>
              <a:ext cx="40324" cy="65515"/>
            </a:xfrm>
            <a:custGeom>
              <a:avLst/>
              <a:gdLst/>
              <a:ahLst/>
              <a:cxnLst/>
              <a:rect l="l" t="t" r="r" b="b"/>
              <a:pathLst>
                <a:path w="1335" h="2169" extrusionOk="0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16"/>
            <p:cNvSpPr/>
            <p:nvPr/>
          </p:nvSpPr>
          <p:spPr>
            <a:xfrm>
              <a:off x="2225433" y="2770901"/>
              <a:ext cx="31262" cy="22201"/>
            </a:xfrm>
            <a:custGeom>
              <a:avLst/>
              <a:gdLst/>
              <a:ahLst/>
              <a:cxnLst/>
              <a:rect l="l" t="t" r="r" b="b"/>
              <a:pathLst>
                <a:path w="1035" h="735" extrusionOk="0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16"/>
            <p:cNvSpPr/>
            <p:nvPr/>
          </p:nvSpPr>
          <p:spPr>
            <a:xfrm>
              <a:off x="7248978" y="2764860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16"/>
            <p:cNvSpPr/>
            <p:nvPr/>
          </p:nvSpPr>
          <p:spPr>
            <a:xfrm>
              <a:off x="6351277" y="2830343"/>
              <a:ext cx="26218" cy="12142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16"/>
            <p:cNvSpPr/>
            <p:nvPr/>
          </p:nvSpPr>
          <p:spPr>
            <a:xfrm>
              <a:off x="6588048" y="2839404"/>
              <a:ext cx="28242" cy="23228"/>
            </a:xfrm>
            <a:custGeom>
              <a:avLst/>
              <a:gdLst/>
              <a:ahLst/>
              <a:cxnLst/>
              <a:rect l="l" t="t" r="r" b="b"/>
              <a:pathLst>
                <a:path w="935" h="769" extrusionOk="0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16"/>
            <p:cNvSpPr/>
            <p:nvPr/>
          </p:nvSpPr>
          <p:spPr>
            <a:xfrm>
              <a:off x="7332614" y="2837410"/>
              <a:ext cx="36306" cy="32259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16"/>
            <p:cNvSpPr/>
            <p:nvPr/>
          </p:nvSpPr>
          <p:spPr>
            <a:xfrm>
              <a:off x="7332614" y="2837410"/>
              <a:ext cx="36306" cy="32259"/>
            </a:xfrm>
            <a:custGeom>
              <a:avLst/>
              <a:gdLst/>
              <a:ahLst/>
              <a:cxnLst/>
              <a:rect l="l" t="t" r="r" b="b"/>
              <a:pathLst>
                <a:path w="1202" h="1068" fill="none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16"/>
            <p:cNvSpPr/>
            <p:nvPr/>
          </p:nvSpPr>
          <p:spPr>
            <a:xfrm>
              <a:off x="5953305" y="2989550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16"/>
            <p:cNvSpPr/>
            <p:nvPr/>
          </p:nvSpPr>
          <p:spPr>
            <a:xfrm>
              <a:off x="7130094" y="2988523"/>
              <a:ext cx="19180" cy="20177"/>
            </a:xfrm>
            <a:custGeom>
              <a:avLst/>
              <a:gdLst/>
              <a:ahLst/>
              <a:cxnLst/>
              <a:rect l="l" t="t" r="r" b="b"/>
              <a:pathLst>
                <a:path w="635" h="668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16"/>
            <p:cNvSpPr/>
            <p:nvPr/>
          </p:nvSpPr>
          <p:spPr>
            <a:xfrm>
              <a:off x="7130094" y="2988523"/>
              <a:ext cx="19180" cy="20177"/>
            </a:xfrm>
            <a:custGeom>
              <a:avLst/>
              <a:gdLst/>
              <a:ahLst/>
              <a:cxnLst/>
              <a:rect l="l" t="t" r="r" b="b"/>
              <a:pathLst>
                <a:path w="635" h="668" fill="none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16"/>
            <p:cNvSpPr/>
            <p:nvPr/>
          </p:nvSpPr>
          <p:spPr>
            <a:xfrm>
              <a:off x="7439416" y="3080223"/>
              <a:ext cx="32259" cy="25221"/>
            </a:xfrm>
            <a:custGeom>
              <a:avLst/>
              <a:gdLst/>
              <a:ahLst/>
              <a:cxnLst/>
              <a:rect l="l" t="t" r="r" b="b"/>
              <a:pathLst>
                <a:path w="1068" h="835" extrusionOk="0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16"/>
            <p:cNvSpPr/>
            <p:nvPr/>
          </p:nvSpPr>
          <p:spPr>
            <a:xfrm>
              <a:off x="2215375" y="3129577"/>
              <a:ext cx="77597" cy="79651"/>
            </a:xfrm>
            <a:custGeom>
              <a:avLst/>
              <a:gdLst/>
              <a:ahLst/>
              <a:cxnLst/>
              <a:rect l="l" t="t" r="r" b="b"/>
              <a:pathLst>
                <a:path w="2569" h="2637" extrusionOk="0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16"/>
            <p:cNvSpPr/>
            <p:nvPr/>
          </p:nvSpPr>
          <p:spPr>
            <a:xfrm>
              <a:off x="6970918" y="3134621"/>
              <a:ext cx="38300" cy="25221"/>
            </a:xfrm>
            <a:custGeom>
              <a:avLst/>
              <a:gdLst/>
              <a:ahLst/>
              <a:cxnLst/>
              <a:rect l="l" t="t" r="r" b="b"/>
              <a:pathLst>
                <a:path w="1268" h="835" extrusionOk="0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16"/>
            <p:cNvSpPr/>
            <p:nvPr/>
          </p:nvSpPr>
          <p:spPr>
            <a:xfrm>
              <a:off x="7402114" y="3153770"/>
              <a:ext cx="26248" cy="15133"/>
            </a:xfrm>
            <a:custGeom>
              <a:avLst/>
              <a:gdLst/>
              <a:ahLst/>
              <a:cxnLst/>
              <a:rect l="l" t="t" r="r" b="b"/>
              <a:pathLst>
                <a:path w="869" h="501" extrusionOk="0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16"/>
            <p:cNvSpPr/>
            <p:nvPr/>
          </p:nvSpPr>
          <p:spPr>
            <a:xfrm>
              <a:off x="7235869" y="3151747"/>
              <a:ext cx="48419" cy="38330"/>
            </a:xfrm>
            <a:custGeom>
              <a:avLst/>
              <a:gdLst/>
              <a:ahLst/>
              <a:cxnLst/>
              <a:rect l="l" t="t" r="r" b="b"/>
              <a:pathLst>
                <a:path w="1603" h="1269" extrusionOk="0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16"/>
            <p:cNvSpPr/>
            <p:nvPr/>
          </p:nvSpPr>
          <p:spPr>
            <a:xfrm>
              <a:off x="2096491" y="3189019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16"/>
            <p:cNvSpPr/>
            <p:nvPr/>
          </p:nvSpPr>
          <p:spPr>
            <a:xfrm>
              <a:off x="6454032" y="3224297"/>
              <a:ext cx="21204" cy="15133"/>
            </a:xfrm>
            <a:custGeom>
              <a:avLst/>
              <a:gdLst/>
              <a:ahLst/>
              <a:cxnLst/>
              <a:rect l="l" t="t" r="r" b="b"/>
              <a:pathLst>
                <a:path w="702" h="501" extrusionOk="0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16"/>
            <p:cNvSpPr/>
            <p:nvPr/>
          </p:nvSpPr>
          <p:spPr>
            <a:xfrm>
              <a:off x="1980628" y="3302889"/>
              <a:ext cx="24194" cy="27215"/>
            </a:xfrm>
            <a:custGeom>
              <a:avLst/>
              <a:gdLst/>
              <a:ahLst/>
              <a:cxnLst/>
              <a:rect l="l" t="t" r="r" b="b"/>
              <a:pathLst>
                <a:path w="801" h="901" extrusionOk="0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16"/>
            <p:cNvSpPr/>
            <p:nvPr/>
          </p:nvSpPr>
          <p:spPr>
            <a:xfrm>
              <a:off x="7386015" y="3308930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16"/>
            <p:cNvSpPr/>
            <p:nvPr/>
          </p:nvSpPr>
          <p:spPr>
            <a:xfrm>
              <a:off x="7169390" y="3334120"/>
              <a:ext cx="33286" cy="27215"/>
            </a:xfrm>
            <a:custGeom>
              <a:avLst/>
              <a:gdLst/>
              <a:ahLst/>
              <a:cxnLst/>
              <a:rect l="l" t="t" r="r" b="b"/>
              <a:pathLst>
                <a:path w="1102" h="901" extrusionOk="0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16"/>
            <p:cNvSpPr/>
            <p:nvPr/>
          </p:nvSpPr>
          <p:spPr>
            <a:xfrm>
              <a:off x="6570922" y="3360308"/>
              <a:ext cx="19150" cy="15133"/>
            </a:xfrm>
            <a:custGeom>
              <a:avLst/>
              <a:gdLst/>
              <a:ahLst/>
              <a:cxnLst/>
              <a:rect l="l" t="t" r="r" b="b"/>
              <a:pathLst>
                <a:path w="634" h="501" extrusionOk="0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16"/>
            <p:cNvSpPr/>
            <p:nvPr/>
          </p:nvSpPr>
          <p:spPr>
            <a:xfrm>
              <a:off x="7395076" y="3365352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16"/>
            <p:cNvSpPr/>
            <p:nvPr/>
          </p:nvSpPr>
          <p:spPr>
            <a:xfrm>
              <a:off x="7442436" y="3361334"/>
              <a:ext cx="14136" cy="3023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16"/>
            <p:cNvSpPr/>
            <p:nvPr/>
          </p:nvSpPr>
          <p:spPr>
            <a:xfrm>
              <a:off x="2012856" y="3385498"/>
              <a:ext cx="71556" cy="90706"/>
            </a:xfrm>
            <a:custGeom>
              <a:avLst/>
              <a:gdLst/>
              <a:ahLst/>
              <a:cxnLst/>
              <a:rect l="l" t="t" r="r" b="b"/>
              <a:pathLst>
                <a:path w="2369" h="3003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16"/>
            <p:cNvSpPr/>
            <p:nvPr/>
          </p:nvSpPr>
          <p:spPr>
            <a:xfrm>
              <a:off x="2012856" y="3385498"/>
              <a:ext cx="71556" cy="90706"/>
            </a:xfrm>
            <a:custGeom>
              <a:avLst/>
              <a:gdLst/>
              <a:ahLst/>
              <a:cxnLst/>
              <a:rect l="l" t="t" r="r" b="b"/>
              <a:pathLst>
                <a:path w="2369" h="3003" fill="none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16"/>
            <p:cNvSpPr/>
            <p:nvPr/>
          </p:nvSpPr>
          <p:spPr>
            <a:xfrm>
              <a:off x="2238542" y="3404647"/>
              <a:ext cx="19180" cy="23197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16"/>
            <p:cNvSpPr/>
            <p:nvPr/>
          </p:nvSpPr>
          <p:spPr>
            <a:xfrm>
              <a:off x="6568899" y="3398607"/>
              <a:ext cx="13139" cy="30235"/>
            </a:xfrm>
            <a:custGeom>
              <a:avLst/>
              <a:gdLst/>
              <a:ahLst/>
              <a:cxnLst/>
              <a:rect l="l" t="t" r="r" b="b"/>
              <a:pathLst>
                <a:path w="435" h="1001" extrusionOk="0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16"/>
            <p:cNvSpPr/>
            <p:nvPr/>
          </p:nvSpPr>
          <p:spPr>
            <a:xfrm>
              <a:off x="1628990" y="3426817"/>
              <a:ext cx="31262" cy="33256"/>
            </a:xfrm>
            <a:custGeom>
              <a:avLst/>
              <a:gdLst/>
              <a:ahLst/>
              <a:cxnLst/>
              <a:rect l="l" t="t" r="r" b="b"/>
              <a:pathLst>
                <a:path w="1035" h="1101" extrusionOk="0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16"/>
            <p:cNvSpPr/>
            <p:nvPr/>
          </p:nvSpPr>
          <p:spPr>
            <a:xfrm>
              <a:off x="6488283" y="3444940"/>
              <a:ext cx="19180" cy="19180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16"/>
            <p:cNvSpPr/>
            <p:nvPr/>
          </p:nvSpPr>
          <p:spPr>
            <a:xfrm>
              <a:off x="6488283" y="3444940"/>
              <a:ext cx="19180" cy="19180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16"/>
            <p:cNvSpPr/>
            <p:nvPr/>
          </p:nvSpPr>
          <p:spPr>
            <a:xfrm>
              <a:off x="6404678" y="3445967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16"/>
            <p:cNvSpPr/>
            <p:nvPr/>
          </p:nvSpPr>
          <p:spPr>
            <a:xfrm>
              <a:off x="2246607" y="3489280"/>
              <a:ext cx="31262" cy="42347"/>
            </a:xfrm>
            <a:custGeom>
              <a:avLst/>
              <a:gdLst/>
              <a:ahLst/>
              <a:cxnLst/>
              <a:rect l="l" t="t" r="r" b="b"/>
              <a:pathLst>
                <a:path w="1035" h="1402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16"/>
            <p:cNvSpPr/>
            <p:nvPr/>
          </p:nvSpPr>
          <p:spPr>
            <a:xfrm>
              <a:off x="2246607" y="3489280"/>
              <a:ext cx="31262" cy="42347"/>
            </a:xfrm>
            <a:custGeom>
              <a:avLst/>
              <a:gdLst/>
              <a:ahLst/>
              <a:cxnLst/>
              <a:rect l="l" t="t" r="r" b="b"/>
              <a:pathLst>
                <a:path w="1035" h="1402" fill="none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16"/>
            <p:cNvSpPr/>
            <p:nvPr/>
          </p:nvSpPr>
          <p:spPr>
            <a:xfrm>
              <a:off x="1831509" y="3494324"/>
              <a:ext cx="58447" cy="35279"/>
            </a:xfrm>
            <a:custGeom>
              <a:avLst/>
              <a:gdLst/>
              <a:ahLst/>
              <a:cxnLst/>
              <a:rect l="l" t="t" r="r" b="b"/>
              <a:pathLst>
                <a:path w="1935" h="1168" extrusionOk="0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16"/>
            <p:cNvSpPr/>
            <p:nvPr/>
          </p:nvSpPr>
          <p:spPr>
            <a:xfrm>
              <a:off x="2058192" y="3494324"/>
              <a:ext cx="24224" cy="26218"/>
            </a:xfrm>
            <a:custGeom>
              <a:avLst/>
              <a:gdLst/>
              <a:ahLst/>
              <a:cxnLst/>
              <a:rect l="l" t="t" r="r" b="b"/>
              <a:pathLst>
                <a:path w="802" h="868" extrusionOk="0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16"/>
            <p:cNvSpPr/>
            <p:nvPr/>
          </p:nvSpPr>
          <p:spPr>
            <a:xfrm>
              <a:off x="6576963" y="3496318"/>
              <a:ext cx="21174" cy="17156"/>
            </a:xfrm>
            <a:custGeom>
              <a:avLst/>
              <a:gdLst/>
              <a:ahLst/>
              <a:cxnLst/>
              <a:rect l="l" t="t" r="r" b="b"/>
              <a:pathLst>
                <a:path w="701" h="568" extrusionOk="0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16"/>
            <p:cNvSpPr/>
            <p:nvPr/>
          </p:nvSpPr>
          <p:spPr>
            <a:xfrm>
              <a:off x="1390195" y="3498341"/>
              <a:ext cx="18183" cy="17156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16"/>
            <p:cNvSpPr/>
            <p:nvPr/>
          </p:nvSpPr>
          <p:spPr>
            <a:xfrm>
              <a:off x="1466762" y="3526552"/>
              <a:ext cx="19180" cy="15133"/>
            </a:xfrm>
            <a:custGeom>
              <a:avLst/>
              <a:gdLst/>
              <a:ahLst/>
              <a:cxnLst/>
              <a:rect l="l" t="t" r="r" b="b"/>
              <a:pathLst>
                <a:path w="635" h="501" extrusionOk="0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16"/>
            <p:cNvSpPr/>
            <p:nvPr/>
          </p:nvSpPr>
          <p:spPr>
            <a:xfrm>
              <a:off x="7458535" y="3538634"/>
              <a:ext cx="30265" cy="62524"/>
            </a:xfrm>
            <a:custGeom>
              <a:avLst/>
              <a:gdLst/>
              <a:ahLst/>
              <a:cxnLst/>
              <a:rect l="l" t="t" r="r" b="b"/>
              <a:pathLst>
                <a:path w="1002" h="2070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16"/>
            <p:cNvSpPr/>
            <p:nvPr/>
          </p:nvSpPr>
          <p:spPr>
            <a:xfrm>
              <a:off x="7458535" y="3538634"/>
              <a:ext cx="30265" cy="62524"/>
            </a:xfrm>
            <a:custGeom>
              <a:avLst/>
              <a:gdLst/>
              <a:ahLst/>
              <a:cxnLst/>
              <a:rect l="l" t="t" r="r" b="b"/>
              <a:pathLst>
                <a:path w="1002" h="2070" fill="none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16"/>
            <p:cNvSpPr/>
            <p:nvPr/>
          </p:nvSpPr>
          <p:spPr>
            <a:xfrm>
              <a:off x="1431514" y="3546698"/>
              <a:ext cx="31262" cy="50412"/>
            </a:xfrm>
            <a:custGeom>
              <a:avLst/>
              <a:gdLst/>
              <a:ahLst/>
              <a:cxnLst/>
              <a:rect l="l" t="t" r="r" b="b"/>
              <a:pathLst>
                <a:path w="1035" h="1669" extrusionOk="0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16"/>
            <p:cNvSpPr/>
            <p:nvPr/>
          </p:nvSpPr>
          <p:spPr>
            <a:xfrm>
              <a:off x="6530600" y="3545702"/>
              <a:ext cx="21204" cy="14136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16"/>
            <p:cNvSpPr/>
            <p:nvPr/>
          </p:nvSpPr>
          <p:spPr>
            <a:xfrm>
              <a:off x="1408347" y="3551742"/>
              <a:ext cx="16129" cy="13139"/>
            </a:xfrm>
            <a:custGeom>
              <a:avLst/>
              <a:gdLst/>
              <a:ahLst/>
              <a:cxnLst/>
              <a:rect l="l" t="t" r="r" b="b"/>
              <a:pathLst>
                <a:path w="534" h="435" extrusionOk="0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16"/>
            <p:cNvSpPr/>
            <p:nvPr/>
          </p:nvSpPr>
          <p:spPr>
            <a:xfrm>
              <a:off x="1981625" y="3536640"/>
              <a:ext cx="45368" cy="72552"/>
            </a:xfrm>
            <a:custGeom>
              <a:avLst/>
              <a:gdLst/>
              <a:ahLst/>
              <a:cxnLst/>
              <a:rect l="l" t="t" r="r" b="b"/>
              <a:pathLst>
                <a:path w="1502" h="2402" extrusionOk="0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16"/>
            <p:cNvSpPr/>
            <p:nvPr/>
          </p:nvSpPr>
          <p:spPr>
            <a:xfrm>
              <a:off x="6445967" y="3546698"/>
              <a:ext cx="38330" cy="35310"/>
            </a:xfrm>
            <a:custGeom>
              <a:avLst/>
              <a:gdLst/>
              <a:ahLst/>
              <a:cxnLst/>
              <a:rect l="l" t="t" r="r" b="b"/>
              <a:pathLst>
                <a:path w="1269" h="1169" extrusionOk="0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16"/>
            <p:cNvSpPr/>
            <p:nvPr/>
          </p:nvSpPr>
          <p:spPr>
            <a:xfrm>
              <a:off x="1701540" y="3553766"/>
              <a:ext cx="26218" cy="26218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16"/>
            <p:cNvSpPr/>
            <p:nvPr/>
          </p:nvSpPr>
          <p:spPr>
            <a:xfrm>
              <a:off x="6662592" y="3577930"/>
              <a:ext cx="26218" cy="13139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16"/>
            <p:cNvSpPr/>
            <p:nvPr/>
          </p:nvSpPr>
          <p:spPr>
            <a:xfrm>
              <a:off x="7143203" y="3591038"/>
              <a:ext cx="70559" cy="66542"/>
            </a:xfrm>
            <a:custGeom>
              <a:avLst/>
              <a:gdLst/>
              <a:ahLst/>
              <a:cxnLst/>
              <a:rect l="l" t="t" r="r" b="b"/>
              <a:pathLst>
                <a:path w="2336" h="2203" extrusionOk="0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16"/>
            <p:cNvSpPr/>
            <p:nvPr/>
          </p:nvSpPr>
          <p:spPr>
            <a:xfrm>
              <a:off x="7372906" y="3625290"/>
              <a:ext cx="26218" cy="13139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16"/>
            <p:cNvSpPr/>
            <p:nvPr/>
          </p:nvSpPr>
          <p:spPr>
            <a:xfrm>
              <a:off x="7351763" y="3636375"/>
              <a:ext cx="21174" cy="27245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16"/>
            <p:cNvSpPr/>
            <p:nvPr/>
          </p:nvSpPr>
          <p:spPr>
            <a:xfrm>
              <a:off x="6708956" y="3655524"/>
              <a:ext cx="31262" cy="28242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16"/>
            <p:cNvSpPr/>
            <p:nvPr/>
          </p:nvSpPr>
          <p:spPr>
            <a:xfrm>
              <a:off x="2113617" y="3671654"/>
              <a:ext cx="34283" cy="30235"/>
            </a:xfrm>
            <a:custGeom>
              <a:avLst/>
              <a:gdLst/>
              <a:ahLst/>
              <a:cxnLst/>
              <a:rect l="l" t="t" r="r" b="b"/>
              <a:pathLst>
                <a:path w="1135" h="1001" extrusionOk="0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16"/>
            <p:cNvSpPr/>
            <p:nvPr/>
          </p:nvSpPr>
          <p:spPr>
            <a:xfrm>
              <a:off x="1557466" y="3698837"/>
              <a:ext cx="27215" cy="34283"/>
            </a:xfrm>
            <a:custGeom>
              <a:avLst/>
              <a:gdLst/>
              <a:ahLst/>
              <a:cxnLst/>
              <a:rect l="l" t="t" r="r" b="b"/>
              <a:pathLst>
                <a:path w="901" h="1135" extrusionOk="0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16"/>
            <p:cNvSpPr/>
            <p:nvPr/>
          </p:nvSpPr>
          <p:spPr>
            <a:xfrm>
              <a:off x="1514123" y="3735113"/>
              <a:ext cx="34283" cy="22201"/>
            </a:xfrm>
            <a:custGeom>
              <a:avLst/>
              <a:gdLst/>
              <a:ahLst/>
              <a:cxnLst/>
              <a:rect l="l" t="t" r="r" b="b"/>
              <a:pathLst>
                <a:path w="1135" h="735" extrusionOk="0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16"/>
            <p:cNvSpPr/>
            <p:nvPr/>
          </p:nvSpPr>
          <p:spPr>
            <a:xfrm>
              <a:off x="2083383" y="3744174"/>
              <a:ext cx="10119" cy="15163"/>
            </a:xfrm>
            <a:custGeom>
              <a:avLst/>
              <a:gdLst/>
              <a:ahLst/>
              <a:cxnLst/>
              <a:rect l="l" t="t" r="r" b="b"/>
              <a:pathLst>
                <a:path w="335" h="502" extrusionOk="0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16"/>
            <p:cNvSpPr/>
            <p:nvPr/>
          </p:nvSpPr>
          <p:spPr>
            <a:xfrm>
              <a:off x="7141179" y="3745201"/>
              <a:ext cx="22201" cy="13109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16"/>
            <p:cNvSpPr/>
            <p:nvPr/>
          </p:nvSpPr>
          <p:spPr>
            <a:xfrm>
              <a:off x="6473181" y="3753235"/>
              <a:ext cx="21204" cy="14136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16"/>
            <p:cNvSpPr/>
            <p:nvPr/>
          </p:nvSpPr>
          <p:spPr>
            <a:xfrm>
              <a:off x="1960451" y="3759306"/>
              <a:ext cx="11115" cy="32259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16"/>
            <p:cNvSpPr/>
            <p:nvPr/>
          </p:nvSpPr>
          <p:spPr>
            <a:xfrm>
              <a:off x="6568899" y="3781446"/>
              <a:ext cx="12112" cy="16160"/>
            </a:xfrm>
            <a:custGeom>
              <a:avLst/>
              <a:gdLst/>
              <a:ahLst/>
              <a:cxnLst/>
              <a:rect l="l" t="t" r="r" b="b"/>
              <a:pathLst>
                <a:path w="401" h="535" extrusionOk="0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16"/>
            <p:cNvSpPr/>
            <p:nvPr/>
          </p:nvSpPr>
          <p:spPr>
            <a:xfrm>
              <a:off x="1584650" y="3791534"/>
              <a:ext cx="17156" cy="24224"/>
            </a:xfrm>
            <a:custGeom>
              <a:avLst/>
              <a:gdLst/>
              <a:ahLst/>
              <a:cxnLst/>
              <a:rect l="l" t="t" r="r" b="b"/>
              <a:pathLst>
                <a:path w="568" h="802" extrusionOk="0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16"/>
            <p:cNvSpPr/>
            <p:nvPr/>
          </p:nvSpPr>
          <p:spPr>
            <a:xfrm>
              <a:off x="6723061" y="3803616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16"/>
            <p:cNvSpPr/>
            <p:nvPr/>
          </p:nvSpPr>
          <p:spPr>
            <a:xfrm>
              <a:off x="6916489" y="3803616"/>
              <a:ext cx="27245" cy="31262"/>
            </a:xfrm>
            <a:custGeom>
              <a:avLst/>
              <a:gdLst/>
              <a:ahLst/>
              <a:cxnLst/>
              <a:rect l="l" t="t" r="r" b="b"/>
              <a:pathLst>
                <a:path w="902" h="1035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16"/>
            <p:cNvSpPr/>
            <p:nvPr/>
          </p:nvSpPr>
          <p:spPr>
            <a:xfrm>
              <a:off x="6916489" y="3803616"/>
              <a:ext cx="27245" cy="31262"/>
            </a:xfrm>
            <a:custGeom>
              <a:avLst/>
              <a:gdLst/>
              <a:ahLst/>
              <a:cxnLst/>
              <a:rect l="l" t="t" r="r" b="b"/>
              <a:pathLst>
                <a:path w="902" h="1035" fill="none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16"/>
            <p:cNvSpPr/>
            <p:nvPr/>
          </p:nvSpPr>
          <p:spPr>
            <a:xfrm>
              <a:off x="1531249" y="3806637"/>
              <a:ext cx="10119" cy="32289"/>
            </a:xfrm>
            <a:custGeom>
              <a:avLst/>
              <a:gdLst/>
              <a:ahLst/>
              <a:cxnLst/>
              <a:rect l="l" t="t" r="r" b="b"/>
              <a:pathLst>
                <a:path w="335" h="1069" extrusionOk="0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16"/>
            <p:cNvSpPr/>
            <p:nvPr/>
          </p:nvSpPr>
          <p:spPr>
            <a:xfrm>
              <a:off x="1187675" y="490868"/>
              <a:ext cx="34313" cy="63491"/>
            </a:xfrm>
            <a:custGeom>
              <a:avLst/>
              <a:gdLst/>
              <a:ahLst/>
              <a:cxnLst/>
              <a:rect l="l" t="t" r="r" b="b"/>
              <a:pathLst>
                <a:path w="1136" h="2102" extrusionOk="0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16"/>
            <p:cNvSpPr/>
            <p:nvPr/>
          </p:nvSpPr>
          <p:spPr>
            <a:xfrm>
              <a:off x="1187675" y="490868"/>
              <a:ext cx="34313" cy="63491"/>
            </a:xfrm>
            <a:custGeom>
              <a:avLst/>
              <a:gdLst/>
              <a:ahLst/>
              <a:cxnLst/>
              <a:rect l="l" t="t" r="r" b="b"/>
              <a:pathLst>
                <a:path w="1136" h="2102" fill="none" extrusionOk="0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16"/>
            <p:cNvSpPr/>
            <p:nvPr/>
          </p:nvSpPr>
          <p:spPr>
            <a:xfrm>
              <a:off x="1203804" y="429402"/>
              <a:ext cx="29238" cy="26218"/>
            </a:xfrm>
            <a:custGeom>
              <a:avLst/>
              <a:gdLst/>
              <a:ahLst/>
              <a:cxnLst/>
              <a:rect l="l" t="t" r="r" b="b"/>
              <a:pathLst>
                <a:path w="968" h="868" extrusionOk="0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16"/>
            <p:cNvSpPr/>
            <p:nvPr/>
          </p:nvSpPr>
          <p:spPr>
            <a:xfrm>
              <a:off x="1203804" y="429402"/>
              <a:ext cx="29238" cy="26218"/>
            </a:xfrm>
            <a:custGeom>
              <a:avLst/>
              <a:gdLst/>
              <a:ahLst/>
              <a:cxnLst/>
              <a:rect l="l" t="t" r="r" b="b"/>
              <a:pathLst>
                <a:path w="968" h="868" fill="none" extrusionOk="0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16"/>
            <p:cNvSpPr/>
            <p:nvPr/>
          </p:nvSpPr>
          <p:spPr>
            <a:xfrm>
              <a:off x="4016819" y="721599"/>
              <a:ext cx="26248" cy="25221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16"/>
            <p:cNvSpPr/>
            <p:nvPr/>
          </p:nvSpPr>
          <p:spPr>
            <a:xfrm>
              <a:off x="4016819" y="721599"/>
              <a:ext cx="26248" cy="25221"/>
            </a:xfrm>
            <a:custGeom>
              <a:avLst/>
              <a:gdLst/>
              <a:ahLst/>
              <a:cxnLst/>
              <a:rect l="l" t="t" r="r" b="b"/>
              <a:pathLst>
                <a:path w="869" h="835" fill="none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16"/>
            <p:cNvSpPr/>
            <p:nvPr/>
          </p:nvSpPr>
          <p:spPr>
            <a:xfrm>
              <a:off x="5649027" y="834442"/>
              <a:ext cx="105808" cy="139064"/>
            </a:xfrm>
            <a:custGeom>
              <a:avLst/>
              <a:gdLst/>
              <a:ahLst/>
              <a:cxnLst/>
              <a:rect l="l" t="t" r="r" b="b"/>
              <a:pathLst>
                <a:path w="3503" h="4604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16"/>
            <p:cNvSpPr/>
            <p:nvPr/>
          </p:nvSpPr>
          <p:spPr>
            <a:xfrm>
              <a:off x="5649027" y="834442"/>
              <a:ext cx="105808" cy="139064"/>
            </a:xfrm>
            <a:custGeom>
              <a:avLst/>
              <a:gdLst/>
              <a:ahLst/>
              <a:cxnLst/>
              <a:rect l="l" t="t" r="r" b="b"/>
              <a:pathLst>
                <a:path w="3503" h="4604" fill="none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16"/>
            <p:cNvSpPr/>
            <p:nvPr/>
          </p:nvSpPr>
          <p:spPr>
            <a:xfrm>
              <a:off x="2579095" y="1112503"/>
              <a:ext cx="18153" cy="22201"/>
            </a:xfrm>
            <a:custGeom>
              <a:avLst/>
              <a:gdLst/>
              <a:ahLst/>
              <a:cxnLst/>
              <a:rect l="l" t="t" r="r" b="b"/>
              <a:pathLst>
                <a:path w="601" h="735" extrusionOk="0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16"/>
            <p:cNvSpPr/>
            <p:nvPr/>
          </p:nvSpPr>
          <p:spPr>
            <a:xfrm>
              <a:off x="3279321" y="1331152"/>
              <a:ext cx="25221" cy="26218"/>
            </a:xfrm>
            <a:custGeom>
              <a:avLst/>
              <a:gdLst/>
              <a:ahLst/>
              <a:cxnLst/>
              <a:rect l="l" t="t" r="r" b="b"/>
              <a:pathLst>
                <a:path w="835" h="868" extrusionOk="0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16"/>
            <p:cNvSpPr/>
            <p:nvPr/>
          </p:nvSpPr>
          <p:spPr>
            <a:xfrm>
              <a:off x="4199192" y="1884283"/>
              <a:ext cx="29238" cy="18153"/>
            </a:xfrm>
            <a:custGeom>
              <a:avLst/>
              <a:gdLst/>
              <a:ahLst/>
              <a:cxnLst/>
              <a:rect l="l" t="t" r="r" b="b"/>
              <a:pathLst>
                <a:path w="968" h="601" extrusionOk="0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16"/>
            <p:cNvSpPr/>
            <p:nvPr/>
          </p:nvSpPr>
          <p:spPr>
            <a:xfrm>
              <a:off x="1651160" y="2378969"/>
              <a:ext cx="26218" cy="26218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16"/>
            <p:cNvSpPr/>
            <p:nvPr/>
          </p:nvSpPr>
          <p:spPr>
            <a:xfrm>
              <a:off x="2854135" y="2406184"/>
              <a:ext cx="26218" cy="26218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16"/>
            <p:cNvSpPr/>
            <p:nvPr/>
          </p:nvSpPr>
          <p:spPr>
            <a:xfrm>
              <a:off x="1645119" y="2552282"/>
              <a:ext cx="19150" cy="24194"/>
            </a:xfrm>
            <a:custGeom>
              <a:avLst/>
              <a:gdLst/>
              <a:ahLst/>
              <a:cxnLst/>
              <a:rect l="l" t="t" r="r" b="b"/>
              <a:pathLst>
                <a:path w="634" h="801" extrusionOk="0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16"/>
            <p:cNvSpPr/>
            <p:nvPr/>
          </p:nvSpPr>
          <p:spPr>
            <a:xfrm>
              <a:off x="1603799" y="2613717"/>
              <a:ext cx="50412" cy="22201"/>
            </a:xfrm>
            <a:custGeom>
              <a:avLst/>
              <a:gdLst/>
              <a:ahLst/>
              <a:cxnLst/>
              <a:rect l="l" t="t" r="r" b="b"/>
              <a:pathLst>
                <a:path w="1669" h="735" extrusionOk="0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16"/>
            <p:cNvSpPr/>
            <p:nvPr/>
          </p:nvSpPr>
          <p:spPr>
            <a:xfrm>
              <a:off x="7352760" y="3636375"/>
              <a:ext cx="5074" cy="3051"/>
            </a:xfrm>
            <a:custGeom>
              <a:avLst/>
              <a:gdLst/>
              <a:ahLst/>
              <a:cxnLst/>
              <a:rect l="l" t="t" r="r" b="b"/>
              <a:pathLst>
                <a:path w="168" h="101" extrusionOk="0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16"/>
            <p:cNvSpPr/>
            <p:nvPr/>
          </p:nvSpPr>
          <p:spPr>
            <a:xfrm>
              <a:off x="7343699" y="3631331"/>
              <a:ext cx="9092" cy="5074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84" name="Google Shape;3784;p16"/>
          <p:cNvSpPr txBox="1">
            <a:spLocks noGrp="1"/>
          </p:cNvSpPr>
          <p:nvPr>
            <p:ph type="title"/>
          </p:nvPr>
        </p:nvSpPr>
        <p:spPr>
          <a:xfrm>
            <a:off x="711725" y="1349875"/>
            <a:ext cx="5153400" cy="13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85" name="Google Shape;3785;p16"/>
          <p:cNvSpPr txBox="1">
            <a:spLocks noGrp="1"/>
          </p:cNvSpPr>
          <p:nvPr>
            <p:ph type="subTitle" idx="1"/>
          </p:nvPr>
        </p:nvSpPr>
        <p:spPr>
          <a:xfrm>
            <a:off x="711725" y="2922400"/>
            <a:ext cx="4258500" cy="8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3786" name="Google Shape;3786;p16"/>
          <p:cNvSpPr/>
          <p:nvPr/>
        </p:nvSpPr>
        <p:spPr>
          <a:xfrm flipH="1">
            <a:off x="-104990" y="3834897"/>
            <a:ext cx="4784721" cy="1341947"/>
          </a:xfrm>
          <a:custGeom>
            <a:avLst/>
            <a:gdLst/>
            <a:ahLst/>
            <a:cxnLst/>
            <a:rect l="l" t="t" r="r" b="b"/>
            <a:pathLst>
              <a:path w="162801" h="45660" extrusionOk="0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7" name="Google Shape;3787;p16"/>
          <p:cNvSpPr/>
          <p:nvPr/>
        </p:nvSpPr>
        <p:spPr>
          <a:xfrm rot="4278457">
            <a:off x="3782109" y="3634645"/>
            <a:ext cx="1392495" cy="1277394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88" name="Google Shape;3788;p16"/>
          <p:cNvPicPr preferRelativeResize="0"/>
          <p:nvPr/>
        </p:nvPicPr>
        <p:blipFill rotWithShape="1">
          <a:blip r:embed="rId2">
            <a:alphaModFix/>
          </a:blip>
          <a:srcRect l="8265" t="28505" r="5363" b="25863"/>
          <a:stretch/>
        </p:blipFill>
        <p:spPr>
          <a:xfrm>
            <a:off x="0" y="2712175"/>
            <a:ext cx="5468000" cy="29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3">
  <p:cSld name="CUSTOM_1_1_1_1">
    <p:spTree>
      <p:nvGrpSpPr>
        <p:cNvPr id="1" name="Shape 4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0" name="Google Shape;4020;p18"/>
          <p:cNvPicPr preferRelativeResize="0"/>
          <p:nvPr/>
        </p:nvPicPr>
        <p:blipFill rotWithShape="1">
          <a:blip r:embed="rId2">
            <a:alphaModFix/>
          </a:blip>
          <a:srcRect l="45458" t="30808" r="5146" b="33559"/>
          <a:stretch/>
        </p:blipFill>
        <p:spPr>
          <a:xfrm rot="10800000" flipH="1">
            <a:off x="0" y="1218650"/>
            <a:ext cx="6815950" cy="2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4021" name="Google Shape;4021;p18"/>
          <p:cNvSpPr txBox="1">
            <a:spLocks noGrp="1"/>
          </p:cNvSpPr>
          <p:nvPr>
            <p:ph type="title"/>
          </p:nvPr>
        </p:nvSpPr>
        <p:spPr>
          <a:xfrm>
            <a:off x="1995300" y="476950"/>
            <a:ext cx="51534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22" name="Google Shape;4022;p18"/>
          <p:cNvSpPr txBox="1">
            <a:spLocks noGrp="1"/>
          </p:cNvSpPr>
          <p:nvPr>
            <p:ph type="subTitle" idx="1"/>
          </p:nvPr>
        </p:nvSpPr>
        <p:spPr>
          <a:xfrm>
            <a:off x="1995300" y="1387900"/>
            <a:ext cx="5153400" cy="5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023" name="Google Shape;4023;p18"/>
          <p:cNvSpPr/>
          <p:nvPr/>
        </p:nvSpPr>
        <p:spPr>
          <a:xfrm rot="-5400000">
            <a:off x="6391314" y="423372"/>
            <a:ext cx="3597139" cy="2616516"/>
          </a:xfrm>
          <a:custGeom>
            <a:avLst/>
            <a:gdLst/>
            <a:ahLst/>
            <a:cxnLst/>
            <a:rect l="l" t="t" r="r" b="b"/>
            <a:pathLst>
              <a:path w="156721" h="113997" extrusionOk="0">
                <a:moveTo>
                  <a:pt x="0" y="108519"/>
                </a:moveTo>
                <a:cubicBezTo>
                  <a:pt x="243" y="108519"/>
                  <a:pt x="486" y="110008"/>
                  <a:pt x="730" y="110008"/>
                </a:cubicBezTo>
                <a:lnTo>
                  <a:pt x="700" y="108519"/>
                </a:lnTo>
                <a:close/>
                <a:moveTo>
                  <a:pt x="37667" y="1"/>
                </a:moveTo>
                <a:cubicBezTo>
                  <a:pt x="25949" y="1"/>
                  <a:pt x="14536" y="5365"/>
                  <a:pt x="8450" y="17120"/>
                </a:cubicBezTo>
                <a:cubicBezTo>
                  <a:pt x="3617" y="26481"/>
                  <a:pt x="4012" y="38214"/>
                  <a:pt x="8906" y="47454"/>
                </a:cubicBezTo>
                <a:cubicBezTo>
                  <a:pt x="11520" y="52378"/>
                  <a:pt x="14620" y="56512"/>
                  <a:pt x="16900" y="61679"/>
                </a:cubicBezTo>
                <a:cubicBezTo>
                  <a:pt x="19514" y="67515"/>
                  <a:pt x="21459" y="73807"/>
                  <a:pt x="20700" y="80282"/>
                </a:cubicBezTo>
                <a:cubicBezTo>
                  <a:pt x="19453" y="90494"/>
                  <a:pt x="10760" y="99340"/>
                  <a:pt x="547" y="100738"/>
                </a:cubicBezTo>
                <a:lnTo>
                  <a:pt x="700" y="108519"/>
                </a:lnTo>
                <a:lnTo>
                  <a:pt x="147997" y="108519"/>
                </a:lnTo>
                <a:cubicBezTo>
                  <a:pt x="149304" y="109826"/>
                  <a:pt x="150976" y="112926"/>
                  <a:pt x="152647" y="113686"/>
                </a:cubicBezTo>
                <a:cubicBezTo>
                  <a:pt x="153120" y="113901"/>
                  <a:pt x="153537" y="113997"/>
                  <a:pt x="153924" y="113997"/>
                </a:cubicBezTo>
                <a:cubicBezTo>
                  <a:pt x="154906" y="113997"/>
                  <a:pt x="155696" y="113381"/>
                  <a:pt x="156720" y="112531"/>
                </a:cubicBezTo>
                <a:lnTo>
                  <a:pt x="156660" y="25053"/>
                </a:lnTo>
                <a:cubicBezTo>
                  <a:pt x="156068" y="24979"/>
                  <a:pt x="155483" y="24944"/>
                  <a:pt x="154902" y="24944"/>
                </a:cubicBezTo>
                <a:cubicBezTo>
                  <a:pt x="148053" y="24944"/>
                  <a:pt x="141943" y="29823"/>
                  <a:pt x="136142" y="33746"/>
                </a:cubicBezTo>
                <a:cubicBezTo>
                  <a:pt x="126265" y="40480"/>
                  <a:pt x="114505" y="45250"/>
                  <a:pt x="102693" y="45250"/>
                </a:cubicBezTo>
                <a:cubicBezTo>
                  <a:pt x="100110" y="45250"/>
                  <a:pt x="97525" y="45022"/>
                  <a:pt x="94956" y="44536"/>
                </a:cubicBezTo>
                <a:cubicBezTo>
                  <a:pt x="90731" y="43746"/>
                  <a:pt x="86537" y="42226"/>
                  <a:pt x="83254" y="39460"/>
                </a:cubicBezTo>
                <a:cubicBezTo>
                  <a:pt x="77084" y="34232"/>
                  <a:pt x="75138" y="25691"/>
                  <a:pt x="71096" y="18670"/>
                </a:cubicBezTo>
                <a:cubicBezTo>
                  <a:pt x="64245" y="6702"/>
                  <a:pt x="50765" y="1"/>
                  <a:pt x="3766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4" name="Google Shape;4024;p18"/>
          <p:cNvSpPr/>
          <p:nvPr/>
        </p:nvSpPr>
        <p:spPr>
          <a:xfrm>
            <a:off x="7148700" y="3141125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5" name="Google Shape;4025;p18"/>
          <p:cNvSpPr/>
          <p:nvPr/>
        </p:nvSpPr>
        <p:spPr>
          <a:xfrm rot="5574714" flipH="1">
            <a:off x="-1192544" y="2232664"/>
            <a:ext cx="3963590" cy="2213580"/>
          </a:xfrm>
          <a:custGeom>
            <a:avLst/>
            <a:gdLst/>
            <a:ahLst/>
            <a:cxnLst/>
            <a:rect l="l" t="t" r="r" b="b"/>
            <a:pathLst>
              <a:path w="158545" h="88544" extrusionOk="0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26" name="Google Shape;4026;p18"/>
          <p:cNvGrpSpPr/>
          <p:nvPr/>
        </p:nvGrpSpPr>
        <p:grpSpPr>
          <a:xfrm>
            <a:off x="70754" y="59026"/>
            <a:ext cx="2958170" cy="5084499"/>
            <a:chOff x="1187675" y="233950"/>
            <a:chExt cx="2366725" cy="4067925"/>
          </a:xfrm>
        </p:grpSpPr>
        <p:sp>
          <p:nvSpPr>
            <p:cNvPr id="4027" name="Google Shape;4027;p18"/>
            <p:cNvSpPr/>
            <p:nvPr/>
          </p:nvSpPr>
          <p:spPr>
            <a:xfrm>
              <a:off x="1189350" y="233950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18"/>
            <p:cNvSpPr/>
            <p:nvPr/>
          </p:nvSpPr>
          <p:spPr>
            <a:xfrm>
              <a:off x="3075700" y="238950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18"/>
            <p:cNvSpPr/>
            <p:nvPr/>
          </p:nvSpPr>
          <p:spPr>
            <a:xfrm>
              <a:off x="1821475" y="249800"/>
              <a:ext cx="30875" cy="35875"/>
            </a:xfrm>
            <a:custGeom>
              <a:avLst/>
              <a:gdLst/>
              <a:ahLst/>
              <a:cxnLst/>
              <a:rect l="l" t="t" r="r" b="b"/>
              <a:pathLst>
                <a:path w="1235" h="1435" extrusionOk="0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18"/>
            <p:cNvSpPr/>
            <p:nvPr/>
          </p:nvSpPr>
          <p:spPr>
            <a:xfrm>
              <a:off x="1193525" y="256450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18"/>
            <p:cNvSpPr/>
            <p:nvPr/>
          </p:nvSpPr>
          <p:spPr>
            <a:xfrm>
              <a:off x="1347800" y="287325"/>
              <a:ext cx="45050" cy="42550"/>
            </a:xfrm>
            <a:custGeom>
              <a:avLst/>
              <a:gdLst/>
              <a:ahLst/>
              <a:cxnLst/>
              <a:rect l="l" t="t" r="r" b="b"/>
              <a:pathLst>
                <a:path w="1802" h="1702" extrusionOk="0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18"/>
            <p:cNvSpPr/>
            <p:nvPr/>
          </p:nvSpPr>
          <p:spPr>
            <a:xfrm>
              <a:off x="3404275" y="291475"/>
              <a:ext cx="10850" cy="21725"/>
            </a:xfrm>
            <a:custGeom>
              <a:avLst/>
              <a:gdLst/>
              <a:ahLst/>
              <a:cxnLst/>
              <a:rect l="l" t="t" r="r" b="b"/>
              <a:pathLst>
                <a:path w="434" h="869" extrusionOk="0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18"/>
            <p:cNvSpPr/>
            <p:nvPr/>
          </p:nvSpPr>
          <p:spPr>
            <a:xfrm>
              <a:off x="2939775" y="319850"/>
              <a:ext cx="51725" cy="55050"/>
            </a:xfrm>
            <a:custGeom>
              <a:avLst/>
              <a:gdLst/>
              <a:ahLst/>
              <a:cxnLst/>
              <a:rect l="l" t="t" r="r" b="b"/>
              <a:pathLst>
                <a:path w="2069" h="2202" extrusionOk="0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18"/>
            <p:cNvSpPr/>
            <p:nvPr/>
          </p:nvSpPr>
          <p:spPr>
            <a:xfrm>
              <a:off x="3426775" y="390725"/>
              <a:ext cx="14200" cy="16700"/>
            </a:xfrm>
            <a:custGeom>
              <a:avLst/>
              <a:gdLst/>
              <a:ahLst/>
              <a:cxnLst/>
              <a:rect l="l" t="t" r="r" b="b"/>
              <a:pathLst>
                <a:path w="568" h="668" extrusionOk="0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18"/>
            <p:cNvSpPr/>
            <p:nvPr/>
          </p:nvSpPr>
          <p:spPr>
            <a:xfrm>
              <a:off x="2068325" y="397400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18"/>
            <p:cNvSpPr/>
            <p:nvPr/>
          </p:nvSpPr>
          <p:spPr>
            <a:xfrm>
              <a:off x="3261675" y="392400"/>
              <a:ext cx="20025" cy="15025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18"/>
            <p:cNvSpPr/>
            <p:nvPr/>
          </p:nvSpPr>
          <p:spPr>
            <a:xfrm>
              <a:off x="1271075" y="407400"/>
              <a:ext cx="47550" cy="35050"/>
            </a:xfrm>
            <a:custGeom>
              <a:avLst/>
              <a:gdLst/>
              <a:ahLst/>
              <a:cxnLst/>
              <a:rect l="l" t="t" r="r" b="b"/>
              <a:pathLst>
                <a:path w="1902" h="1402" extrusionOk="0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18"/>
            <p:cNvSpPr/>
            <p:nvPr/>
          </p:nvSpPr>
          <p:spPr>
            <a:xfrm>
              <a:off x="1271075" y="407400"/>
              <a:ext cx="47550" cy="35050"/>
            </a:xfrm>
            <a:custGeom>
              <a:avLst/>
              <a:gdLst/>
              <a:ahLst/>
              <a:cxnLst/>
              <a:rect l="l" t="t" r="r" b="b"/>
              <a:pathLst>
                <a:path w="1902" h="1402" fill="none" extrusionOk="0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18"/>
            <p:cNvSpPr/>
            <p:nvPr/>
          </p:nvSpPr>
          <p:spPr>
            <a:xfrm>
              <a:off x="2977300" y="417400"/>
              <a:ext cx="14200" cy="11700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18"/>
            <p:cNvSpPr/>
            <p:nvPr/>
          </p:nvSpPr>
          <p:spPr>
            <a:xfrm>
              <a:off x="3019000" y="424925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18"/>
            <p:cNvSpPr/>
            <p:nvPr/>
          </p:nvSpPr>
          <p:spPr>
            <a:xfrm>
              <a:off x="2718775" y="409075"/>
              <a:ext cx="26725" cy="45050"/>
            </a:xfrm>
            <a:custGeom>
              <a:avLst/>
              <a:gdLst/>
              <a:ahLst/>
              <a:cxnLst/>
              <a:rect l="l" t="t" r="r" b="b"/>
              <a:pathLst>
                <a:path w="1069" h="1802" extrusionOk="0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18"/>
            <p:cNvSpPr/>
            <p:nvPr/>
          </p:nvSpPr>
          <p:spPr>
            <a:xfrm>
              <a:off x="2913925" y="427425"/>
              <a:ext cx="14200" cy="18350"/>
            </a:xfrm>
            <a:custGeom>
              <a:avLst/>
              <a:gdLst/>
              <a:ahLst/>
              <a:cxnLst/>
              <a:rect l="l" t="t" r="r" b="b"/>
              <a:pathLst>
                <a:path w="568" h="734" extrusionOk="0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18"/>
            <p:cNvSpPr/>
            <p:nvPr/>
          </p:nvSpPr>
          <p:spPr>
            <a:xfrm>
              <a:off x="1703050" y="4349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18"/>
            <p:cNvSpPr/>
            <p:nvPr/>
          </p:nvSpPr>
          <p:spPr>
            <a:xfrm>
              <a:off x="2761300" y="439100"/>
              <a:ext cx="30050" cy="20025"/>
            </a:xfrm>
            <a:custGeom>
              <a:avLst/>
              <a:gdLst/>
              <a:ahLst/>
              <a:cxnLst/>
              <a:rect l="l" t="t" r="r" b="b"/>
              <a:pathLst>
                <a:path w="1202" h="801" extrusionOk="0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18"/>
            <p:cNvSpPr/>
            <p:nvPr/>
          </p:nvSpPr>
          <p:spPr>
            <a:xfrm>
              <a:off x="1796450" y="487450"/>
              <a:ext cx="22550" cy="19225"/>
            </a:xfrm>
            <a:custGeom>
              <a:avLst/>
              <a:gdLst/>
              <a:ahLst/>
              <a:cxnLst/>
              <a:rect l="l" t="t" r="r" b="b"/>
              <a:pathLst>
                <a:path w="902" h="769" extrusionOk="0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18"/>
            <p:cNvSpPr/>
            <p:nvPr/>
          </p:nvSpPr>
          <p:spPr>
            <a:xfrm>
              <a:off x="1686375" y="504975"/>
              <a:ext cx="25875" cy="22525"/>
            </a:xfrm>
            <a:custGeom>
              <a:avLst/>
              <a:gdLst/>
              <a:ahLst/>
              <a:cxnLst/>
              <a:rect l="l" t="t" r="r" b="b"/>
              <a:pathLst>
                <a:path w="1035" h="901" extrusionOk="0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18"/>
            <p:cNvSpPr/>
            <p:nvPr/>
          </p:nvSpPr>
          <p:spPr>
            <a:xfrm>
              <a:off x="1274425" y="520825"/>
              <a:ext cx="21700" cy="15850"/>
            </a:xfrm>
            <a:custGeom>
              <a:avLst/>
              <a:gdLst/>
              <a:ahLst/>
              <a:cxnLst/>
              <a:rect l="l" t="t" r="r" b="b"/>
              <a:pathLst>
                <a:path w="868" h="634" extrusionOk="0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18"/>
            <p:cNvSpPr/>
            <p:nvPr/>
          </p:nvSpPr>
          <p:spPr>
            <a:xfrm>
              <a:off x="1314450" y="521650"/>
              <a:ext cx="25875" cy="28375"/>
            </a:xfrm>
            <a:custGeom>
              <a:avLst/>
              <a:gdLst/>
              <a:ahLst/>
              <a:cxnLst/>
              <a:rect l="l" t="t" r="r" b="b"/>
              <a:pathLst>
                <a:path w="1035" h="1135" extrusionOk="0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18"/>
            <p:cNvSpPr/>
            <p:nvPr/>
          </p:nvSpPr>
          <p:spPr>
            <a:xfrm>
              <a:off x="1190200" y="528325"/>
              <a:ext cx="18350" cy="19200"/>
            </a:xfrm>
            <a:custGeom>
              <a:avLst/>
              <a:gdLst/>
              <a:ahLst/>
              <a:cxnLst/>
              <a:rect l="l" t="t" r="r" b="b"/>
              <a:pathLst>
                <a:path w="734" h="768" extrusionOk="0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18"/>
            <p:cNvSpPr/>
            <p:nvPr/>
          </p:nvSpPr>
          <p:spPr>
            <a:xfrm>
              <a:off x="1190200" y="528325"/>
              <a:ext cx="18350" cy="19200"/>
            </a:xfrm>
            <a:custGeom>
              <a:avLst/>
              <a:gdLst/>
              <a:ahLst/>
              <a:cxnLst/>
              <a:rect l="l" t="t" r="r" b="b"/>
              <a:pathLst>
                <a:path w="734" h="768" fill="none" extrusionOk="0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18"/>
            <p:cNvSpPr/>
            <p:nvPr/>
          </p:nvSpPr>
          <p:spPr>
            <a:xfrm>
              <a:off x="1230225" y="5316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18"/>
            <p:cNvSpPr/>
            <p:nvPr/>
          </p:nvSpPr>
          <p:spPr>
            <a:xfrm>
              <a:off x="1230225" y="5316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fill="none" extrusionOk="0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18"/>
            <p:cNvSpPr/>
            <p:nvPr/>
          </p:nvSpPr>
          <p:spPr>
            <a:xfrm>
              <a:off x="1874850" y="530825"/>
              <a:ext cx="25875" cy="21700"/>
            </a:xfrm>
            <a:custGeom>
              <a:avLst/>
              <a:gdLst/>
              <a:ahLst/>
              <a:cxnLst/>
              <a:rect l="l" t="t" r="r" b="b"/>
              <a:pathLst>
                <a:path w="1035" h="868" extrusionOk="0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18"/>
            <p:cNvSpPr/>
            <p:nvPr/>
          </p:nvSpPr>
          <p:spPr>
            <a:xfrm>
              <a:off x="1233550" y="550000"/>
              <a:ext cx="30050" cy="15050"/>
            </a:xfrm>
            <a:custGeom>
              <a:avLst/>
              <a:gdLst/>
              <a:ahLst/>
              <a:cxnLst/>
              <a:rect l="l" t="t" r="r" b="b"/>
              <a:pathLst>
                <a:path w="1202" h="602" extrusionOk="0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18"/>
            <p:cNvSpPr/>
            <p:nvPr/>
          </p:nvSpPr>
          <p:spPr>
            <a:xfrm>
              <a:off x="2927250" y="545825"/>
              <a:ext cx="41725" cy="53400"/>
            </a:xfrm>
            <a:custGeom>
              <a:avLst/>
              <a:gdLst/>
              <a:ahLst/>
              <a:cxnLst/>
              <a:rect l="l" t="t" r="r" b="b"/>
              <a:pathLst>
                <a:path w="1669" h="2136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18"/>
            <p:cNvSpPr/>
            <p:nvPr/>
          </p:nvSpPr>
          <p:spPr>
            <a:xfrm>
              <a:off x="2927250" y="545825"/>
              <a:ext cx="41725" cy="53400"/>
            </a:xfrm>
            <a:custGeom>
              <a:avLst/>
              <a:gdLst/>
              <a:ahLst/>
              <a:cxnLst/>
              <a:rect l="l" t="t" r="r" b="b"/>
              <a:pathLst>
                <a:path w="1669" h="2136" fill="none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18"/>
            <p:cNvSpPr/>
            <p:nvPr/>
          </p:nvSpPr>
          <p:spPr>
            <a:xfrm>
              <a:off x="1719725" y="559175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18"/>
            <p:cNvSpPr/>
            <p:nvPr/>
          </p:nvSpPr>
          <p:spPr>
            <a:xfrm>
              <a:off x="1992425" y="585025"/>
              <a:ext cx="28375" cy="16700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18"/>
            <p:cNvSpPr/>
            <p:nvPr/>
          </p:nvSpPr>
          <p:spPr>
            <a:xfrm>
              <a:off x="1734750" y="600875"/>
              <a:ext cx="16700" cy="11700"/>
            </a:xfrm>
            <a:custGeom>
              <a:avLst/>
              <a:gdLst/>
              <a:ahLst/>
              <a:cxnLst/>
              <a:rect l="l" t="t" r="r" b="b"/>
              <a:pathLst>
                <a:path w="668" h="468" extrusionOk="0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18"/>
            <p:cNvSpPr/>
            <p:nvPr/>
          </p:nvSpPr>
          <p:spPr>
            <a:xfrm>
              <a:off x="2711275" y="580025"/>
              <a:ext cx="110925" cy="83425"/>
            </a:xfrm>
            <a:custGeom>
              <a:avLst/>
              <a:gdLst/>
              <a:ahLst/>
              <a:cxnLst/>
              <a:rect l="l" t="t" r="r" b="b"/>
              <a:pathLst>
                <a:path w="4437" h="3337" extrusionOk="0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18"/>
            <p:cNvSpPr/>
            <p:nvPr/>
          </p:nvSpPr>
          <p:spPr>
            <a:xfrm>
              <a:off x="1647175" y="6325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18"/>
            <p:cNvSpPr/>
            <p:nvPr/>
          </p:nvSpPr>
          <p:spPr>
            <a:xfrm>
              <a:off x="1558775" y="635900"/>
              <a:ext cx="19225" cy="16700"/>
            </a:xfrm>
            <a:custGeom>
              <a:avLst/>
              <a:gdLst/>
              <a:ahLst/>
              <a:cxnLst/>
              <a:rect l="l" t="t" r="r" b="b"/>
              <a:pathLst>
                <a:path w="769" h="668" extrusionOk="0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18"/>
            <p:cNvSpPr/>
            <p:nvPr/>
          </p:nvSpPr>
          <p:spPr>
            <a:xfrm>
              <a:off x="1757250" y="643400"/>
              <a:ext cx="19225" cy="20050"/>
            </a:xfrm>
            <a:custGeom>
              <a:avLst/>
              <a:gdLst/>
              <a:ahLst/>
              <a:cxnLst/>
              <a:rect l="l" t="t" r="r" b="b"/>
              <a:pathLst>
                <a:path w="769" h="802" extrusionOk="0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18"/>
            <p:cNvSpPr/>
            <p:nvPr/>
          </p:nvSpPr>
          <p:spPr>
            <a:xfrm>
              <a:off x="1860675" y="640075"/>
              <a:ext cx="80075" cy="74225"/>
            </a:xfrm>
            <a:custGeom>
              <a:avLst/>
              <a:gdLst/>
              <a:ahLst/>
              <a:cxnLst/>
              <a:rect l="l" t="t" r="r" b="b"/>
              <a:pathLst>
                <a:path w="3203" h="2969" extrusionOk="0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18"/>
            <p:cNvSpPr/>
            <p:nvPr/>
          </p:nvSpPr>
          <p:spPr>
            <a:xfrm>
              <a:off x="1860675" y="640075"/>
              <a:ext cx="80075" cy="74225"/>
            </a:xfrm>
            <a:custGeom>
              <a:avLst/>
              <a:gdLst/>
              <a:ahLst/>
              <a:cxnLst/>
              <a:rect l="l" t="t" r="r" b="b"/>
              <a:pathLst>
                <a:path w="3203" h="2969" fill="none" extrusionOk="0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18"/>
            <p:cNvSpPr/>
            <p:nvPr/>
          </p:nvSpPr>
          <p:spPr>
            <a:xfrm>
              <a:off x="1306950" y="632550"/>
              <a:ext cx="79225" cy="70925"/>
            </a:xfrm>
            <a:custGeom>
              <a:avLst/>
              <a:gdLst/>
              <a:ahLst/>
              <a:cxnLst/>
              <a:rect l="l" t="t" r="r" b="b"/>
              <a:pathLst>
                <a:path w="3169" h="2837" extrusionOk="0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18"/>
            <p:cNvSpPr/>
            <p:nvPr/>
          </p:nvSpPr>
          <p:spPr>
            <a:xfrm>
              <a:off x="2918100" y="665075"/>
              <a:ext cx="21700" cy="15050"/>
            </a:xfrm>
            <a:custGeom>
              <a:avLst/>
              <a:gdLst/>
              <a:ahLst/>
              <a:cxnLst/>
              <a:rect l="l" t="t" r="r" b="b"/>
              <a:pathLst>
                <a:path w="868" h="602" extrusionOk="0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18"/>
            <p:cNvSpPr/>
            <p:nvPr/>
          </p:nvSpPr>
          <p:spPr>
            <a:xfrm>
              <a:off x="1201025" y="673425"/>
              <a:ext cx="18375" cy="20875"/>
            </a:xfrm>
            <a:custGeom>
              <a:avLst/>
              <a:gdLst/>
              <a:ahLst/>
              <a:cxnLst/>
              <a:rect l="l" t="t" r="r" b="b"/>
              <a:pathLst>
                <a:path w="735" h="835" extrusionOk="0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18"/>
            <p:cNvSpPr/>
            <p:nvPr/>
          </p:nvSpPr>
          <p:spPr>
            <a:xfrm>
              <a:off x="1823150" y="675925"/>
              <a:ext cx="29200" cy="24200"/>
            </a:xfrm>
            <a:custGeom>
              <a:avLst/>
              <a:gdLst/>
              <a:ahLst/>
              <a:cxnLst/>
              <a:rect l="l" t="t" r="r" b="b"/>
              <a:pathLst>
                <a:path w="1168" h="968" extrusionOk="0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18"/>
            <p:cNvSpPr/>
            <p:nvPr/>
          </p:nvSpPr>
          <p:spPr>
            <a:xfrm>
              <a:off x="3056525" y="716800"/>
              <a:ext cx="33375" cy="19200"/>
            </a:xfrm>
            <a:custGeom>
              <a:avLst/>
              <a:gdLst/>
              <a:ahLst/>
              <a:cxnLst/>
              <a:rect l="l" t="t" r="r" b="b"/>
              <a:pathLst>
                <a:path w="1335" h="768" extrusionOk="0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18"/>
            <p:cNvSpPr/>
            <p:nvPr/>
          </p:nvSpPr>
          <p:spPr>
            <a:xfrm>
              <a:off x="1596300" y="724300"/>
              <a:ext cx="28400" cy="22525"/>
            </a:xfrm>
            <a:custGeom>
              <a:avLst/>
              <a:gdLst/>
              <a:ahLst/>
              <a:cxnLst/>
              <a:rect l="l" t="t" r="r" b="b"/>
              <a:pathLst>
                <a:path w="1136" h="901" extrusionOk="0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18"/>
            <p:cNvSpPr/>
            <p:nvPr/>
          </p:nvSpPr>
          <p:spPr>
            <a:xfrm>
              <a:off x="1537925" y="736800"/>
              <a:ext cx="26725" cy="21700"/>
            </a:xfrm>
            <a:custGeom>
              <a:avLst/>
              <a:gdLst/>
              <a:ahLst/>
              <a:cxnLst/>
              <a:rect l="l" t="t" r="r" b="b"/>
              <a:pathLst>
                <a:path w="1069" h="868" extrusionOk="0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18"/>
            <p:cNvSpPr/>
            <p:nvPr/>
          </p:nvSpPr>
          <p:spPr>
            <a:xfrm>
              <a:off x="2588675" y="742650"/>
              <a:ext cx="19225" cy="14200"/>
            </a:xfrm>
            <a:custGeom>
              <a:avLst/>
              <a:gdLst/>
              <a:ahLst/>
              <a:cxnLst/>
              <a:rect l="l" t="t" r="r" b="b"/>
              <a:pathLst>
                <a:path w="769" h="568" extrusionOk="0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18"/>
            <p:cNvSpPr/>
            <p:nvPr/>
          </p:nvSpPr>
          <p:spPr>
            <a:xfrm>
              <a:off x="3392600" y="7476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18"/>
            <p:cNvSpPr/>
            <p:nvPr/>
          </p:nvSpPr>
          <p:spPr>
            <a:xfrm>
              <a:off x="2418575" y="747650"/>
              <a:ext cx="34200" cy="29200"/>
            </a:xfrm>
            <a:custGeom>
              <a:avLst/>
              <a:gdLst/>
              <a:ahLst/>
              <a:cxnLst/>
              <a:rect l="l" t="t" r="r" b="b"/>
              <a:pathLst>
                <a:path w="1368" h="1168" extrusionOk="0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18"/>
            <p:cNvSpPr/>
            <p:nvPr/>
          </p:nvSpPr>
          <p:spPr>
            <a:xfrm>
              <a:off x="1361975" y="773500"/>
              <a:ext cx="29225" cy="32550"/>
            </a:xfrm>
            <a:custGeom>
              <a:avLst/>
              <a:gdLst/>
              <a:ahLst/>
              <a:cxnLst/>
              <a:rect l="l" t="t" r="r" b="b"/>
              <a:pathLst>
                <a:path w="1169" h="1302" extrusionOk="0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18"/>
            <p:cNvSpPr/>
            <p:nvPr/>
          </p:nvSpPr>
          <p:spPr>
            <a:xfrm>
              <a:off x="2293475" y="791000"/>
              <a:ext cx="19200" cy="16700"/>
            </a:xfrm>
            <a:custGeom>
              <a:avLst/>
              <a:gdLst/>
              <a:ahLst/>
              <a:cxnLst/>
              <a:rect l="l" t="t" r="r" b="b"/>
              <a:pathLst>
                <a:path w="768" h="668" extrusionOk="0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18"/>
            <p:cNvSpPr/>
            <p:nvPr/>
          </p:nvSpPr>
          <p:spPr>
            <a:xfrm>
              <a:off x="1190200" y="801850"/>
              <a:ext cx="24200" cy="22550"/>
            </a:xfrm>
            <a:custGeom>
              <a:avLst/>
              <a:gdLst/>
              <a:ahLst/>
              <a:cxnLst/>
              <a:rect l="l" t="t" r="r" b="b"/>
              <a:pathLst>
                <a:path w="968" h="902" extrusionOk="0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18"/>
            <p:cNvSpPr/>
            <p:nvPr/>
          </p:nvSpPr>
          <p:spPr>
            <a:xfrm>
              <a:off x="1287750" y="8127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18"/>
            <p:cNvSpPr/>
            <p:nvPr/>
          </p:nvSpPr>
          <p:spPr>
            <a:xfrm>
              <a:off x="1656350" y="823525"/>
              <a:ext cx="21700" cy="19200"/>
            </a:xfrm>
            <a:custGeom>
              <a:avLst/>
              <a:gdLst/>
              <a:ahLst/>
              <a:cxnLst/>
              <a:rect l="l" t="t" r="r" b="b"/>
              <a:pathLst>
                <a:path w="868" h="768" extrusionOk="0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18"/>
            <p:cNvSpPr/>
            <p:nvPr/>
          </p:nvSpPr>
          <p:spPr>
            <a:xfrm>
              <a:off x="1656350" y="823525"/>
              <a:ext cx="21700" cy="19200"/>
            </a:xfrm>
            <a:custGeom>
              <a:avLst/>
              <a:gdLst/>
              <a:ahLst/>
              <a:cxnLst/>
              <a:rect l="l" t="t" r="r" b="b"/>
              <a:pathLst>
                <a:path w="868" h="768" fill="none" extrusionOk="0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18"/>
            <p:cNvSpPr/>
            <p:nvPr/>
          </p:nvSpPr>
          <p:spPr>
            <a:xfrm>
              <a:off x="1211875" y="813525"/>
              <a:ext cx="74250" cy="95925"/>
            </a:xfrm>
            <a:custGeom>
              <a:avLst/>
              <a:gdLst/>
              <a:ahLst/>
              <a:cxnLst/>
              <a:rect l="l" t="t" r="r" b="b"/>
              <a:pathLst>
                <a:path w="2970" h="3837" extrusionOk="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18"/>
            <p:cNvSpPr/>
            <p:nvPr/>
          </p:nvSpPr>
          <p:spPr>
            <a:xfrm>
              <a:off x="3388425" y="8610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18"/>
            <p:cNvSpPr/>
            <p:nvPr/>
          </p:nvSpPr>
          <p:spPr>
            <a:xfrm>
              <a:off x="3388425" y="8610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18"/>
            <p:cNvSpPr/>
            <p:nvPr/>
          </p:nvSpPr>
          <p:spPr>
            <a:xfrm>
              <a:off x="2612875" y="87440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18"/>
            <p:cNvSpPr/>
            <p:nvPr/>
          </p:nvSpPr>
          <p:spPr>
            <a:xfrm>
              <a:off x="1450375" y="877725"/>
              <a:ext cx="18375" cy="17550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18"/>
            <p:cNvSpPr/>
            <p:nvPr/>
          </p:nvSpPr>
          <p:spPr>
            <a:xfrm>
              <a:off x="1292750" y="889400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extrusionOk="0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18"/>
            <p:cNvSpPr/>
            <p:nvPr/>
          </p:nvSpPr>
          <p:spPr>
            <a:xfrm>
              <a:off x="2938100" y="918600"/>
              <a:ext cx="17550" cy="10875"/>
            </a:xfrm>
            <a:custGeom>
              <a:avLst/>
              <a:gdLst/>
              <a:ahLst/>
              <a:cxnLst/>
              <a:rect l="l" t="t" r="r" b="b"/>
              <a:pathLst>
                <a:path w="702" h="435" extrusionOk="0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18"/>
            <p:cNvSpPr/>
            <p:nvPr/>
          </p:nvSpPr>
          <p:spPr>
            <a:xfrm>
              <a:off x="1193525" y="941950"/>
              <a:ext cx="22550" cy="16700"/>
            </a:xfrm>
            <a:custGeom>
              <a:avLst/>
              <a:gdLst/>
              <a:ahLst/>
              <a:cxnLst/>
              <a:rect l="l" t="t" r="r" b="b"/>
              <a:pathLst>
                <a:path w="902" h="668" extrusionOk="0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18"/>
            <p:cNvSpPr/>
            <p:nvPr/>
          </p:nvSpPr>
          <p:spPr>
            <a:xfrm>
              <a:off x="1814800" y="94195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18"/>
            <p:cNvSpPr/>
            <p:nvPr/>
          </p:nvSpPr>
          <p:spPr>
            <a:xfrm>
              <a:off x="2846375" y="945275"/>
              <a:ext cx="20025" cy="14200"/>
            </a:xfrm>
            <a:custGeom>
              <a:avLst/>
              <a:gdLst/>
              <a:ahLst/>
              <a:cxnLst/>
              <a:rect l="l" t="t" r="r" b="b"/>
              <a:pathLst>
                <a:path w="801" h="568" extrusionOk="0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18"/>
            <p:cNvSpPr/>
            <p:nvPr/>
          </p:nvSpPr>
          <p:spPr>
            <a:xfrm>
              <a:off x="2230100" y="959450"/>
              <a:ext cx="31700" cy="12550"/>
            </a:xfrm>
            <a:custGeom>
              <a:avLst/>
              <a:gdLst/>
              <a:ahLst/>
              <a:cxnLst/>
              <a:rect l="l" t="t" r="r" b="b"/>
              <a:pathLst>
                <a:path w="1268" h="502" extrusionOk="0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18"/>
            <p:cNvSpPr/>
            <p:nvPr/>
          </p:nvSpPr>
          <p:spPr>
            <a:xfrm>
              <a:off x="2406050" y="960300"/>
              <a:ext cx="50075" cy="42550"/>
            </a:xfrm>
            <a:custGeom>
              <a:avLst/>
              <a:gdLst/>
              <a:ahLst/>
              <a:cxnLst/>
              <a:rect l="l" t="t" r="r" b="b"/>
              <a:pathLst>
                <a:path w="2003" h="1702" extrusionOk="0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18"/>
            <p:cNvSpPr/>
            <p:nvPr/>
          </p:nvSpPr>
          <p:spPr>
            <a:xfrm>
              <a:off x="1635500" y="966125"/>
              <a:ext cx="16700" cy="12550"/>
            </a:xfrm>
            <a:custGeom>
              <a:avLst/>
              <a:gdLst/>
              <a:ahLst/>
              <a:cxnLst/>
              <a:rect l="l" t="t" r="r" b="b"/>
              <a:pathLst>
                <a:path w="668" h="502" extrusionOk="0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18"/>
            <p:cNvSpPr/>
            <p:nvPr/>
          </p:nvSpPr>
          <p:spPr>
            <a:xfrm>
              <a:off x="1592150" y="978650"/>
              <a:ext cx="15850" cy="15850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18"/>
            <p:cNvSpPr/>
            <p:nvPr/>
          </p:nvSpPr>
          <p:spPr>
            <a:xfrm>
              <a:off x="1738925" y="980300"/>
              <a:ext cx="45050" cy="44225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18"/>
            <p:cNvSpPr/>
            <p:nvPr/>
          </p:nvSpPr>
          <p:spPr>
            <a:xfrm>
              <a:off x="1587975" y="998650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18"/>
            <p:cNvSpPr/>
            <p:nvPr/>
          </p:nvSpPr>
          <p:spPr>
            <a:xfrm>
              <a:off x="3232475" y="1007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18"/>
            <p:cNvSpPr/>
            <p:nvPr/>
          </p:nvSpPr>
          <p:spPr>
            <a:xfrm>
              <a:off x="2184225" y="1042850"/>
              <a:ext cx="28375" cy="30050"/>
            </a:xfrm>
            <a:custGeom>
              <a:avLst/>
              <a:gdLst/>
              <a:ahLst/>
              <a:cxnLst/>
              <a:rect l="l" t="t" r="r" b="b"/>
              <a:pathLst>
                <a:path w="1135" h="1202" extrusionOk="0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18"/>
            <p:cNvSpPr/>
            <p:nvPr/>
          </p:nvSpPr>
          <p:spPr>
            <a:xfrm>
              <a:off x="2547825" y="105952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18"/>
            <p:cNvSpPr/>
            <p:nvPr/>
          </p:nvSpPr>
          <p:spPr>
            <a:xfrm>
              <a:off x="2547825" y="105952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fill="none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18"/>
            <p:cNvSpPr/>
            <p:nvPr/>
          </p:nvSpPr>
          <p:spPr>
            <a:xfrm>
              <a:off x="1395325" y="10803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18"/>
            <p:cNvSpPr/>
            <p:nvPr/>
          </p:nvSpPr>
          <p:spPr>
            <a:xfrm>
              <a:off x="2336000" y="1112075"/>
              <a:ext cx="18375" cy="20025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18"/>
            <p:cNvSpPr/>
            <p:nvPr/>
          </p:nvSpPr>
          <p:spPr>
            <a:xfrm>
              <a:off x="1999100" y="1122075"/>
              <a:ext cx="18375" cy="21700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18"/>
            <p:cNvSpPr/>
            <p:nvPr/>
          </p:nvSpPr>
          <p:spPr>
            <a:xfrm>
              <a:off x="2080000" y="1127075"/>
              <a:ext cx="43375" cy="36725"/>
            </a:xfrm>
            <a:custGeom>
              <a:avLst/>
              <a:gdLst/>
              <a:ahLst/>
              <a:cxnLst/>
              <a:rect l="l" t="t" r="r" b="b"/>
              <a:pathLst>
                <a:path w="1735" h="1469" extrusionOk="0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18"/>
            <p:cNvSpPr/>
            <p:nvPr/>
          </p:nvSpPr>
          <p:spPr>
            <a:xfrm>
              <a:off x="2080000" y="1127075"/>
              <a:ext cx="43375" cy="36725"/>
            </a:xfrm>
            <a:custGeom>
              <a:avLst/>
              <a:gdLst/>
              <a:ahLst/>
              <a:cxnLst/>
              <a:rect l="l" t="t" r="r" b="b"/>
              <a:pathLst>
                <a:path w="1735" h="1469" fill="none" extrusionOk="0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18"/>
            <p:cNvSpPr/>
            <p:nvPr/>
          </p:nvSpPr>
          <p:spPr>
            <a:xfrm>
              <a:off x="1592150" y="1130425"/>
              <a:ext cx="37550" cy="37550"/>
            </a:xfrm>
            <a:custGeom>
              <a:avLst/>
              <a:gdLst/>
              <a:ahLst/>
              <a:cxnLst/>
              <a:rect l="l" t="t" r="r" b="b"/>
              <a:pathLst>
                <a:path w="1502" h="1502" extrusionOk="0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18"/>
            <p:cNvSpPr/>
            <p:nvPr/>
          </p:nvSpPr>
          <p:spPr>
            <a:xfrm>
              <a:off x="1417850" y="1126250"/>
              <a:ext cx="65075" cy="105925"/>
            </a:xfrm>
            <a:custGeom>
              <a:avLst/>
              <a:gdLst/>
              <a:ahLst/>
              <a:cxnLst/>
              <a:rect l="l" t="t" r="r" b="b"/>
              <a:pathLst>
                <a:path w="2603" h="4237" extrusionOk="0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18"/>
            <p:cNvSpPr/>
            <p:nvPr/>
          </p:nvSpPr>
          <p:spPr>
            <a:xfrm>
              <a:off x="2032450" y="1163775"/>
              <a:ext cx="28375" cy="16700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18"/>
            <p:cNvSpPr/>
            <p:nvPr/>
          </p:nvSpPr>
          <p:spPr>
            <a:xfrm>
              <a:off x="3014825" y="1167100"/>
              <a:ext cx="18375" cy="11700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18"/>
            <p:cNvSpPr/>
            <p:nvPr/>
          </p:nvSpPr>
          <p:spPr>
            <a:xfrm>
              <a:off x="3239150" y="11679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18"/>
            <p:cNvSpPr/>
            <p:nvPr/>
          </p:nvSpPr>
          <p:spPr>
            <a:xfrm>
              <a:off x="2808850" y="1162100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18"/>
            <p:cNvSpPr/>
            <p:nvPr/>
          </p:nvSpPr>
          <p:spPr>
            <a:xfrm>
              <a:off x="1639675" y="119297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18"/>
            <p:cNvSpPr/>
            <p:nvPr/>
          </p:nvSpPr>
          <p:spPr>
            <a:xfrm>
              <a:off x="2898900" y="1192975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18"/>
            <p:cNvSpPr/>
            <p:nvPr/>
          </p:nvSpPr>
          <p:spPr>
            <a:xfrm>
              <a:off x="2898900" y="1192975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fill="none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18"/>
            <p:cNvSpPr/>
            <p:nvPr/>
          </p:nvSpPr>
          <p:spPr>
            <a:xfrm>
              <a:off x="3003150" y="1217975"/>
              <a:ext cx="25875" cy="17550"/>
            </a:xfrm>
            <a:custGeom>
              <a:avLst/>
              <a:gdLst/>
              <a:ahLst/>
              <a:cxnLst/>
              <a:rect l="l" t="t" r="r" b="b"/>
              <a:pathLst>
                <a:path w="1035" h="702" extrusionOk="0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18"/>
            <p:cNvSpPr/>
            <p:nvPr/>
          </p:nvSpPr>
          <p:spPr>
            <a:xfrm>
              <a:off x="1922375" y="1225475"/>
              <a:ext cx="18375" cy="17550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18"/>
            <p:cNvSpPr/>
            <p:nvPr/>
          </p:nvSpPr>
          <p:spPr>
            <a:xfrm>
              <a:off x="2838875" y="1238000"/>
              <a:ext cx="56725" cy="47550"/>
            </a:xfrm>
            <a:custGeom>
              <a:avLst/>
              <a:gdLst/>
              <a:ahLst/>
              <a:cxnLst/>
              <a:rect l="l" t="t" r="r" b="b"/>
              <a:pathLst>
                <a:path w="2269" h="1902" extrusionOk="0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18"/>
            <p:cNvSpPr/>
            <p:nvPr/>
          </p:nvSpPr>
          <p:spPr>
            <a:xfrm>
              <a:off x="1633000" y="1247175"/>
              <a:ext cx="17550" cy="30875"/>
            </a:xfrm>
            <a:custGeom>
              <a:avLst/>
              <a:gdLst/>
              <a:ahLst/>
              <a:cxnLst/>
              <a:rect l="l" t="t" r="r" b="b"/>
              <a:pathLst>
                <a:path w="702" h="1235" extrusionOk="0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18"/>
            <p:cNvSpPr/>
            <p:nvPr/>
          </p:nvSpPr>
          <p:spPr>
            <a:xfrm>
              <a:off x="2576175" y="1252175"/>
              <a:ext cx="30050" cy="26700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18"/>
            <p:cNvSpPr/>
            <p:nvPr/>
          </p:nvSpPr>
          <p:spPr>
            <a:xfrm>
              <a:off x="3342550" y="1281350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18"/>
            <p:cNvSpPr/>
            <p:nvPr/>
          </p:nvSpPr>
          <p:spPr>
            <a:xfrm>
              <a:off x="3342550" y="1281350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18"/>
            <p:cNvSpPr/>
            <p:nvPr/>
          </p:nvSpPr>
          <p:spPr>
            <a:xfrm>
              <a:off x="1408675" y="1298875"/>
              <a:ext cx="19200" cy="13375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18"/>
            <p:cNvSpPr/>
            <p:nvPr/>
          </p:nvSpPr>
          <p:spPr>
            <a:xfrm>
              <a:off x="1765600" y="1306375"/>
              <a:ext cx="43400" cy="40900"/>
            </a:xfrm>
            <a:custGeom>
              <a:avLst/>
              <a:gdLst/>
              <a:ahLst/>
              <a:cxnLst/>
              <a:rect l="l" t="t" r="r" b="b"/>
              <a:pathLst>
                <a:path w="1736" h="1636" extrusionOk="0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18"/>
            <p:cNvSpPr/>
            <p:nvPr/>
          </p:nvSpPr>
          <p:spPr>
            <a:xfrm>
              <a:off x="3147425" y="1306375"/>
              <a:ext cx="23375" cy="20050"/>
            </a:xfrm>
            <a:custGeom>
              <a:avLst/>
              <a:gdLst/>
              <a:ahLst/>
              <a:cxnLst/>
              <a:rect l="l" t="t" r="r" b="b"/>
              <a:pathLst>
                <a:path w="935" h="802" extrusionOk="0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18"/>
            <p:cNvSpPr/>
            <p:nvPr/>
          </p:nvSpPr>
          <p:spPr>
            <a:xfrm>
              <a:off x="3134900" y="1323900"/>
              <a:ext cx="19225" cy="23375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18"/>
            <p:cNvSpPr/>
            <p:nvPr/>
          </p:nvSpPr>
          <p:spPr>
            <a:xfrm>
              <a:off x="3039000" y="1331400"/>
              <a:ext cx="10875" cy="8350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18"/>
            <p:cNvSpPr/>
            <p:nvPr/>
          </p:nvSpPr>
          <p:spPr>
            <a:xfrm>
              <a:off x="1207700" y="1349750"/>
              <a:ext cx="19200" cy="13350"/>
            </a:xfrm>
            <a:custGeom>
              <a:avLst/>
              <a:gdLst/>
              <a:ahLst/>
              <a:cxnLst/>
              <a:rect l="l" t="t" r="r" b="b"/>
              <a:pathLst>
                <a:path w="768" h="534" extrusionOk="0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18"/>
            <p:cNvSpPr/>
            <p:nvPr/>
          </p:nvSpPr>
          <p:spPr>
            <a:xfrm>
              <a:off x="1207700" y="1349750"/>
              <a:ext cx="19200" cy="13350"/>
            </a:xfrm>
            <a:custGeom>
              <a:avLst/>
              <a:gdLst/>
              <a:ahLst/>
              <a:cxnLst/>
              <a:rect l="l" t="t" r="r" b="b"/>
              <a:pathLst>
                <a:path w="768" h="534" fill="none" extrusionOk="0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18"/>
            <p:cNvSpPr/>
            <p:nvPr/>
          </p:nvSpPr>
          <p:spPr>
            <a:xfrm>
              <a:off x="1976575" y="1351400"/>
              <a:ext cx="22550" cy="22550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18"/>
            <p:cNvSpPr/>
            <p:nvPr/>
          </p:nvSpPr>
          <p:spPr>
            <a:xfrm>
              <a:off x="1713050" y="1370600"/>
              <a:ext cx="36725" cy="51725"/>
            </a:xfrm>
            <a:custGeom>
              <a:avLst/>
              <a:gdLst/>
              <a:ahLst/>
              <a:cxnLst/>
              <a:rect l="l" t="t" r="r" b="b"/>
              <a:pathLst>
                <a:path w="1469" h="2069" extrusionOk="0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18"/>
            <p:cNvSpPr/>
            <p:nvPr/>
          </p:nvSpPr>
          <p:spPr>
            <a:xfrm>
              <a:off x="1611325" y="1389775"/>
              <a:ext cx="25875" cy="22525"/>
            </a:xfrm>
            <a:custGeom>
              <a:avLst/>
              <a:gdLst/>
              <a:ahLst/>
              <a:cxnLst/>
              <a:rect l="l" t="t" r="r" b="b"/>
              <a:pathLst>
                <a:path w="1035" h="901" extrusionOk="0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18"/>
            <p:cNvSpPr/>
            <p:nvPr/>
          </p:nvSpPr>
          <p:spPr>
            <a:xfrm>
              <a:off x="2924750" y="1408125"/>
              <a:ext cx="16725" cy="16700"/>
            </a:xfrm>
            <a:custGeom>
              <a:avLst/>
              <a:gdLst/>
              <a:ahLst/>
              <a:cxnLst/>
              <a:rect l="l" t="t" r="r" b="b"/>
              <a:pathLst>
                <a:path w="669" h="668" extrusionOk="0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18"/>
            <p:cNvSpPr/>
            <p:nvPr/>
          </p:nvSpPr>
          <p:spPr>
            <a:xfrm>
              <a:off x="1371150" y="1412275"/>
              <a:ext cx="18375" cy="11700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18"/>
            <p:cNvSpPr/>
            <p:nvPr/>
          </p:nvSpPr>
          <p:spPr>
            <a:xfrm>
              <a:off x="2072475" y="141395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18"/>
            <p:cNvSpPr/>
            <p:nvPr/>
          </p:nvSpPr>
          <p:spPr>
            <a:xfrm>
              <a:off x="2486125" y="1415625"/>
              <a:ext cx="22525" cy="19200"/>
            </a:xfrm>
            <a:custGeom>
              <a:avLst/>
              <a:gdLst/>
              <a:ahLst/>
              <a:cxnLst/>
              <a:rect l="l" t="t" r="r" b="b"/>
              <a:pathLst>
                <a:path w="901" h="768" extrusionOk="0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18"/>
            <p:cNvSpPr/>
            <p:nvPr/>
          </p:nvSpPr>
          <p:spPr>
            <a:xfrm>
              <a:off x="1231875" y="1433975"/>
              <a:ext cx="21725" cy="11700"/>
            </a:xfrm>
            <a:custGeom>
              <a:avLst/>
              <a:gdLst/>
              <a:ahLst/>
              <a:cxnLst/>
              <a:rect l="l" t="t" r="r" b="b"/>
              <a:pathLst>
                <a:path w="869" h="468" extrusionOk="0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18"/>
            <p:cNvSpPr/>
            <p:nvPr/>
          </p:nvSpPr>
          <p:spPr>
            <a:xfrm>
              <a:off x="2406050" y="1432300"/>
              <a:ext cx="40050" cy="39225"/>
            </a:xfrm>
            <a:custGeom>
              <a:avLst/>
              <a:gdLst/>
              <a:ahLst/>
              <a:cxnLst/>
              <a:rect l="l" t="t" r="r" b="b"/>
              <a:pathLst>
                <a:path w="1602" h="1569" extrusionOk="0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18"/>
            <p:cNvSpPr/>
            <p:nvPr/>
          </p:nvSpPr>
          <p:spPr>
            <a:xfrm>
              <a:off x="1507925" y="1438150"/>
              <a:ext cx="26700" cy="25875"/>
            </a:xfrm>
            <a:custGeom>
              <a:avLst/>
              <a:gdLst/>
              <a:ahLst/>
              <a:cxnLst/>
              <a:rect l="l" t="t" r="r" b="b"/>
              <a:pathLst>
                <a:path w="1068" h="1035" extrusionOk="0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18"/>
            <p:cNvSpPr/>
            <p:nvPr/>
          </p:nvSpPr>
          <p:spPr>
            <a:xfrm>
              <a:off x="1507925" y="1438150"/>
              <a:ext cx="26700" cy="25875"/>
            </a:xfrm>
            <a:custGeom>
              <a:avLst/>
              <a:gdLst/>
              <a:ahLst/>
              <a:cxnLst/>
              <a:rect l="l" t="t" r="r" b="b"/>
              <a:pathLst>
                <a:path w="1068" h="1035" fill="none" extrusionOk="0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18"/>
            <p:cNvSpPr/>
            <p:nvPr/>
          </p:nvSpPr>
          <p:spPr>
            <a:xfrm>
              <a:off x="1464550" y="1444800"/>
              <a:ext cx="20050" cy="11700"/>
            </a:xfrm>
            <a:custGeom>
              <a:avLst/>
              <a:gdLst/>
              <a:ahLst/>
              <a:cxnLst/>
              <a:rect l="l" t="t" r="r" b="b"/>
              <a:pathLst>
                <a:path w="802" h="468" extrusionOk="0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18"/>
            <p:cNvSpPr/>
            <p:nvPr/>
          </p:nvSpPr>
          <p:spPr>
            <a:xfrm>
              <a:off x="1625500" y="1456475"/>
              <a:ext cx="11700" cy="8375"/>
            </a:xfrm>
            <a:custGeom>
              <a:avLst/>
              <a:gdLst/>
              <a:ahLst/>
              <a:cxnLst/>
              <a:rect l="l" t="t" r="r" b="b"/>
              <a:pathLst>
                <a:path w="468" h="335" extrusionOk="0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18"/>
            <p:cNvSpPr/>
            <p:nvPr/>
          </p:nvSpPr>
          <p:spPr>
            <a:xfrm>
              <a:off x="1582125" y="1472325"/>
              <a:ext cx="6700" cy="6700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18"/>
            <p:cNvSpPr/>
            <p:nvPr/>
          </p:nvSpPr>
          <p:spPr>
            <a:xfrm>
              <a:off x="3363400" y="14681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18"/>
            <p:cNvSpPr/>
            <p:nvPr/>
          </p:nvSpPr>
          <p:spPr>
            <a:xfrm>
              <a:off x="2942275" y="1479000"/>
              <a:ext cx="36725" cy="41725"/>
            </a:xfrm>
            <a:custGeom>
              <a:avLst/>
              <a:gdLst/>
              <a:ahLst/>
              <a:cxnLst/>
              <a:rect l="l" t="t" r="r" b="b"/>
              <a:pathLst>
                <a:path w="1469" h="1669" extrusionOk="0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18"/>
            <p:cNvSpPr/>
            <p:nvPr/>
          </p:nvSpPr>
          <p:spPr>
            <a:xfrm>
              <a:off x="1326125" y="1483175"/>
              <a:ext cx="15025" cy="19200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18"/>
            <p:cNvSpPr/>
            <p:nvPr/>
          </p:nvSpPr>
          <p:spPr>
            <a:xfrm>
              <a:off x="1517925" y="14931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18"/>
            <p:cNvSpPr/>
            <p:nvPr/>
          </p:nvSpPr>
          <p:spPr>
            <a:xfrm>
              <a:off x="3331725" y="14973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18"/>
            <p:cNvSpPr/>
            <p:nvPr/>
          </p:nvSpPr>
          <p:spPr>
            <a:xfrm>
              <a:off x="2804675" y="1518200"/>
              <a:ext cx="40050" cy="34200"/>
            </a:xfrm>
            <a:custGeom>
              <a:avLst/>
              <a:gdLst/>
              <a:ahLst/>
              <a:cxnLst/>
              <a:rect l="l" t="t" r="r" b="b"/>
              <a:pathLst>
                <a:path w="1602" h="1368" extrusionOk="0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18"/>
            <p:cNvSpPr/>
            <p:nvPr/>
          </p:nvSpPr>
          <p:spPr>
            <a:xfrm>
              <a:off x="1349475" y="153155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18"/>
            <p:cNvSpPr/>
            <p:nvPr/>
          </p:nvSpPr>
          <p:spPr>
            <a:xfrm>
              <a:off x="1349475" y="153155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fill="none" extrusionOk="0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18"/>
            <p:cNvSpPr/>
            <p:nvPr/>
          </p:nvSpPr>
          <p:spPr>
            <a:xfrm>
              <a:off x="1235225" y="15457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18"/>
            <p:cNvSpPr/>
            <p:nvPr/>
          </p:nvSpPr>
          <p:spPr>
            <a:xfrm>
              <a:off x="3164925" y="1554900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18"/>
            <p:cNvSpPr/>
            <p:nvPr/>
          </p:nvSpPr>
          <p:spPr>
            <a:xfrm>
              <a:off x="1563800" y="1552375"/>
              <a:ext cx="40050" cy="50900"/>
            </a:xfrm>
            <a:custGeom>
              <a:avLst/>
              <a:gdLst/>
              <a:ahLst/>
              <a:cxnLst/>
              <a:rect l="l" t="t" r="r" b="b"/>
              <a:pathLst>
                <a:path w="1602" h="2036" extrusionOk="0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18"/>
            <p:cNvSpPr/>
            <p:nvPr/>
          </p:nvSpPr>
          <p:spPr>
            <a:xfrm>
              <a:off x="1563800" y="1552375"/>
              <a:ext cx="40050" cy="50900"/>
            </a:xfrm>
            <a:custGeom>
              <a:avLst/>
              <a:gdLst/>
              <a:ahLst/>
              <a:cxnLst/>
              <a:rect l="l" t="t" r="r" b="b"/>
              <a:pathLst>
                <a:path w="1602" h="2036" fill="none" extrusionOk="0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18"/>
            <p:cNvSpPr/>
            <p:nvPr/>
          </p:nvSpPr>
          <p:spPr>
            <a:xfrm>
              <a:off x="2560325" y="1563225"/>
              <a:ext cx="46725" cy="36725"/>
            </a:xfrm>
            <a:custGeom>
              <a:avLst/>
              <a:gdLst/>
              <a:ahLst/>
              <a:cxnLst/>
              <a:rect l="l" t="t" r="r" b="b"/>
              <a:pathLst>
                <a:path w="1869" h="1469" extrusionOk="0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18"/>
            <p:cNvSpPr/>
            <p:nvPr/>
          </p:nvSpPr>
          <p:spPr>
            <a:xfrm>
              <a:off x="1409500" y="15790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18"/>
            <p:cNvSpPr/>
            <p:nvPr/>
          </p:nvSpPr>
          <p:spPr>
            <a:xfrm>
              <a:off x="2215075" y="1588250"/>
              <a:ext cx="20050" cy="18375"/>
            </a:xfrm>
            <a:custGeom>
              <a:avLst/>
              <a:gdLst/>
              <a:ahLst/>
              <a:cxnLst/>
              <a:rect l="l" t="t" r="r" b="b"/>
              <a:pathLst>
                <a:path w="802" h="735" extrusionOk="0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18"/>
            <p:cNvSpPr/>
            <p:nvPr/>
          </p:nvSpPr>
          <p:spPr>
            <a:xfrm>
              <a:off x="1442025" y="1643275"/>
              <a:ext cx="45075" cy="55900"/>
            </a:xfrm>
            <a:custGeom>
              <a:avLst/>
              <a:gdLst/>
              <a:ahLst/>
              <a:cxnLst/>
              <a:rect l="l" t="t" r="r" b="b"/>
              <a:pathLst>
                <a:path w="1803" h="2236" extrusionOk="0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18"/>
            <p:cNvSpPr/>
            <p:nvPr/>
          </p:nvSpPr>
          <p:spPr>
            <a:xfrm>
              <a:off x="3431800" y="1618275"/>
              <a:ext cx="122600" cy="84250"/>
            </a:xfrm>
            <a:custGeom>
              <a:avLst/>
              <a:gdLst/>
              <a:ahLst/>
              <a:cxnLst/>
              <a:rect l="l" t="t" r="r" b="b"/>
              <a:pathLst>
                <a:path w="4904" h="3370" extrusionOk="0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18"/>
            <p:cNvSpPr/>
            <p:nvPr/>
          </p:nvSpPr>
          <p:spPr>
            <a:xfrm>
              <a:off x="1406175" y="1655800"/>
              <a:ext cx="19200" cy="15025"/>
            </a:xfrm>
            <a:custGeom>
              <a:avLst/>
              <a:gdLst/>
              <a:ahLst/>
              <a:cxnLst/>
              <a:rect l="l" t="t" r="r" b="b"/>
              <a:pathLst>
                <a:path w="768" h="601" extrusionOk="0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18"/>
            <p:cNvSpPr/>
            <p:nvPr/>
          </p:nvSpPr>
          <p:spPr>
            <a:xfrm>
              <a:off x="1691375" y="1683325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18"/>
            <p:cNvSpPr/>
            <p:nvPr/>
          </p:nvSpPr>
          <p:spPr>
            <a:xfrm>
              <a:off x="2379375" y="17025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18"/>
            <p:cNvSpPr/>
            <p:nvPr/>
          </p:nvSpPr>
          <p:spPr>
            <a:xfrm>
              <a:off x="2295150" y="17133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18"/>
            <p:cNvSpPr/>
            <p:nvPr/>
          </p:nvSpPr>
          <p:spPr>
            <a:xfrm>
              <a:off x="1885675" y="1726675"/>
              <a:ext cx="15050" cy="17550"/>
            </a:xfrm>
            <a:custGeom>
              <a:avLst/>
              <a:gdLst/>
              <a:ahLst/>
              <a:cxnLst/>
              <a:rect l="l" t="t" r="r" b="b"/>
              <a:pathLst>
                <a:path w="602" h="702" extrusionOk="0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18"/>
            <p:cNvSpPr/>
            <p:nvPr/>
          </p:nvSpPr>
          <p:spPr>
            <a:xfrm>
              <a:off x="1261900" y="1735850"/>
              <a:ext cx="24225" cy="18375"/>
            </a:xfrm>
            <a:custGeom>
              <a:avLst/>
              <a:gdLst/>
              <a:ahLst/>
              <a:cxnLst/>
              <a:rect l="l" t="t" r="r" b="b"/>
              <a:pathLst>
                <a:path w="969" h="735" extrusionOk="0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18"/>
            <p:cNvSpPr/>
            <p:nvPr/>
          </p:nvSpPr>
          <p:spPr>
            <a:xfrm>
              <a:off x="2167550" y="1757525"/>
              <a:ext cx="13375" cy="15050"/>
            </a:xfrm>
            <a:custGeom>
              <a:avLst/>
              <a:gdLst/>
              <a:ahLst/>
              <a:cxnLst/>
              <a:rect l="l" t="t" r="r" b="b"/>
              <a:pathLst>
                <a:path w="535" h="602" extrusionOk="0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18"/>
            <p:cNvSpPr/>
            <p:nvPr/>
          </p:nvSpPr>
          <p:spPr>
            <a:xfrm>
              <a:off x="2958125" y="1755875"/>
              <a:ext cx="23375" cy="24200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18"/>
            <p:cNvSpPr/>
            <p:nvPr/>
          </p:nvSpPr>
          <p:spPr>
            <a:xfrm>
              <a:off x="2143375" y="1785875"/>
              <a:ext cx="14200" cy="14225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18"/>
            <p:cNvSpPr/>
            <p:nvPr/>
          </p:nvSpPr>
          <p:spPr>
            <a:xfrm>
              <a:off x="1743075" y="1792550"/>
              <a:ext cx="14200" cy="18375"/>
            </a:xfrm>
            <a:custGeom>
              <a:avLst/>
              <a:gdLst/>
              <a:ahLst/>
              <a:cxnLst/>
              <a:rect l="l" t="t" r="r" b="b"/>
              <a:pathLst>
                <a:path w="568" h="735" extrusionOk="0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18"/>
            <p:cNvSpPr/>
            <p:nvPr/>
          </p:nvSpPr>
          <p:spPr>
            <a:xfrm>
              <a:off x="3389250" y="1794225"/>
              <a:ext cx="24225" cy="12525"/>
            </a:xfrm>
            <a:custGeom>
              <a:avLst/>
              <a:gdLst/>
              <a:ahLst/>
              <a:cxnLst/>
              <a:rect l="l" t="t" r="r" b="b"/>
              <a:pathLst>
                <a:path w="969" h="501" extrusionOk="0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18"/>
            <p:cNvSpPr/>
            <p:nvPr/>
          </p:nvSpPr>
          <p:spPr>
            <a:xfrm>
              <a:off x="2672925" y="1811750"/>
              <a:ext cx="37550" cy="36700"/>
            </a:xfrm>
            <a:custGeom>
              <a:avLst/>
              <a:gdLst/>
              <a:ahLst/>
              <a:cxnLst/>
              <a:rect l="l" t="t" r="r" b="b"/>
              <a:pathLst>
                <a:path w="1502" h="1468" extrusionOk="0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18"/>
            <p:cNvSpPr/>
            <p:nvPr/>
          </p:nvSpPr>
          <p:spPr>
            <a:xfrm>
              <a:off x="1877350" y="184927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18"/>
            <p:cNvSpPr/>
            <p:nvPr/>
          </p:nvSpPr>
          <p:spPr>
            <a:xfrm>
              <a:off x="1424525" y="1884300"/>
              <a:ext cx="10875" cy="8350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18"/>
            <p:cNvSpPr/>
            <p:nvPr/>
          </p:nvSpPr>
          <p:spPr>
            <a:xfrm>
              <a:off x="1968250" y="1865950"/>
              <a:ext cx="27550" cy="44225"/>
            </a:xfrm>
            <a:custGeom>
              <a:avLst/>
              <a:gdLst/>
              <a:ahLst/>
              <a:cxnLst/>
              <a:rect l="l" t="t" r="r" b="b"/>
              <a:pathLst>
                <a:path w="1102" h="1769" extrusionOk="0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18"/>
            <p:cNvSpPr/>
            <p:nvPr/>
          </p:nvSpPr>
          <p:spPr>
            <a:xfrm>
              <a:off x="2998975" y="1956850"/>
              <a:ext cx="28375" cy="27525"/>
            </a:xfrm>
            <a:custGeom>
              <a:avLst/>
              <a:gdLst/>
              <a:ahLst/>
              <a:cxnLst/>
              <a:rect l="l" t="t" r="r" b="b"/>
              <a:pathLst>
                <a:path w="1135" h="1101" extrusionOk="0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18"/>
            <p:cNvSpPr/>
            <p:nvPr/>
          </p:nvSpPr>
          <p:spPr>
            <a:xfrm>
              <a:off x="2516125" y="1976850"/>
              <a:ext cx="41725" cy="30875"/>
            </a:xfrm>
            <a:custGeom>
              <a:avLst/>
              <a:gdLst/>
              <a:ahLst/>
              <a:cxnLst/>
              <a:rect l="l" t="t" r="r" b="b"/>
              <a:pathLst>
                <a:path w="1669" h="1235" extrusionOk="0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18"/>
            <p:cNvSpPr/>
            <p:nvPr/>
          </p:nvSpPr>
          <p:spPr>
            <a:xfrm>
              <a:off x="1445375" y="2006050"/>
              <a:ext cx="30050" cy="30050"/>
            </a:xfrm>
            <a:custGeom>
              <a:avLst/>
              <a:gdLst/>
              <a:ahLst/>
              <a:cxnLst/>
              <a:rect l="l" t="t" r="r" b="b"/>
              <a:pathLst>
                <a:path w="1202" h="1202" extrusionOk="0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18"/>
            <p:cNvSpPr/>
            <p:nvPr/>
          </p:nvSpPr>
          <p:spPr>
            <a:xfrm>
              <a:off x="1445375" y="2006050"/>
              <a:ext cx="30050" cy="30050"/>
            </a:xfrm>
            <a:custGeom>
              <a:avLst/>
              <a:gdLst/>
              <a:ahLst/>
              <a:cxnLst/>
              <a:rect l="l" t="t" r="r" b="b"/>
              <a:pathLst>
                <a:path w="1202" h="1202" fill="none" extrusionOk="0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18"/>
            <p:cNvSpPr/>
            <p:nvPr/>
          </p:nvSpPr>
          <p:spPr>
            <a:xfrm>
              <a:off x="1749750" y="202440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18"/>
            <p:cNvSpPr/>
            <p:nvPr/>
          </p:nvSpPr>
          <p:spPr>
            <a:xfrm>
              <a:off x="1562125" y="2082775"/>
              <a:ext cx="13375" cy="13350"/>
            </a:xfrm>
            <a:custGeom>
              <a:avLst/>
              <a:gdLst/>
              <a:ahLst/>
              <a:cxnLst/>
              <a:rect l="l" t="t" r="r" b="b"/>
              <a:pathLst>
                <a:path w="535" h="534" extrusionOk="0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18"/>
            <p:cNvSpPr/>
            <p:nvPr/>
          </p:nvSpPr>
          <p:spPr>
            <a:xfrm>
              <a:off x="1921550" y="2083600"/>
              <a:ext cx="24200" cy="18375"/>
            </a:xfrm>
            <a:custGeom>
              <a:avLst/>
              <a:gdLst/>
              <a:ahLst/>
              <a:cxnLst/>
              <a:rect l="l" t="t" r="r" b="b"/>
              <a:pathLst>
                <a:path w="968" h="735" extrusionOk="0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18"/>
            <p:cNvSpPr/>
            <p:nvPr/>
          </p:nvSpPr>
          <p:spPr>
            <a:xfrm>
              <a:off x="2596200" y="2083600"/>
              <a:ext cx="23375" cy="27550"/>
            </a:xfrm>
            <a:custGeom>
              <a:avLst/>
              <a:gdLst/>
              <a:ahLst/>
              <a:cxnLst/>
              <a:rect l="l" t="t" r="r" b="b"/>
              <a:pathLst>
                <a:path w="935" h="1102" extrusionOk="0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18"/>
            <p:cNvSpPr/>
            <p:nvPr/>
          </p:nvSpPr>
          <p:spPr>
            <a:xfrm>
              <a:off x="1622175" y="2081925"/>
              <a:ext cx="43375" cy="46725"/>
            </a:xfrm>
            <a:custGeom>
              <a:avLst/>
              <a:gdLst/>
              <a:ahLst/>
              <a:cxnLst/>
              <a:rect l="l" t="t" r="r" b="b"/>
              <a:pathLst>
                <a:path w="1735" h="1869" extrusionOk="0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18"/>
            <p:cNvSpPr/>
            <p:nvPr/>
          </p:nvSpPr>
          <p:spPr>
            <a:xfrm>
              <a:off x="1451200" y="2102775"/>
              <a:ext cx="27550" cy="18375"/>
            </a:xfrm>
            <a:custGeom>
              <a:avLst/>
              <a:gdLst/>
              <a:ahLst/>
              <a:cxnLst/>
              <a:rect l="l" t="t" r="r" b="b"/>
              <a:pathLst>
                <a:path w="1102" h="735" extrusionOk="0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18"/>
            <p:cNvSpPr/>
            <p:nvPr/>
          </p:nvSpPr>
          <p:spPr>
            <a:xfrm>
              <a:off x="1235225" y="2085275"/>
              <a:ext cx="72575" cy="117600"/>
            </a:xfrm>
            <a:custGeom>
              <a:avLst/>
              <a:gdLst/>
              <a:ahLst/>
              <a:cxnLst/>
              <a:rect l="l" t="t" r="r" b="b"/>
              <a:pathLst>
                <a:path w="2903" h="4704" extrusionOk="0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18"/>
            <p:cNvSpPr/>
            <p:nvPr/>
          </p:nvSpPr>
          <p:spPr>
            <a:xfrm>
              <a:off x="1190200" y="2119450"/>
              <a:ext cx="30025" cy="39225"/>
            </a:xfrm>
            <a:custGeom>
              <a:avLst/>
              <a:gdLst/>
              <a:ahLst/>
              <a:cxnLst/>
              <a:rect l="l" t="t" r="r" b="b"/>
              <a:pathLst>
                <a:path w="1201" h="1569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18"/>
            <p:cNvSpPr/>
            <p:nvPr/>
          </p:nvSpPr>
          <p:spPr>
            <a:xfrm>
              <a:off x="1190200" y="2119450"/>
              <a:ext cx="30025" cy="39225"/>
            </a:xfrm>
            <a:custGeom>
              <a:avLst/>
              <a:gdLst/>
              <a:ahLst/>
              <a:cxnLst/>
              <a:rect l="l" t="t" r="r" b="b"/>
              <a:pathLst>
                <a:path w="1201" h="1569" fill="none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18"/>
            <p:cNvSpPr/>
            <p:nvPr/>
          </p:nvSpPr>
          <p:spPr>
            <a:xfrm>
              <a:off x="1462050" y="2158650"/>
              <a:ext cx="25050" cy="26725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18"/>
            <p:cNvSpPr/>
            <p:nvPr/>
          </p:nvSpPr>
          <p:spPr>
            <a:xfrm>
              <a:off x="1832325" y="2162825"/>
              <a:ext cx="30025" cy="35050"/>
            </a:xfrm>
            <a:custGeom>
              <a:avLst/>
              <a:gdLst/>
              <a:ahLst/>
              <a:cxnLst/>
              <a:rect l="l" t="t" r="r" b="b"/>
              <a:pathLst>
                <a:path w="1201" h="1402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18"/>
            <p:cNvSpPr/>
            <p:nvPr/>
          </p:nvSpPr>
          <p:spPr>
            <a:xfrm>
              <a:off x="1832325" y="2162825"/>
              <a:ext cx="30025" cy="35050"/>
            </a:xfrm>
            <a:custGeom>
              <a:avLst/>
              <a:gdLst/>
              <a:ahLst/>
              <a:cxnLst/>
              <a:rect l="l" t="t" r="r" b="b"/>
              <a:pathLst>
                <a:path w="1201" h="1402" fill="none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18"/>
            <p:cNvSpPr/>
            <p:nvPr/>
          </p:nvSpPr>
          <p:spPr>
            <a:xfrm>
              <a:off x="1216050" y="2156975"/>
              <a:ext cx="18350" cy="26725"/>
            </a:xfrm>
            <a:custGeom>
              <a:avLst/>
              <a:gdLst/>
              <a:ahLst/>
              <a:cxnLst/>
              <a:rect l="l" t="t" r="r" b="b"/>
              <a:pathLst>
                <a:path w="734" h="1069" extrusionOk="0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18"/>
            <p:cNvSpPr/>
            <p:nvPr/>
          </p:nvSpPr>
          <p:spPr>
            <a:xfrm>
              <a:off x="1256900" y="2171175"/>
              <a:ext cx="17550" cy="18350"/>
            </a:xfrm>
            <a:custGeom>
              <a:avLst/>
              <a:gdLst/>
              <a:ahLst/>
              <a:cxnLst/>
              <a:rect l="l" t="t" r="r" b="b"/>
              <a:pathLst>
                <a:path w="702" h="734" extrusionOk="0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18"/>
            <p:cNvSpPr/>
            <p:nvPr/>
          </p:nvSpPr>
          <p:spPr>
            <a:xfrm>
              <a:off x="1490400" y="2183675"/>
              <a:ext cx="47550" cy="32550"/>
            </a:xfrm>
            <a:custGeom>
              <a:avLst/>
              <a:gdLst/>
              <a:ahLst/>
              <a:cxnLst/>
              <a:rect l="l" t="t" r="r" b="b"/>
              <a:pathLst>
                <a:path w="1902" h="1302" extrusionOk="0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18"/>
            <p:cNvSpPr/>
            <p:nvPr/>
          </p:nvSpPr>
          <p:spPr>
            <a:xfrm>
              <a:off x="1259400" y="2187000"/>
              <a:ext cx="18375" cy="29225"/>
            </a:xfrm>
            <a:custGeom>
              <a:avLst/>
              <a:gdLst/>
              <a:ahLst/>
              <a:cxnLst/>
              <a:rect l="l" t="t" r="r" b="b"/>
              <a:pathLst>
                <a:path w="735" h="1169" extrusionOk="0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18"/>
            <p:cNvSpPr/>
            <p:nvPr/>
          </p:nvSpPr>
          <p:spPr>
            <a:xfrm>
              <a:off x="1391175" y="2186175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18"/>
            <p:cNvSpPr/>
            <p:nvPr/>
          </p:nvSpPr>
          <p:spPr>
            <a:xfrm>
              <a:off x="1603825" y="21895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18"/>
            <p:cNvSpPr/>
            <p:nvPr/>
          </p:nvSpPr>
          <p:spPr>
            <a:xfrm>
              <a:off x="1872350" y="2187000"/>
              <a:ext cx="50875" cy="77600"/>
            </a:xfrm>
            <a:custGeom>
              <a:avLst/>
              <a:gdLst/>
              <a:ahLst/>
              <a:cxnLst/>
              <a:rect l="l" t="t" r="r" b="b"/>
              <a:pathLst>
                <a:path w="2035" h="3104" extrusionOk="0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18"/>
            <p:cNvSpPr/>
            <p:nvPr/>
          </p:nvSpPr>
          <p:spPr>
            <a:xfrm>
              <a:off x="1392000" y="2216200"/>
              <a:ext cx="20875" cy="10025"/>
            </a:xfrm>
            <a:custGeom>
              <a:avLst/>
              <a:gdLst/>
              <a:ahLst/>
              <a:cxnLst/>
              <a:rect l="l" t="t" r="r" b="b"/>
              <a:pathLst>
                <a:path w="835" h="401" extrusionOk="0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18"/>
            <p:cNvSpPr/>
            <p:nvPr/>
          </p:nvSpPr>
          <p:spPr>
            <a:xfrm>
              <a:off x="1818975" y="2215350"/>
              <a:ext cx="11700" cy="10875"/>
            </a:xfrm>
            <a:custGeom>
              <a:avLst/>
              <a:gdLst/>
              <a:ahLst/>
              <a:cxnLst/>
              <a:rect l="l" t="t" r="r" b="b"/>
              <a:pathLst>
                <a:path w="468" h="435" extrusionOk="0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18"/>
            <p:cNvSpPr/>
            <p:nvPr/>
          </p:nvSpPr>
          <p:spPr>
            <a:xfrm>
              <a:off x="2196750" y="22812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18"/>
            <p:cNvSpPr/>
            <p:nvPr/>
          </p:nvSpPr>
          <p:spPr>
            <a:xfrm>
              <a:off x="1266075" y="23021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18"/>
            <p:cNvSpPr/>
            <p:nvPr/>
          </p:nvSpPr>
          <p:spPr>
            <a:xfrm>
              <a:off x="1266075" y="23021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fill="none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18"/>
            <p:cNvSpPr/>
            <p:nvPr/>
          </p:nvSpPr>
          <p:spPr>
            <a:xfrm>
              <a:off x="2386875" y="22937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18"/>
            <p:cNvSpPr/>
            <p:nvPr/>
          </p:nvSpPr>
          <p:spPr>
            <a:xfrm>
              <a:off x="1786450" y="2322950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18"/>
            <p:cNvSpPr/>
            <p:nvPr/>
          </p:nvSpPr>
          <p:spPr>
            <a:xfrm>
              <a:off x="2046625" y="2333775"/>
              <a:ext cx="25875" cy="18375"/>
            </a:xfrm>
            <a:custGeom>
              <a:avLst/>
              <a:gdLst/>
              <a:ahLst/>
              <a:cxnLst/>
              <a:rect l="l" t="t" r="r" b="b"/>
              <a:pathLst>
                <a:path w="1035" h="735" extrusionOk="0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18"/>
            <p:cNvSpPr/>
            <p:nvPr/>
          </p:nvSpPr>
          <p:spPr>
            <a:xfrm>
              <a:off x="2038300" y="2630650"/>
              <a:ext cx="64225" cy="65925"/>
            </a:xfrm>
            <a:custGeom>
              <a:avLst/>
              <a:gdLst/>
              <a:ahLst/>
              <a:cxnLst/>
              <a:rect l="l" t="t" r="r" b="b"/>
              <a:pathLst>
                <a:path w="2569" h="2637" extrusionOk="0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18"/>
            <p:cNvSpPr/>
            <p:nvPr/>
          </p:nvSpPr>
          <p:spPr>
            <a:xfrm>
              <a:off x="1939900" y="2679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18"/>
            <p:cNvSpPr/>
            <p:nvPr/>
          </p:nvSpPr>
          <p:spPr>
            <a:xfrm>
              <a:off x="1844000" y="2774100"/>
              <a:ext cx="20025" cy="22525"/>
            </a:xfrm>
            <a:custGeom>
              <a:avLst/>
              <a:gdLst/>
              <a:ahLst/>
              <a:cxnLst/>
              <a:rect l="l" t="t" r="r" b="b"/>
              <a:pathLst>
                <a:path w="801" h="901" extrusionOk="0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18"/>
            <p:cNvSpPr/>
            <p:nvPr/>
          </p:nvSpPr>
          <p:spPr>
            <a:xfrm>
              <a:off x="1870675" y="284247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18"/>
            <p:cNvSpPr/>
            <p:nvPr/>
          </p:nvSpPr>
          <p:spPr>
            <a:xfrm>
              <a:off x="1870675" y="284247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fill="none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18"/>
            <p:cNvSpPr/>
            <p:nvPr/>
          </p:nvSpPr>
          <p:spPr>
            <a:xfrm>
              <a:off x="2057475" y="285832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18"/>
            <p:cNvSpPr/>
            <p:nvPr/>
          </p:nvSpPr>
          <p:spPr>
            <a:xfrm>
              <a:off x="1552950" y="2876675"/>
              <a:ext cx="25875" cy="27525"/>
            </a:xfrm>
            <a:custGeom>
              <a:avLst/>
              <a:gdLst/>
              <a:ahLst/>
              <a:cxnLst/>
              <a:rect l="l" t="t" r="r" b="b"/>
              <a:pathLst>
                <a:path w="1035" h="1101" extrusionOk="0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18"/>
            <p:cNvSpPr/>
            <p:nvPr/>
          </p:nvSpPr>
          <p:spPr>
            <a:xfrm>
              <a:off x="2064150" y="2928375"/>
              <a:ext cx="25875" cy="35050"/>
            </a:xfrm>
            <a:custGeom>
              <a:avLst/>
              <a:gdLst/>
              <a:ahLst/>
              <a:cxnLst/>
              <a:rect l="l" t="t" r="r" b="b"/>
              <a:pathLst>
                <a:path w="1035" h="1402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18"/>
            <p:cNvSpPr/>
            <p:nvPr/>
          </p:nvSpPr>
          <p:spPr>
            <a:xfrm>
              <a:off x="2064150" y="2928375"/>
              <a:ext cx="25875" cy="35050"/>
            </a:xfrm>
            <a:custGeom>
              <a:avLst/>
              <a:gdLst/>
              <a:ahLst/>
              <a:cxnLst/>
              <a:rect l="l" t="t" r="r" b="b"/>
              <a:pathLst>
                <a:path w="1035" h="1402" fill="none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18"/>
            <p:cNvSpPr/>
            <p:nvPr/>
          </p:nvSpPr>
          <p:spPr>
            <a:xfrm>
              <a:off x="1720575" y="2932550"/>
              <a:ext cx="48375" cy="29200"/>
            </a:xfrm>
            <a:custGeom>
              <a:avLst/>
              <a:gdLst/>
              <a:ahLst/>
              <a:cxnLst/>
              <a:rect l="l" t="t" r="r" b="b"/>
              <a:pathLst>
                <a:path w="1935" h="1168" extrusionOk="0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18"/>
            <p:cNvSpPr/>
            <p:nvPr/>
          </p:nvSpPr>
          <p:spPr>
            <a:xfrm>
              <a:off x="1908200" y="2932550"/>
              <a:ext cx="20050" cy="21700"/>
            </a:xfrm>
            <a:custGeom>
              <a:avLst/>
              <a:gdLst/>
              <a:ahLst/>
              <a:cxnLst/>
              <a:rect l="l" t="t" r="r" b="b"/>
              <a:pathLst>
                <a:path w="802" h="868" extrusionOk="0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18"/>
            <p:cNvSpPr/>
            <p:nvPr/>
          </p:nvSpPr>
          <p:spPr>
            <a:xfrm>
              <a:off x="1355300" y="29358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18"/>
            <p:cNvSpPr/>
            <p:nvPr/>
          </p:nvSpPr>
          <p:spPr>
            <a:xfrm>
              <a:off x="1418675" y="2959225"/>
              <a:ext cx="15875" cy="12525"/>
            </a:xfrm>
            <a:custGeom>
              <a:avLst/>
              <a:gdLst/>
              <a:ahLst/>
              <a:cxnLst/>
              <a:rect l="l" t="t" r="r" b="b"/>
              <a:pathLst>
                <a:path w="635" h="501" extrusionOk="0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18"/>
            <p:cNvSpPr/>
            <p:nvPr/>
          </p:nvSpPr>
          <p:spPr>
            <a:xfrm>
              <a:off x="1389500" y="2975900"/>
              <a:ext cx="25875" cy="41725"/>
            </a:xfrm>
            <a:custGeom>
              <a:avLst/>
              <a:gdLst/>
              <a:ahLst/>
              <a:cxnLst/>
              <a:rect l="l" t="t" r="r" b="b"/>
              <a:pathLst>
                <a:path w="1035" h="1669" extrusionOk="0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18"/>
            <p:cNvSpPr/>
            <p:nvPr/>
          </p:nvSpPr>
          <p:spPr>
            <a:xfrm>
              <a:off x="1370325" y="2980075"/>
              <a:ext cx="13350" cy="10875"/>
            </a:xfrm>
            <a:custGeom>
              <a:avLst/>
              <a:gdLst/>
              <a:ahLst/>
              <a:cxnLst/>
              <a:rect l="l" t="t" r="r" b="b"/>
              <a:pathLst>
                <a:path w="534" h="435" extrusionOk="0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18"/>
            <p:cNvSpPr/>
            <p:nvPr/>
          </p:nvSpPr>
          <p:spPr>
            <a:xfrm>
              <a:off x="1844825" y="2967575"/>
              <a:ext cx="37550" cy="60050"/>
            </a:xfrm>
            <a:custGeom>
              <a:avLst/>
              <a:gdLst/>
              <a:ahLst/>
              <a:cxnLst/>
              <a:rect l="l" t="t" r="r" b="b"/>
              <a:pathLst>
                <a:path w="1502" h="2402" extrusionOk="0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18"/>
            <p:cNvSpPr/>
            <p:nvPr/>
          </p:nvSpPr>
          <p:spPr>
            <a:xfrm>
              <a:off x="1613000" y="2981750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18"/>
            <p:cNvSpPr/>
            <p:nvPr/>
          </p:nvSpPr>
          <p:spPr>
            <a:xfrm>
              <a:off x="1954075" y="3079325"/>
              <a:ext cx="28375" cy="25025"/>
            </a:xfrm>
            <a:custGeom>
              <a:avLst/>
              <a:gdLst/>
              <a:ahLst/>
              <a:cxnLst/>
              <a:rect l="l" t="t" r="r" b="b"/>
              <a:pathLst>
                <a:path w="1135" h="1001" extrusionOk="0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18"/>
            <p:cNvSpPr/>
            <p:nvPr/>
          </p:nvSpPr>
          <p:spPr>
            <a:xfrm>
              <a:off x="1493750" y="3101825"/>
              <a:ext cx="22525" cy="28375"/>
            </a:xfrm>
            <a:custGeom>
              <a:avLst/>
              <a:gdLst/>
              <a:ahLst/>
              <a:cxnLst/>
              <a:rect l="l" t="t" r="r" b="b"/>
              <a:pathLst>
                <a:path w="901" h="1135" extrusionOk="0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18"/>
            <p:cNvSpPr/>
            <p:nvPr/>
          </p:nvSpPr>
          <p:spPr>
            <a:xfrm>
              <a:off x="1457875" y="3131850"/>
              <a:ext cx="28375" cy="18375"/>
            </a:xfrm>
            <a:custGeom>
              <a:avLst/>
              <a:gdLst/>
              <a:ahLst/>
              <a:cxnLst/>
              <a:rect l="l" t="t" r="r" b="b"/>
              <a:pathLst>
                <a:path w="1135" h="735" extrusionOk="0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18"/>
            <p:cNvSpPr/>
            <p:nvPr/>
          </p:nvSpPr>
          <p:spPr>
            <a:xfrm>
              <a:off x="1929050" y="3139350"/>
              <a:ext cx="8375" cy="12550"/>
            </a:xfrm>
            <a:custGeom>
              <a:avLst/>
              <a:gdLst/>
              <a:ahLst/>
              <a:cxnLst/>
              <a:rect l="l" t="t" r="r" b="b"/>
              <a:pathLst>
                <a:path w="335" h="502" extrusionOk="0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18"/>
            <p:cNvSpPr/>
            <p:nvPr/>
          </p:nvSpPr>
          <p:spPr>
            <a:xfrm>
              <a:off x="1827300" y="315187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18"/>
            <p:cNvSpPr/>
            <p:nvPr/>
          </p:nvSpPr>
          <p:spPr>
            <a:xfrm>
              <a:off x="1516250" y="3178550"/>
              <a:ext cx="14200" cy="20050"/>
            </a:xfrm>
            <a:custGeom>
              <a:avLst/>
              <a:gdLst/>
              <a:ahLst/>
              <a:cxnLst/>
              <a:rect l="l" t="t" r="r" b="b"/>
              <a:pathLst>
                <a:path w="568" h="802" extrusionOk="0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18"/>
            <p:cNvSpPr/>
            <p:nvPr/>
          </p:nvSpPr>
          <p:spPr>
            <a:xfrm>
              <a:off x="1472050" y="3191050"/>
              <a:ext cx="8375" cy="26725"/>
            </a:xfrm>
            <a:custGeom>
              <a:avLst/>
              <a:gdLst/>
              <a:ahLst/>
              <a:cxnLst/>
              <a:rect l="l" t="t" r="r" b="b"/>
              <a:pathLst>
                <a:path w="335" h="1069" extrusionOk="0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18"/>
            <p:cNvSpPr/>
            <p:nvPr/>
          </p:nvSpPr>
          <p:spPr>
            <a:xfrm>
              <a:off x="1620500" y="3206075"/>
              <a:ext cx="17525" cy="10850"/>
            </a:xfrm>
            <a:custGeom>
              <a:avLst/>
              <a:gdLst/>
              <a:ahLst/>
              <a:cxnLst/>
              <a:rect l="l" t="t" r="r" b="b"/>
              <a:pathLst>
                <a:path w="701" h="434" extrusionOk="0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18"/>
            <p:cNvSpPr/>
            <p:nvPr/>
          </p:nvSpPr>
          <p:spPr>
            <a:xfrm>
              <a:off x="2078325" y="3213575"/>
              <a:ext cx="12525" cy="18375"/>
            </a:xfrm>
            <a:custGeom>
              <a:avLst/>
              <a:gdLst/>
              <a:ahLst/>
              <a:cxnLst/>
              <a:rect l="l" t="t" r="r" b="b"/>
              <a:pathLst>
                <a:path w="501" h="735" extrusionOk="0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18"/>
            <p:cNvSpPr/>
            <p:nvPr/>
          </p:nvSpPr>
          <p:spPr>
            <a:xfrm>
              <a:off x="2149200" y="3233600"/>
              <a:ext cx="18375" cy="20025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18"/>
            <p:cNvSpPr/>
            <p:nvPr/>
          </p:nvSpPr>
          <p:spPr>
            <a:xfrm>
              <a:off x="1190200" y="3254450"/>
              <a:ext cx="5025" cy="7525"/>
            </a:xfrm>
            <a:custGeom>
              <a:avLst/>
              <a:gdLst/>
              <a:ahLst/>
              <a:cxnLst/>
              <a:rect l="l" t="t" r="r" b="b"/>
              <a:pathLst>
                <a:path w="201" h="301" extrusionOk="0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18"/>
            <p:cNvSpPr/>
            <p:nvPr/>
          </p:nvSpPr>
          <p:spPr>
            <a:xfrm>
              <a:off x="1216050" y="3254450"/>
              <a:ext cx="25025" cy="15850"/>
            </a:xfrm>
            <a:custGeom>
              <a:avLst/>
              <a:gdLst/>
              <a:ahLst/>
              <a:cxnLst/>
              <a:rect l="l" t="t" r="r" b="b"/>
              <a:pathLst>
                <a:path w="1001" h="634" extrusionOk="0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18"/>
            <p:cNvSpPr/>
            <p:nvPr/>
          </p:nvSpPr>
          <p:spPr>
            <a:xfrm>
              <a:off x="1301100" y="3275275"/>
              <a:ext cx="17525" cy="15875"/>
            </a:xfrm>
            <a:custGeom>
              <a:avLst/>
              <a:gdLst/>
              <a:ahLst/>
              <a:cxnLst/>
              <a:rect l="l" t="t" r="r" b="b"/>
              <a:pathLst>
                <a:path w="701" h="635" extrusionOk="0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18"/>
            <p:cNvSpPr/>
            <p:nvPr/>
          </p:nvSpPr>
          <p:spPr>
            <a:xfrm>
              <a:off x="1547100" y="3308650"/>
              <a:ext cx="50075" cy="88425"/>
            </a:xfrm>
            <a:custGeom>
              <a:avLst/>
              <a:gdLst/>
              <a:ahLst/>
              <a:cxnLst/>
              <a:rect l="l" t="t" r="r" b="b"/>
              <a:pathLst>
                <a:path w="2003" h="3537" extrusionOk="0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18"/>
            <p:cNvSpPr/>
            <p:nvPr/>
          </p:nvSpPr>
          <p:spPr>
            <a:xfrm>
              <a:off x="1900700" y="3359525"/>
              <a:ext cx="10025" cy="11700"/>
            </a:xfrm>
            <a:custGeom>
              <a:avLst/>
              <a:gdLst/>
              <a:ahLst/>
              <a:cxnLst/>
              <a:rect l="l" t="t" r="r" b="b"/>
              <a:pathLst>
                <a:path w="401" h="468" extrusionOk="0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18"/>
            <p:cNvSpPr/>
            <p:nvPr/>
          </p:nvSpPr>
          <p:spPr>
            <a:xfrm>
              <a:off x="1465375" y="3396200"/>
              <a:ext cx="25050" cy="48400"/>
            </a:xfrm>
            <a:custGeom>
              <a:avLst/>
              <a:gdLst/>
              <a:ahLst/>
              <a:cxnLst/>
              <a:rect l="l" t="t" r="r" b="b"/>
              <a:pathLst>
                <a:path w="1002" h="1936" extrusionOk="0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18"/>
            <p:cNvSpPr/>
            <p:nvPr/>
          </p:nvSpPr>
          <p:spPr>
            <a:xfrm>
              <a:off x="1324450" y="34962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18"/>
            <p:cNvSpPr/>
            <p:nvPr/>
          </p:nvSpPr>
          <p:spPr>
            <a:xfrm>
              <a:off x="1522925" y="3507125"/>
              <a:ext cx="69250" cy="40050"/>
            </a:xfrm>
            <a:custGeom>
              <a:avLst/>
              <a:gdLst/>
              <a:ahLst/>
              <a:cxnLst/>
              <a:rect l="l" t="t" r="r" b="b"/>
              <a:pathLst>
                <a:path w="2770" h="1602" extrusionOk="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18"/>
            <p:cNvSpPr/>
            <p:nvPr/>
          </p:nvSpPr>
          <p:spPr>
            <a:xfrm>
              <a:off x="1728900" y="3519625"/>
              <a:ext cx="17550" cy="14200"/>
            </a:xfrm>
            <a:custGeom>
              <a:avLst/>
              <a:gdLst/>
              <a:ahLst/>
              <a:cxnLst/>
              <a:rect l="l" t="t" r="r" b="b"/>
              <a:pathLst>
                <a:path w="702" h="568" extrusionOk="0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18"/>
            <p:cNvSpPr/>
            <p:nvPr/>
          </p:nvSpPr>
          <p:spPr>
            <a:xfrm>
              <a:off x="1451200" y="3556325"/>
              <a:ext cx="105950" cy="105925"/>
            </a:xfrm>
            <a:custGeom>
              <a:avLst/>
              <a:gdLst/>
              <a:ahLst/>
              <a:cxnLst/>
              <a:rect l="l" t="t" r="r" b="b"/>
              <a:pathLst>
                <a:path w="4238" h="4237" extrusionOk="0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18"/>
            <p:cNvSpPr/>
            <p:nvPr/>
          </p:nvSpPr>
          <p:spPr>
            <a:xfrm>
              <a:off x="1451200" y="3556325"/>
              <a:ext cx="105950" cy="105925"/>
            </a:xfrm>
            <a:custGeom>
              <a:avLst/>
              <a:gdLst/>
              <a:ahLst/>
              <a:cxnLst/>
              <a:rect l="l" t="t" r="r" b="b"/>
              <a:pathLst>
                <a:path w="4238" h="4237" fill="none" extrusionOk="0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18"/>
            <p:cNvSpPr/>
            <p:nvPr/>
          </p:nvSpPr>
          <p:spPr>
            <a:xfrm>
              <a:off x="1608825" y="3576325"/>
              <a:ext cx="20875" cy="22550"/>
            </a:xfrm>
            <a:custGeom>
              <a:avLst/>
              <a:gdLst/>
              <a:ahLst/>
              <a:cxnLst/>
              <a:rect l="l" t="t" r="r" b="b"/>
              <a:pathLst>
                <a:path w="835" h="902" extrusionOk="0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18"/>
            <p:cNvSpPr/>
            <p:nvPr/>
          </p:nvSpPr>
          <p:spPr>
            <a:xfrm>
              <a:off x="1450375" y="3573825"/>
              <a:ext cx="21700" cy="25050"/>
            </a:xfrm>
            <a:custGeom>
              <a:avLst/>
              <a:gdLst/>
              <a:ahLst/>
              <a:cxnLst/>
              <a:rect l="l" t="t" r="r" b="b"/>
              <a:pathLst>
                <a:path w="868" h="1002" extrusionOk="0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18"/>
            <p:cNvSpPr/>
            <p:nvPr/>
          </p:nvSpPr>
          <p:spPr>
            <a:xfrm>
              <a:off x="2140875" y="35913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18"/>
            <p:cNvSpPr/>
            <p:nvPr/>
          </p:nvSpPr>
          <p:spPr>
            <a:xfrm>
              <a:off x="2140875" y="35913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fill="none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18"/>
            <p:cNvSpPr/>
            <p:nvPr/>
          </p:nvSpPr>
          <p:spPr>
            <a:xfrm>
              <a:off x="1538775" y="3599675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extrusionOk="0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18"/>
            <p:cNvSpPr/>
            <p:nvPr/>
          </p:nvSpPr>
          <p:spPr>
            <a:xfrm>
              <a:off x="1538775" y="3599675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fill="none" extrusionOk="0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18"/>
            <p:cNvSpPr/>
            <p:nvPr/>
          </p:nvSpPr>
          <p:spPr>
            <a:xfrm>
              <a:off x="1618825" y="3603025"/>
              <a:ext cx="25050" cy="17525"/>
            </a:xfrm>
            <a:custGeom>
              <a:avLst/>
              <a:gdLst/>
              <a:ahLst/>
              <a:cxnLst/>
              <a:rect l="l" t="t" r="r" b="b"/>
              <a:pathLst>
                <a:path w="1002" h="701" extrusionOk="0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18"/>
            <p:cNvSpPr/>
            <p:nvPr/>
          </p:nvSpPr>
          <p:spPr>
            <a:xfrm>
              <a:off x="1427850" y="3606350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18"/>
            <p:cNvSpPr/>
            <p:nvPr/>
          </p:nvSpPr>
          <p:spPr>
            <a:xfrm>
              <a:off x="1587975" y="3620525"/>
              <a:ext cx="21700" cy="12550"/>
            </a:xfrm>
            <a:custGeom>
              <a:avLst/>
              <a:gdLst/>
              <a:ahLst/>
              <a:cxnLst/>
              <a:rect l="l" t="t" r="r" b="b"/>
              <a:pathLst>
                <a:path w="868" h="502" extrusionOk="0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18"/>
            <p:cNvSpPr/>
            <p:nvPr/>
          </p:nvSpPr>
          <p:spPr>
            <a:xfrm>
              <a:off x="1535425" y="3653900"/>
              <a:ext cx="17550" cy="22525"/>
            </a:xfrm>
            <a:custGeom>
              <a:avLst/>
              <a:gdLst/>
              <a:ahLst/>
              <a:cxnLst/>
              <a:rect l="l" t="t" r="r" b="b"/>
              <a:pathLst>
                <a:path w="702" h="901" extrusionOk="0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18"/>
            <p:cNvSpPr/>
            <p:nvPr/>
          </p:nvSpPr>
          <p:spPr>
            <a:xfrm>
              <a:off x="1435375" y="36572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18"/>
            <p:cNvSpPr/>
            <p:nvPr/>
          </p:nvSpPr>
          <p:spPr>
            <a:xfrm>
              <a:off x="1443700" y="3668075"/>
              <a:ext cx="35875" cy="42550"/>
            </a:xfrm>
            <a:custGeom>
              <a:avLst/>
              <a:gdLst/>
              <a:ahLst/>
              <a:cxnLst/>
              <a:rect l="l" t="t" r="r" b="b"/>
              <a:pathLst>
                <a:path w="1435" h="1702" extrusionOk="0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18"/>
            <p:cNvSpPr/>
            <p:nvPr/>
          </p:nvSpPr>
          <p:spPr>
            <a:xfrm>
              <a:off x="1960750" y="3678900"/>
              <a:ext cx="12525" cy="13375"/>
            </a:xfrm>
            <a:custGeom>
              <a:avLst/>
              <a:gdLst/>
              <a:ahLst/>
              <a:cxnLst/>
              <a:rect l="l" t="t" r="r" b="b"/>
              <a:pathLst>
                <a:path w="501" h="535" extrusionOk="0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18"/>
            <p:cNvSpPr/>
            <p:nvPr/>
          </p:nvSpPr>
          <p:spPr>
            <a:xfrm>
              <a:off x="1569625" y="3680575"/>
              <a:ext cx="30875" cy="28375"/>
            </a:xfrm>
            <a:custGeom>
              <a:avLst/>
              <a:gdLst/>
              <a:ahLst/>
              <a:cxnLst/>
              <a:rect l="l" t="t" r="r" b="b"/>
              <a:pathLst>
                <a:path w="1235" h="1135" extrusionOk="0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18"/>
            <p:cNvSpPr/>
            <p:nvPr/>
          </p:nvSpPr>
          <p:spPr>
            <a:xfrm>
              <a:off x="1432850" y="3693925"/>
              <a:ext cx="35900" cy="21700"/>
            </a:xfrm>
            <a:custGeom>
              <a:avLst/>
              <a:gdLst/>
              <a:ahLst/>
              <a:cxnLst/>
              <a:rect l="l" t="t" r="r" b="b"/>
              <a:pathLst>
                <a:path w="1436" h="868" extrusionOk="0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18"/>
            <p:cNvSpPr/>
            <p:nvPr/>
          </p:nvSpPr>
          <p:spPr>
            <a:xfrm>
              <a:off x="2017450" y="3754800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18"/>
            <p:cNvSpPr/>
            <p:nvPr/>
          </p:nvSpPr>
          <p:spPr>
            <a:xfrm>
              <a:off x="2387700" y="3765650"/>
              <a:ext cx="17550" cy="23350"/>
            </a:xfrm>
            <a:custGeom>
              <a:avLst/>
              <a:gdLst/>
              <a:ahLst/>
              <a:cxnLst/>
              <a:rect l="l" t="t" r="r" b="b"/>
              <a:pathLst>
                <a:path w="702" h="934" extrusionOk="0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18"/>
            <p:cNvSpPr/>
            <p:nvPr/>
          </p:nvSpPr>
          <p:spPr>
            <a:xfrm>
              <a:off x="3427625" y="3817350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18"/>
            <p:cNvSpPr/>
            <p:nvPr/>
          </p:nvSpPr>
          <p:spPr>
            <a:xfrm>
              <a:off x="1259400" y="3795650"/>
              <a:ext cx="62575" cy="87600"/>
            </a:xfrm>
            <a:custGeom>
              <a:avLst/>
              <a:gdLst/>
              <a:ahLst/>
              <a:cxnLst/>
              <a:rect l="l" t="t" r="r" b="b"/>
              <a:pathLst>
                <a:path w="2503" h="3504" extrusionOk="0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18"/>
            <p:cNvSpPr/>
            <p:nvPr/>
          </p:nvSpPr>
          <p:spPr>
            <a:xfrm>
              <a:off x="1662200" y="3823175"/>
              <a:ext cx="10850" cy="21700"/>
            </a:xfrm>
            <a:custGeom>
              <a:avLst/>
              <a:gdLst/>
              <a:ahLst/>
              <a:cxnLst/>
              <a:rect l="l" t="t" r="r" b="b"/>
              <a:pathLst>
                <a:path w="434" h="868" extrusionOk="0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18"/>
            <p:cNvSpPr/>
            <p:nvPr/>
          </p:nvSpPr>
          <p:spPr>
            <a:xfrm>
              <a:off x="3408450" y="3829025"/>
              <a:ext cx="24200" cy="20875"/>
            </a:xfrm>
            <a:custGeom>
              <a:avLst/>
              <a:gdLst/>
              <a:ahLst/>
              <a:cxnLst/>
              <a:rect l="l" t="t" r="r" b="b"/>
              <a:pathLst>
                <a:path w="968" h="835" extrusionOk="0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18"/>
            <p:cNvSpPr/>
            <p:nvPr/>
          </p:nvSpPr>
          <p:spPr>
            <a:xfrm>
              <a:off x="2286800" y="38398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extrusionOk="0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18"/>
            <p:cNvSpPr/>
            <p:nvPr/>
          </p:nvSpPr>
          <p:spPr>
            <a:xfrm>
              <a:off x="2089175" y="386155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18"/>
            <p:cNvSpPr/>
            <p:nvPr/>
          </p:nvSpPr>
          <p:spPr>
            <a:xfrm>
              <a:off x="3330050" y="3872375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18"/>
            <p:cNvSpPr/>
            <p:nvPr/>
          </p:nvSpPr>
          <p:spPr>
            <a:xfrm>
              <a:off x="1400350" y="3860700"/>
              <a:ext cx="51725" cy="65075"/>
            </a:xfrm>
            <a:custGeom>
              <a:avLst/>
              <a:gdLst/>
              <a:ahLst/>
              <a:cxnLst/>
              <a:rect l="l" t="t" r="r" b="b"/>
              <a:pathLst>
                <a:path w="2069" h="2603" extrusionOk="0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18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18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fill="none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18"/>
            <p:cNvSpPr/>
            <p:nvPr/>
          </p:nvSpPr>
          <p:spPr>
            <a:xfrm>
              <a:off x="2905575" y="3957450"/>
              <a:ext cx="30875" cy="35050"/>
            </a:xfrm>
            <a:custGeom>
              <a:avLst/>
              <a:gdLst/>
              <a:ahLst/>
              <a:cxnLst/>
              <a:rect l="l" t="t" r="r" b="b"/>
              <a:pathLst>
                <a:path w="1235" h="1402" extrusionOk="0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18"/>
            <p:cNvSpPr/>
            <p:nvPr/>
          </p:nvSpPr>
          <p:spPr>
            <a:xfrm>
              <a:off x="1196850" y="396827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18"/>
            <p:cNvSpPr/>
            <p:nvPr/>
          </p:nvSpPr>
          <p:spPr>
            <a:xfrm>
              <a:off x="2608700" y="3971625"/>
              <a:ext cx="64250" cy="68400"/>
            </a:xfrm>
            <a:custGeom>
              <a:avLst/>
              <a:gdLst/>
              <a:ahLst/>
              <a:cxnLst/>
              <a:rect l="l" t="t" r="r" b="b"/>
              <a:pathLst>
                <a:path w="2570" h="2736" extrusionOk="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18"/>
            <p:cNvSpPr/>
            <p:nvPr/>
          </p:nvSpPr>
          <p:spPr>
            <a:xfrm>
              <a:off x="3045675" y="397412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18"/>
            <p:cNvSpPr/>
            <p:nvPr/>
          </p:nvSpPr>
          <p:spPr>
            <a:xfrm>
              <a:off x="1259400" y="4023325"/>
              <a:ext cx="30875" cy="19200"/>
            </a:xfrm>
            <a:custGeom>
              <a:avLst/>
              <a:gdLst/>
              <a:ahLst/>
              <a:cxnLst/>
              <a:rect l="l" t="t" r="r" b="b"/>
              <a:pathLst>
                <a:path w="1235" h="768" extrusionOk="0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18"/>
            <p:cNvSpPr/>
            <p:nvPr/>
          </p:nvSpPr>
          <p:spPr>
            <a:xfrm>
              <a:off x="1251900" y="4069200"/>
              <a:ext cx="10875" cy="21700"/>
            </a:xfrm>
            <a:custGeom>
              <a:avLst/>
              <a:gdLst/>
              <a:ahLst/>
              <a:cxnLst/>
              <a:rect l="l" t="t" r="r" b="b"/>
              <a:pathLst>
                <a:path w="435" h="868" extrusionOk="0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18"/>
            <p:cNvSpPr/>
            <p:nvPr/>
          </p:nvSpPr>
          <p:spPr>
            <a:xfrm>
              <a:off x="1530425" y="4076700"/>
              <a:ext cx="37550" cy="33375"/>
            </a:xfrm>
            <a:custGeom>
              <a:avLst/>
              <a:gdLst/>
              <a:ahLst/>
              <a:cxnLst/>
              <a:rect l="l" t="t" r="r" b="b"/>
              <a:pathLst>
                <a:path w="1502" h="1335" extrusionOk="0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18"/>
            <p:cNvSpPr/>
            <p:nvPr/>
          </p:nvSpPr>
          <p:spPr>
            <a:xfrm>
              <a:off x="3169925" y="4081700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18"/>
            <p:cNvSpPr/>
            <p:nvPr/>
          </p:nvSpPr>
          <p:spPr>
            <a:xfrm>
              <a:off x="2760475" y="4084200"/>
              <a:ext cx="10875" cy="8375"/>
            </a:xfrm>
            <a:custGeom>
              <a:avLst/>
              <a:gdLst/>
              <a:ahLst/>
              <a:cxnLst/>
              <a:rect l="l" t="t" r="r" b="b"/>
              <a:pathLst>
                <a:path w="435" h="335" extrusionOk="0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18"/>
            <p:cNvSpPr/>
            <p:nvPr/>
          </p:nvSpPr>
          <p:spPr>
            <a:xfrm>
              <a:off x="2873900" y="4085025"/>
              <a:ext cx="26700" cy="55075"/>
            </a:xfrm>
            <a:custGeom>
              <a:avLst/>
              <a:gdLst/>
              <a:ahLst/>
              <a:cxnLst/>
              <a:rect l="l" t="t" r="r" b="b"/>
              <a:pathLst>
                <a:path w="1068" h="2203" extrusionOk="0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18"/>
            <p:cNvSpPr/>
            <p:nvPr/>
          </p:nvSpPr>
          <p:spPr>
            <a:xfrm>
              <a:off x="1223550" y="4090875"/>
              <a:ext cx="35875" cy="56725"/>
            </a:xfrm>
            <a:custGeom>
              <a:avLst/>
              <a:gdLst/>
              <a:ahLst/>
              <a:cxnLst/>
              <a:rect l="l" t="t" r="r" b="b"/>
              <a:pathLst>
                <a:path w="1435" h="2269" extrusionOk="0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18"/>
            <p:cNvSpPr/>
            <p:nvPr/>
          </p:nvSpPr>
          <p:spPr>
            <a:xfrm>
              <a:off x="3394250" y="4095875"/>
              <a:ext cx="24225" cy="25875"/>
            </a:xfrm>
            <a:custGeom>
              <a:avLst/>
              <a:gdLst/>
              <a:ahLst/>
              <a:cxnLst/>
              <a:rect l="l" t="t" r="r" b="b"/>
              <a:pathLst>
                <a:path w="969" h="1035" extrusionOk="0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18"/>
            <p:cNvSpPr/>
            <p:nvPr/>
          </p:nvSpPr>
          <p:spPr>
            <a:xfrm>
              <a:off x="1226875" y="4234300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18"/>
            <p:cNvSpPr/>
            <p:nvPr/>
          </p:nvSpPr>
          <p:spPr>
            <a:xfrm>
              <a:off x="1190200" y="4254325"/>
              <a:ext cx="40050" cy="20875"/>
            </a:xfrm>
            <a:custGeom>
              <a:avLst/>
              <a:gdLst/>
              <a:ahLst/>
              <a:cxnLst/>
              <a:rect l="l" t="t" r="r" b="b"/>
              <a:pathLst>
                <a:path w="1602" h="835" extrusionOk="0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18"/>
            <p:cNvSpPr/>
            <p:nvPr/>
          </p:nvSpPr>
          <p:spPr>
            <a:xfrm>
              <a:off x="1190200" y="4279350"/>
              <a:ext cx="4175" cy="3350"/>
            </a:xfrm>
            <a:custGeom>
              <a:avLst/>
              <a:gdLst/>
              <a:ahLst/>
              <a:cxnLst/>
              <a:rect l="l" t="t" r="r" b="b"/>
              <a:pathLst>
                <a:path w="167" h="134" extrusionOk="0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18"/>
            <p:cNvSpPr/>
            <p:nvPr/>
          </p:nvSpPr>
          <p:spPr>
            <a:xfrm>
              <a:off x="2850550" y="4290175"/>
              <a:ext cx="12525" cy="11700"/>
            </a:xfrm>
            <a:custGeom>
              <a:avLst/>
              <a:gdLst/>
              <a:ahLst/>
              <a:cxnLst/>
              <a:rect l="l" t="t" r="r" b="b"/>
              <a:pathLst>
                <a:path w="501" h="468" extrusionOk="0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18"/>
            <p:cNvSpPr/>
            <p:nvPr/>
          </p:nvSpPr>
          <p:spPr>
            <a:xfrm>
              <a:off x="1190200" y="4135075"/>
              <a:ext cx="77575" cy="70900"/>
            </a:xfrm>
            <a:custGeom>
              <a:avLst/>
              <a:gdLst/>
              <a:ahLst/>
              <a:cxnLst/>
              <a:rect l="l" t="t" r="r" b="b"/>
              <a:pathLst>
                <a:path w="3103" h="2836" extrusionOk="0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18"/>
            <p:cNvSpPr/>
            <p:nvPr/>
          </p:nvSpPr>
          <p:spPr>
            <a:xfrm>
              <a:off x="1187675" y="446600"/>
              <a:ext cx="28400" cy="52550"/>
            </a:xfrm>
            <a:custGeom>
              <a:avLst/>
              <a:gdLst/>
              <a:ahLst/>
              <a:cxnLst/>
              <a:rect l="l" t="t" r="r" b="b"/>
              <a:pathLst>
                <a:path w="1136" h="2102" extrusionOk="0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18"/>
            <p:cNvSpPr/>
            <p:nvPr/>
          </p:nvSpPr>
          <p:spPr>
            <a:xfrm>
              <a:off x="1187675" y="446600"/>
              <a:ext cx="28400" cy="52550"/>
            </a:xfrm>
            <a:custGeom>
              <a:avLst/>
              <a:gdLst/>
              <a:ahLst/>
              <a:cxnLst/>
              <a:rect l="l" t="t" r="r" b="b"/>
              <a:pathLst>
                <a:path w="1136" h="2102" fill="none" extrusionOk="0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18"/>
            <p:cNvSpPr/>
            <p:nvPr/>
          </p:nvSpPr>
          <p:spPr>
            <a:xfrm>
              <a:off x="1201025" y="395725"/>
              <a:ext cx="24200" cy="21700"/>
            </a:xfrm>
            <a:custGeom>
              <a:avLst/>
              <a:gdLst/>
              <a:ahLst/>
              <a:cxnLst/>
              <a:rect l="l" t="t" r="r" b="b"/>
              <a:pathLst>
                <a:path w="968" h="868" extrusionOk="0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18"/>
            <p:cNvSpPr/>
            <p:nvPr/>
          </p:nvSpPr>
          <p:spPr>
            <a:xfrm>
              <a:off x="1201025" y="395725"/>
              <a:ext cx="24200" cy="21700"/>
            </a:xfrm>
            <a:custGeom>
              <a:avLst/>
              <a:gdLst/>
              <a:ahLst/>
              <a:cxnLst/>
              <a:rect l="l" t="t" r="r" b="b"/>
              <a:pathLst>
                <a:path w="968" h="868" fill="none" extrusionOk="0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18"/>
            <p:cNvSpPr/>
            <p:nvPr/>
          </p:nvSpPr>
          <p:spPr>
            <a:xfrm>
              <a:off x="2339350" y="961125"/>
              <a:ext cx="15025" cy="18375"/>
            </a:xfrm>
            <a:custGeom>
              <a:avLst/>
              <a:gdLst/>
              <a:ahLst/>
              <a:cxnLst/>
              <a:rect l="l" t="t" r="r" b="b"/>
              <a:pathLst>
                <a:path w="601" h="735" extrusionOk="0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18"/>
            <p:cNvSpPr/>
            <p:nvPr/>
          </p:nvSpPr>
          <p:spPr>
            <a:xfrm>
              <a:off x="2918925" y="1142100"/>
              <a:ext cx="20875" cy="21700"/>
            </a:xfrm>
            <a:custGeom>
              <a:avLst/>
              <a:gdLst/>
              <a:ahLst/>
              <a:cxnLst/>
              <a:rect l="l" t="t" r="r" b="b"/>
              <a:pathLst>
                <a:path w="835" h="868" extrusionOk="0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18"/>
            <p:cNvSpPr/>
            <p:nvPr/>
          </p:nvSpPr>
          <p:spPr>
            <a:xfrm>
              <a:off x="1571300" y="2009375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18"/>
            <p:cNvSpPr/>
            <p:nvPr/>
          </p:nvSpPr>
          <p:spPr>
            <a:xfrm>
              <a:off x="2567000" y="2031900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18"/>
            <p:cNvSpPr/>
            <p:nvPr/>
          </p:nvSpPr>
          <p:spPr>
            <a:xfrm>
              <a:off x="1566300" y="2152825"/>
              <a:ext cx="15850" cy="20025"/>
            </a:xfrm>
            <a:custGeom>
              <a:avLst/>
              <a:gdLst/>
              <a:ahLst/>
              <a:cxnLst/>
              <a:rect l="l" t="t" r="r" b="b"/>
              <a:pathLst>
                <a:path w="634" h="801" extrusionOk="0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18"/>
            <p:cNvSpPr/>
            <p:nvPr/>
          </p:nvSpPr>
          <p:spPr>
            <a:xfrm>
              <a:off x="1532100" y="2203675"/>
              <a:ext cx="41725" cy="18375"/>
            </a:xfrm>
            <a:custGeom>
              <a:avLst/>
              <a:gdLst/>
              <a:ahLst/>
              <a:cxnLst/>
              <a:rect l="l" t="t" r="r" b="b"/>
              <a:pathLst>
                <a:path w="1669" h="735" extrusionOk="0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18"/>
            <p:cNvSpPr/>
            <p:nvPr/>
          </p:nvSpPr>
          <p:spPr>
            <a:xfrm>
              <a:off x="2595350" y="4135900"/>
              <a:ext cx="70075" cy="70075"/>
            </a:xfrm>
            <a:custGeom>
              <a:avLst/>
              <a:gdLst/>
              <a:ahLst/>
              <a:cxnLst/>
              <a:rect l="l" t="t" r="r" b="b"/>
              <a:pathLst>
                <a:path w="2803" h="2803" extrusionOk="0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18"/>
            <p:cNvSpPr/>
            <p:nvPr/>
          </p:nvSpPr>
          <p:spPr>
            <a:xfrm>
              <a:off x="1187675" y="4210125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2_1_1_1_1_1_1">
    <p:spTree>
      <p:nvGrpSpPr>
        <p:cNvPr id="1" name="Shape 6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18" name="Google Shape;6418;p28"/>
          <p:cNvPicPr preferRelativeResize="0"/>
          <p:nvPr/>
        </p:nvPicPr>
        <p:blipFill rotWithShape="1">
          <a:blip r:embed="rId2">
            <a:alphaModFix/>
          </a:blip>
          <a:srcRect l="8265" t="28505" r="5363" b="25863"/>
          <a:stretch/>
        </p:blipFill>
        <p:spPr>
          <a:xfrm rot="10800000" flipH="1">
            <a:off x="0" y="2406100"/>
            <a:ext cx="8435275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6419" name="Google Shape;6419;p28"/>
          <p:cNvSpPr/>
          <p:nvPr/>
        </p:nvSpPr>
        <p:spPr>
          <a:xfrm rot="10800000">
            <a:off x="-112450" y="3348088"/>
            <a:ext cx="5858800" cy="1924050"/>
          </a:xfrm>
          <a:custGeom>
            <a:avLst/>
            <a:gdLst/>
            <a:ahLst/>
            <a:cxnLst/>
            <a:rect l="l" t="t" r="r" b="b"/>
            <a:pathLst>
              <a:path w="234352" h="76962" extrusionOk="0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0" name="Google Shape;6420;p28"/>
          <p:cNvGrpSpPr/>
          <p:nvPr/>
        </p:nvGrpSpPr>
        <p:grpSpPr>
          <a:xfrm>
            <a:off x="3648075" y="86750"/>
            <a:ext cx="5419949" cy="3804099"/>
            <a:chOff x="3648075" y="86750"/>
            <a:chExt cx="5419949" cy="3804099"/>
          </a:xfrm>
        </p:grpSpPr>
        <p:sp>
          <p:nvSpPr>
            <p:cNvPr id="6421" name="Google Shape;6421;p28"/>
            <p:cNvSpPr/>
            <p:nvPr/>
          </p:nvSpPr>
          <p:spPr>
            <a:xfrm>
              <a:off x="4633823" y="92314"/>
              <a:ext cx="15591" cy="11127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8"/>
            <p:cNvSpPr/>
            <p:nvPr/>
          </p:nvSpPr>
          <p:spPr>
            <a:xfrm>
              <a:off x="5432870" y="92314"/>
              <a:ext cx="10028" cy="5597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28"/>
            <p:cNvSpPr/>
            <p:nvPr/>
          </p:nvSpPr>
          <p:spPr>
            <a:xfrm>
              <a:off x="8413436" y="92314"/>
              <a:ext cx="87818" cy="56702"/>
            </a:xfrm>
            <a:custGeom>
              <a:avLst/>
              <a:gdLst/>
              <a:ahLst/>
              <a:cxnLst/>
              <a:rect l="l" t="t" r="r" b="b"/>
              <a:pathLst>
                <a:path w="2636" h="1702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28"/>
            <p:cNvSpPr/>
            <p:nvPr/>
          </p:nvSpPr>
          <p:spPr>
            <a:xfrm>
              <a:off x="8413436" y="92314"/>
              <a:ext cx="87818" cy="56702"/>
            </a:xfrm>
            <a:custGeom>
              <a:avLst/>
              <a:gdLst/>
              <a:ahLst/>
              <a:cxnLst/>
              <a:rect l="l" t="t" r="r" b="b"/>
              <a:pathLst>
                <a:path w="2636" h="1702" fill="none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28"/>
            <p:cNvSpPr/>
            <p:nvPr/>
          </p:nvSpPr>
          <p:spPr>
            <a:xfrm>
              <a:off x="5822931" y="96745"/>
              <a:ext cx="20056" cy="20056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28"/>
            <p:cNvSpPr/>
            <p:nvPr/>
          </p:nvSpPr>
          <p:spPr>
            <a:xfrm>
              <a:off x="5822931" y="96745"/>
              <a:ext cx="20056" cy="20056"/>
            </a:xfrm>
            <a:custGeom>
              <a:avLst/>
              <a:gdLst/>
              <a:ahLst/>
              <a:cxnLst/>
              <a:rect l="l" t="t" r="r" b="b"/>
              <a:pathLst>
                <a:path w="602" h="602" fill="none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28"/>
            <p:cNvSpPr/>
            <p:nvPr/>
          </p:nvSpPr>
          <p:spPr>
            <a:xfrm>
              <a:off x="5679573" y="95645"/>
              <a:ext cx="55603" cy="45608"/>
            </a:xfrm>
            <a:custGeom>
              <a:avLst/>
              <a:gdLst/>
              <a:ahLst/>
              <a:cxnLst/>
              <a:rect l="l" t="t" r="r" b="b"/>
              <a:pathLst>
                <a:path w="1669" h="1369" extrusionOk="0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8"/>
            <p:cNvSpPr/>
            <p:nvPr/>
          </p:nvSpPr>
          <p:spPr>
            <a:xfrm>
              <a:off x="6863118" y="86750"/>
              <a:ext cx="47840" cy="68929"/>
            </a:xfrm>
            <a:custGeom>
              <a:avLst/>
              <a:gdLst/>
              <a:ahLst/>
              <a:cxnLst/>
              <a:rect l="l" t="t" r="r" b="b"/>
              <a:pathLst>
                <a:path w="1436" h="2069" extrusionOk="0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8"/>
            <p:cNvSpPr/>
            <p:nvPr/>
          </p:nvSpPr>
          <p:spPr>
            <a:xfrm>
              <a:off x="5739575" y="130094"/>
              <a:ext cx="90050" cy="83387"/>
            </a:xfrm>
            <a:custGeom>
              <a:avLst/>
              <a:gdLst/>
              <a:ahLst/>
              <a:cxnLst/>
              <a:rect l="l" t="t" r="r" b="b"/>
              <a:pathLst>
                <a:path w="2703" h="2503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8"/>
            <p:cNvSpPr/>
            <p:nvPr/>
          </p:nvSpPr>
          <p:spPr>
            <a:xfrm>
              <a:off x="5739575" y="130094"/>
              <a:ext cx="90050" cy="83387"/>
            </a:xfrm>
            <a:custGeom>
              <a:avLst/>
              <a:gdLst/>
              <a:ahLst/>
              <a:cxnLst/>
              <a:rect l="l" t="t" r="r" b="b"/>
              <a:pathLst>
                <a:path w="2703" h="2503" fill="none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8"/>
            <p:cNvSpPr/>
            <p:nvPr/>
          </p:nvSpPr>
          <p:spPr>
            <a:xfrm>
              <a:off x="8491228" y="135658"/>
              <a:ext cx="33" cy="3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8"/>
            <p:cNvSpPr/>
            <p:nvPr/>
          </p:nvSpPr>
          <p:spPr>
            <a:xfrm>
              <a:off x="5071693" y="162310"/>
              <a:ext cx="14459" cy="28951"/>
            </a:xfrm>
            <a:custGeom>
              <a:avLst/>
              <a:gdLst/>
              <a:ahLst/>
              <a:cxnLst/>
              <a:rect l="l" t="t" r="r" b="b"/>
              <a:pathLst>
                <a:path w="434" h="869" extrusionOk="0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8"/>
            <p:cNvSpPr/>
            <p:nvPr/>
          </p:nvSpPr>
          <p:spPr>
            <a:xfrm>
              <a:off x="5724017" y="170106"/>
              <a:ext cx="16724" cy="18923"/>
            </a:xfrm>
            <a:custGeom>
              <a:avLst/>
              <a:gdLst/>
              <a:ahLst/>
              <a:cxnLst/>
              <a:rect l="l" t="t" r="r" b="b"/>
              <a:pathLst>
                <a:path w="502" h="568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8"/>
            <p:cNvSpPr/>
            <p:nvPr/>
          </p:nvSpPr>
          <p:spPr>
            <a:xfrm>
              <a:off x="5724017" y="170106"/>
              <a:ext cx="16724" cy="18923"/>
            </a:xfrm>
            <a:custGeom>
              <a:avLst/>
              <a:gdLst/>
              <a:ahLst/>
              <a:cxnLst/>
              <a:rect l="l" t="t" r="r" b="b"/>
              <a:pathLst>
                <a:path w="502" h="568" fill="none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8"/>
            <p:cNvSpPr/>
            <p:nvPr/>
          </p:nvSpPr>
          <p:spPr>
            <a:xfrm>
              <a:off x="6026324" y="177869"/>
              <a:ext cx="34481" cy="33382"/>
            </a:xfrm>
            <a:custGeom>
              <a:avLst/>
              <a:gdLst/>
              <a:ahLst/>
              <a:cxnLst/>
              <a:rect l="l" t="t" r="r" b="b"/>
              <a:pathLst>
                <a:path w="1035" h="1002" extrusionOk="0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8"/>
            <p:cNvSpPr/>
            <p:nvPr/>
          </p:nvSpPr>
          <p:spPr>
            <a:xfrm>
              <a:off x="7574377" y="180101"/>
              <a:ext cx="76724" cy="48940"/>
            </a:xfrm>
            <a:custGeom>
              <a:avLst/>
              <a:gdLst/>
              <a:ahLst/>
              <a:cxnLst/>
              <a:rect l="l" t="t" r="r" b="b"/>
              <a:pathLst>
                <a:path w="2303" h="1469" extrusionOk="0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8"/>
            <p:cNvSpPr/>
            <p:nvPr/>
          </p:nvSpPr>
          <p:spPr>
            <a:xfrm>
              <a:off x="5696231" y="183432"/>
              <a:ext cx="25619" cy="21155"/>
            </a:xfrm>
            <a:custGeom>
              <a:avLst/>
              <a:gdLst/>
              <a:ahLst/>
              <a:cxnLst/>
              <a:rect l="l" t="t" r="r" b="b"/>
              <a:pathLst>
                <a:path w="769" h="635" extrusionOk="0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8"/>
            <p:cNvSpPr/>
            <p:nvPr/>
          </p:nvSpPr>
          <p:spPr>
            <a:xfrm>
              <a:off x="5118369" y="191228"/>
              <a:ext cx="24487" cy="31150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8"/>
            <p:cNvSpPr/>
            <p:nvPr/>
          </p:nvSpPr>
          <p:spPr>
            <a:xfrm>
              <a:off x="5976284" y="198991"/>
              <a:ext cx="18956" cy="24487"/>
            </a:xfrm>
            <a:custGeom>
              <a:avLst/>
              <a:gdLst/>
              <a:ahLst/>
              <a:cxnLst/>
              <a:rect l="l" t="t" r="r" b="b"/>
              <a:pathLst>
                <a:path w="569" h="735" extrusionOk="0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8"/>
            <p:cNvSpPr/>
            <p:nvPr/>
          </p:nvSpPr>
          <p:spPr>
            <a:xfrm>
              <a:off x="4452685" y="200124"/>
              <a:ext cx="68929" cy="73360"/>
            </a:xfrm>
            <a:custGeom>
              <a:avLst/>
              <a:gdLst/>
              <a:ahLst/>
              <a:cxnLst/>
              <a:rect l="l" t="t" r="r" b="b"/>
              <a:pathLst>
                <a:path w="2069" h="2202" extrusionOk="0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8"/>
            <p:cNvSpPr/>
            <p:nvPr/>
          </p:nvSpPr>
          <p:spPr>
            <a:xfrm>
              <a:off x="6233016" y="216782"/>
              <a:ext cx="24487" cy="25586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8"/>
            <p:cNvSpPr/>
            <p:nvPr/>
          </p:nvSpPr>
          <p:spPr>
            <a:xfrm>
              <a:off x="5838490" y="237904"/>
              <a:ext cx="41144" cy="43376"/>
            </a:xfrm>
            <a:custGeom>
              <a:avLst/>
              <a:gdLst/>
              <a:ahLst/>
              <a:cxnLst/>
              <a:rect l="l" t="t" r="r" b="b"/>
              <a:pathLst>
                <a:path w="1235" h="1302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8"/>
            <p:cNvSpPr/>
            <p:nvPr/>
          </p:nvSpPr>
          <p:spPr>
            <a:xfrm>
              <a:off x="5838490" y="237904"/>
              <a:ext cx="41144" cy="43376"/>
            </a:xfrm>
            <a:custGeom>
              <a:avLst/>
              <a:gdLst/>
              <a:ahLst/>
              <a:cxnLst/>
              <a:rect l="l" t="t" r="r" b="b"/>
              <a:pathLst>
                <a:path w="1235" h="1302" fill="none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8"/>
            <p:cNvSpPr/>
            <p:nvPr/>
          </p:nvSpPr>
          <p:spPr>
            <a:xfrm>
              <a:off x="7401002" y="234572"/>
              <a:ext cx="28951" cy="27818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8"/>
            <p:cNvSpPr/>
            <p:nvPr/>
          </p:nvSpPr>
          <p:spPr>
            <a:xfrm>
              <a:off x="6085193" y="284579"/>
              <a:ext cx="4498" cy="5564"/>
            </a:xfrm>
            <a:custGeom>
              <a:avLst/>
              <a:gdLst/>
              <a:ahLst/>
              <a:cxnLst/>
              <a:rect l="l" t="t" r="r" b="b"/>
              <a:pathLst>
                <a:path w="135" h="167" extrusionOk="0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8"/>
            <p:cNvSpPr/>
            <p:nvPr/>
          </p:nvSpPr>
          <p:spPr>
            <a:xfrm>
              <a:off x="8886854" y="277916"/>
              <a:ext cx="20022" cy="18923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8"/>
            <p:cNvSpPr/>
            <p:nvPr/>
          </p:nvSpPr>
          <p:spPr>
            <a:xfrm>
              <a:off x="5786251" y="295673"/>
              <a:ext cx="24487" cy="14492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8"/>
            <p:cNvSpPr/>
            <p:nvPr/>
          </p:nvSpPr>
          <p:spPr>
            <a:xfrm>
              <a:off x="8842410" y="286778"/>
              <a:ext cx="20022" cy="20056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8"/>
            <p:cNvSpPr/>
            <p:nvPr/>
          </p:nvSpPr>
          <p:spPr>
            <a:xfrm>
              <a:off x="5101677" y="294574"/>
              <a:ext cx="18923" cy="22254"/>
            </a:xfrm>
            <a:custGeom>
              <a:avLst/>
              <a:gdLst/>
              <a:ahLst/>
              <a:cxnLst/>
              <a:rect l="l" t="t" r="r" b="b"/>
              <a:pathLst>
                <a:path w="568" h="668" extrusionOk="0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8"/>
            <p:cNvSpPr/>
            <p:nvPr/>
          </p:nvSpPr>
          <p:spPr>
            <a:xfrm>
              <a:off x="8879058" y="304569"/>
              <a:ext cx="5597" cy="5597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8"/>
            <p:cNvSpPr/>
            <p:nvPr/>
          </p:nvSpPr>
          <p:spPr>
            <a:xfrm>
              <a:off x="4881660" y="296806"/>
              <a:ext cx="26685" cy="20022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8"/>
            <p:cNvSpPr/>
            <p:nvPr/>
          </p:nvSpPr>
          <p:spPr>
            <a:xfrm>
              <a:off x="7759979" y="304569"/>
              <a:ext cx="15591" cy="12260"/>
            </a:xfrm>
            <a:custGeom>
              <a:avLst/>
              <a:gdLst/>
              <a:ahLst/>
              <a:cxnLst/>
              <a:rect l="l" t="t" r="r" b="b"/>
              <a:pathLst>
                <a:path w="468" h="368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8"/>
            <p:cNvSpPr/>
            <p:nvPr/>
          </p:nvSpPr>
          <p:spPr>
            <a:xfrm>
              <a:off x="7759979" y="304569"/>
              <a:ext cx="15591" cy="12260"/>
            </a:xfrm>
            <a:custGeom>
              <a:avLst/>
              <a:gdLst/>
              <a:ahLst/>
              <a:cxnLst/>
              <a:rect l="l" t="t" r="r" b="b"/>
              <a:pathLst>
                <a:path w="468" h="368" fill="none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8"/>
            <p:cNvSpPr/>
            <p:nvPr/>
          </p:nvSpPr>
          <p:spPr>
            <a:xfrm>
              <a:off x="7324342" y="295673"/>
              <a:ext cx="60034" cy="64498"/>
            </a:xfrm>
            <a:custGeom>
              <a:avLst/>
              <a:gdLst/>
              <a:ahLst/>
              <a:cxnLst/>
              <a:rect l="l" t="t" r="r" b="b"/>
              <a:pathLst>
                <a:path w="1802" h="1936" extrusionOk="0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8"/>
            <p:cNvSpPr/>
            <p:nvPr/>
          </p:nvSpPr>
          <p:spPr>
            <a:xfrm>
              <a:off x="4502692" y="330122"/>
              <a:ext cx="18923" cy="15591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8"/>
            <p:cNvSpPr/>
            <p:nvPr/>
          </p:nvSpPr>
          <p:spPr>
            <a:xfrm>
              <a:off x="4558263" y="340150"/>
              <a:ext cx="22254" cy="16691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8"/>
            <p:cNvSpPr/>
            <p:nvPr/>
          </p:nvSpPr>
          <p:spPr>
            <a:xfrm>
              <a:off x="4158173" y="319028"/>
              <a:ext cx="35614" cy="60034"/>
            </a:xfrm>
            <a:custGeom>
              <a:avLst/>
              <a:gdLst/>
              <a:ahLst/>
              <a:cxnLst/>
              <a:rect l="l" t="t" r="r" b="b"/>
              <a:pathLst>
                <a:path w="1069" h="1802" extrusionOk="0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8"/>
            <p:cNvSpPr/>
            <p:nvPr/>
          </p:nvSpPr>
          <p:spPr>
            <a:xfrm>
              <a:off x="4418237" y="343482"/>
              <a:ext cx="18923" cy="24453"/>
            </a:xfrm>
            <a:custGeom>
              <a:avLst/>
              <a:gdLst/>
              <a:ahLst/>
              <a:cxnLst/>
              <a:rect l="l" t="t" r="r" b="b"/>
              <a:pathLst>
                <a:path w="568" h="734" extrusionOk="0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8"/>
            <p:cNvSpPr/>
            <p:nvPr/>
          </p:nvSpPr>
          <p:spPr>
            <a:xfrm>
              <a:off x="5711790" y="333454"/>
              <a:ext cx="82288" cy="81155"/>
            </a:xfrm>
            <a:custGeom>
              <a:avLst/>
              <a:gdLst/>
              <a:ahLst/>
              <a:cxnLst/>
              <a:rect l="l" t="t" r="r" b="b"/>
              <a:pathLst>
                <a:path w="2470" h="2436" extrusionOk="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8"/>
            <p:cNvSpPr/>
            <p:nvPr/>
          </p:nvSpPr>
          <p:spPr>
            <a:xfrm>
              <a:off x="4214844" y="359040"/>
              <a:ext cx="40045" cy="26685"/>
            </a:xfrm>
            <a:custGeom>
              <a:avLst/>
              <a:gdLst/>
              <a:ahLst/>
              <a:cxnLst/>
              <a:rect l="l" t="t" r="r" b="b"/>
              <a:pathLst>
                <a:path w="1202" h="801" extrusionOk="0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8"/>
            <p:cNvSpPr/>
            <p:nvPr/>
          </p:nvSpPr>
          <p:spPr>
            <a:xfrm>
              <a:off x="6945374" y="436833"/>
              <a:ext cx="31150" cy="26685"/>
            </a:xfrm>
            <a:custGeom>
              <a:avLst/>
              <a:gdLst/>
              <a:ahLst/>
              <a:cxnLst/>
              <a:rect l="l" t="t" r="r" b="b"/>
              <a:pathLst>
                <a:path w="935" h="801" extrusionOk="0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8"/>
            <p:cNvSpPr/>
            <p:nvPr/>
          </p:nvSpPr>
          <p:spPr>
            <a:xfrm>
              <a:off x="7882215" y="446827"/>
              <a:ext cx="72260" cy="56702"/>
            </a:xfrm>
            <a:custGeom>
              <a:avLst/>
              <a:gdLst/>
              <a:ahLst/>
              <a:cxnLst/>
              <a:rect l="l" t="t" r="r" b="b"/>
              <a:pathLst>
                <a:path w="2169" h="1702" extrusionOk="0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8"/>
            <p:cNvSpPr/>
            <p:nvPr/>
          </p:nvSpPr>
          <p:spPr>
            <a:xfrm>
              <a:off x="5801809" y="453490"/>
              <a:ext cx="24487" cy="14492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8"/>
            <p:cNvSpPr/>
            <p:nvPr/>
          </p:nvSpPr>
          <p:spPr>
            <a:xfrm>
              <a:off x="5801809" y="453490"/>
              <a:ext cx="24487" cy="14492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8"/>
            <p:cNvSpPr/>
            <p:nvPr/>
          </p:nvSpPr>
          <p:spPr>
            <a:xfrm>
              <a:off x="7788864" y="472381"/>
              <a:ext cx="10028" cy="10028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8"/>
            <p:cNvSpPr/>
            <p:nvPr/>
          </p:nvSpPr>
          <p:spPr>
            <a:xfrm>
              <a:off x="4435994" y="501265"/>
              <a:ext cx="55603" cy="71161"/>
            </a:xfrm>
            <a:custGeom>
              <a:avLst/>
              <a:gdLst/>
              <a:ahLst/>
              <a:cxnLst/>
              <a:rect l="l" t="t" r="r" b="b"/>
              <a:pathLst>
                <a:path w="1669" h="2136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8"/>
            <p:cNvSpPr/>
            <p:nvPr/>
          </p:nvSpPr>
          <p:spPr>
            <a:xfrm>
              <a:off x="4435994" y="501265"/>
              <a:ext cx="55603" cy="71161"/>
            </a:xfrm>
            <a:custGeom>
              <a:avLst/>
              <a:gdLst/>
              <a:ahLst/>
              <a:cxnLst/>
              <a:rect l="l" t="t" r="r" b="b"/>
              <a:pathLst>
                <a:path w="1669" h="2136" fill="none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8"/>
            <p:cNvSpPr/>
            <p:nvPr/>
          </p:nvSpPr>
          <p:spPr>
            <a:xfrm>
              <a:off x="5281716" y="547941"/>
              <a:ext cx="24487" cy="22254"/>
            </a:xfrm>
            <a:custGeom>
              <a:avLst/>
              <a:gdLst/>
              <a:ahLst/>
              <a:cxnLst/>
              <a:rect l="l" t="t" r="r" b="b"/>
              <a:pathLst>
                <a:path w="735" h="668" extrusionOk="0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8"/>
            <p:cNvSpPr/>
            <p:nvPr/>
          </p:nvSpPr>
          <p:spPr>
            <a:xfrm>
              <a:off x="5180602" y="540178"/>
              <a:ext cx="73360" cy="155614"/>
            </a:xfrm>
            <a:custGeom>
              <a:avLst/>
              <a:gdLst/>
              <a:ahLst/>
              <a:cxnLst/>
              <a:rect l="l" t="t" r="r" b="b"/>
              <a:pathLst>
                <a:path w="2202" h="4671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8"/>
            <p:cNvSpPr/>
            <p:nvPr/>
          </p:nvSpPr>
          <p:spPr>
            <a:xfrm>
              <a:off x="5180602" y="540178"/>
              <a:ext cx="73360" cy="155614"/>
            </a:xfrm>
            <a:custGeom>
              <a:avLst/>
              <a:gdLst/>
              <a:ahLst/>
              <a:cxnLst/>
              <a:rect l="l" t="t" r="r" b="b"/>
              <a:pathLst>
                <a:path w="2202" h="4671" fill="none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8"/>
            <p:cNvSpPr/>
            <p:nvPr/>
          </p:nvSpPr>
          <p:spPr>
            <a:xfrm>
              <a:off x="4148179" y="546841"/>
              <a:ext cx="147819" cy="111172"/>
            </a:xfrm>
            <a:custGeom>
              <a:avLst/>
              <a:gdLst/>
              <a:ahLst/>
              <a:cxnLst/>
              <a:rect l="l" t="t" r="r" b="b"/>
              <a:pathLst>
                <a:path w="4437" h="3337" extrusionOk="0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8"/>
            <p:cNvSpPr/>
            <p:nvPr/>
          </p:nvSpPr>
          <p:spPr>
            <a:xfrm>
              <a:off x="5241704" y="597948"/>
              <a:ext cx="16724" cy="21155"/>
            </a:xfrm>
            <a:custGeom>
              <a:avLst/>
              <a:gdLst/>
              <a:ahLst/>
              <a:cxnLst/>
              <a:rect l="l" t="t" r="r" b="b"/>
              <a:pathLst>
                <a:path w="502" h="635" extrusionOk="0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8"/>
            <p:cNvSpPr/>
            <p:nvPr/>
          </p:nvSpPr>
          <p:spPr>
            <a:xfrm>
              <a:off x="4423800" y="660182"/>
              <a:ext cx="28917" cy="20056"/>
            </a:xfrm>
            <a:custGeom>
              <a:avLst/>
              <a:gdLst/>
              <a:ahLst/>
              <a:cxnLst/>
              <a:rect l="l" t="t" r="r" b="b"/>
              <a:pathLst>
                <a:path w="868" h="602" extrusionOk="0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8"/>
            <p:cNvSpPr/>
            <p:nvPr/>
          </p:nvSpPr>
          <p:spPr>
            <a:xfrm>
              <a:off x="5555106" y="667978"/>
              <a:ext cx="20056" cy="18923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8"/>
            <p:cNvSpPr/>
            <p:nvPr/>
          </p:nvSpPr>
          <p:spPr>
            <a:xfrm>
              <a:off x="7033162" y="670210"/>
              <a:ext cx="15591" cy="32249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8"/>
            <p:cNvSpPr/>
            <p:nvPr/>
          </p:nvSpPr>
          <p:spPr>
            <a:xfrm>
              <a:off x="7529934" y="705758"/>
              <a:ext cx="10028" cy="10028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8"/>
            <p:cNvSpPr/>
            <p:nvPr/>
          </p:nvSpPr>
          <p:spPr>
            <a:xfrm>
              <a:off x="4608270" y="729112"/>
              <a:ext cx="44476" cy="25586"/>
            </a:xfrm>
            <a:custGeom>
              <a:avLst/>
              <a:gdLst/>
              <a:ahLst/>
              <a:cxnLst/>
              <a:rect l="l" t="t" r="r" b="b"/>
              <a:pathLst>
                <a:path w="1335" h="768" extrusionOk="0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8"/>
            <p:cNvSpPr/>
            <p:nvPr/>
          </p:nvSpPr>
          <p:spPr>
            <a:xfrm>
              <a:off x="3984798" y="763561"/>
              <a:ext cx="25619" cy="18923"/>
            </a:xfrm>
            <a:custGeom>
              <a:avLst/>
              <a:gdLst/>
              <a:ahLst/>
              <a:cxnLst/>
              <a:rect l="l" t="t" r="r" b="b"/>
              <a:pathLst>
                <a:path w="769" h="568" extrusionOk="0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8"/>
            <p:cNvSpPr/>
            <p:nvPr/>
          </p:nvSpPr>
          <p:spPr>
            <a:xfrm>
              <a:off x="5056135" y="770224"/>
              <a:ext cx="15591" cy="15591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8"/>
            <p:cNvSpPr/>
            <p:nvPr/>
          </p:nvSpPr>
          <p:spPr>
            <a:xfrm>
              <a:off x="3758117" y="770224"/>
              <a:ext cx="45575" cy="38912"/>
            </a:xfrm>
            <a:custGeom>
              <a:avLst/>
              <a:gdLst/>
              <a:ahLst/>
              <a:cxnLst/>
              <a:rect l="l" t="t" r="r" b="b"/>
              <a:pathLst>
                <a:path w="1368" h="1168" extrusionOk="0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8"/>
            <p:cNvSpPr/>
            <p:nvPr/>
          </p:nvSpPr>
          <p:spPr>
            <a:xfrm>
              <a:off x="5417311" y="800208"/>
              <a:ext cx="50039" cy="52271"/>
            </a:xfrm>
            <a:custGeom>
              <a:avLst/>
              <a:gdLst/>
              <a:ahLst/>
              <a:cxnLst/>
              <a:rect l="l" t="t" r="r" b="b"/>
              <a:pathLst>
                <a:path w="1502" h="1569" extrusionOk="0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8"/>
            <p:cNvSpPr/>
            <p:nvPr/>
          </p:nvSpPr>
          <p:spPr>
            <a:xfrm>
              <a:off x="7442147" y="812435"/>
              <a:ext cx="25586" cy="26719"/>
            </a:xfrm>
            <a:custGeom>
              <a:avLst/>
              <a:gdLst/>
              <a:ahLst/>
              <a:cxnLst/>
              <a:rect l="l" t="t" r="r" b="b"/>
              <a:pathLst>
                <a:path w="768" h="802" extrusionOk="0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8"/>
            <p:cNvSpPr/>
            <p:nvPr/>
          </p:nvSpPr>
          <p:spPr>
            <a:xfrm>
              <a:off x="6908694" y="817999"/>
              <a:ext cx="17824" cy="18923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8"/>
            <p:cNvSpPr/>
            <p:nvPr/>
          </p:nvSpPr>
          <p:spPr>
            <a:xfrm>
              <a:off x="7384344" y="827994"/>
              <a:ext cx="34481" cy="27818"/>
            </a:xfrm>
            <a:custGeom>
              <a:avLst/>
              <a:gdLst/>
              <a:ahLst/>
              <a:cxnLst/>
              <a:rect l="l" t="t" r="r" b="b"/>
              <a:pathLst>
                <a:path w="1035" h="835" extrusionOk="0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8"/>
            <p:cNvSpPr/>
            <p:nvPr/>
          </p:nvSpPr>
          <p:spPr>
            <a:xfrm>
              <a:off x="6050745" y="853580"/>
              <a:ext cx="70061" cy="62266"/>
            </a:xfrm>
            <a:custGeom>
              <a:avLst/>
              <a:gdLst/>
              <a:ahLst/>
              <a:cxnLst/>
              <a:rect l="l" t="t" r="r" b="b"/>
              <a:pathLst>
                <a:path w="2103" h="1869" extrusionOk="0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8"/>
            <p:cNvSpPr/>
            <p:nvPr/>
          </p:nvSpPr>
          <p:spPr>
            <a:xfrm>
              <a:off x="6859786" y="885797"/>
              <a:ext cx="17824" cy="18923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8"/>
            <p:cNvSpPr/>
            <p:nvPr/>
          </p:nvSpPr>
          <p:spPr>
            <a:xfrm>
              <a:off x="8134483" y="885797"/>
              <a:ext cx="85620" cy="67829"/>
            </a:xfrm>
            <a:custGeom>
              <a:avLst/>
              <a:gdLst/>
              <a:ahLst/>
              <a:cxnLst/>
              <a:rect l="l" t="t" r="r" b="b"/>
              <a:pathLst>
                <a:path w="2570" h="2036" extrusionOk="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8"/>
            <p:cNvSpPr/>
            <p:nvPr/>
          </p:nvSpPr>
          <p:spPr>
            <a:xfrm>
              <a:off x="6996481" y="901355"/>
              <a:ext cx="16724" cy="17824"/>
            </a:xfrm>
            <a:custGeom>
              <a:avLst/>
              <a:gdLst/>
              <a:ahLst/>
              <a:cxnLst/>
              <a:rect l="l" t="t" r="r" b="b"/>
              <a:pathLst>
                <a:path w="502" h="535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8"/>
            <p:cNvSpPr/>
            <p:nvPr/>
          </p:nvSpPr>
          <p:spPr>
            <a:xfrm>
              <a:off x="6996481" y="901355"/>
              <a:ext cx="16724" cy="17824"/>
            </a:xfrm>
            <a:custGeom>
              <a:avLst/>
              <a:gdLst/>
              <a:ahLst/>
              <a:cxnLst/>
              <a:rect l="l" t="t" r="r" b="b"/>
              <a:pathLst>
                <a:path w="502" h="535" fill="none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8"/>
            <p:cNvSpPr/>
            <p:nvPr/>
          </p:nvSpPr>
          <p:spPr>
            <a:xfrm>
              <a:off x="5050571" y="921344"/>
              <a:ext cx="24487" cy="14492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8"/>
            <p:cNvSpPr/>
            <p:nvPr/>
          </p:nvSpPr>
          <p:spPr>
            <a:xfrm>
              <a:off x="5050571" y="921344"/>
              <a:ext cx="24487" cy="14492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8"/>
            <p:cNvSpPr/>
            <p:nvPr/>
          </p:nvSpPr>
          <p:spPr>
            <a:xfrm>
              <a:off x="4017048" y="939135"/>
              <a:ext cx="22254" cy="17824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8"/>
            <p:cNvSpPr/>
            <p:nvPr/>
          </p:nvSpPr>
          <p:spPr>
            <a:xfrm>
              <a:off x="4450453" y="998037"/>
              <a:ext cx="23387" cy="14492"/>
            </a:xfrm>
            <a:custGeom>
              <a:avLst/>
              <a:gdLst/>
              <a:ahLst/>
              <a:cxnLst/>
              <a:rect l="l" t="t" r="r" b="b"/>
              <a:pathLst>
                <a:path w="702" h="435" extrusionOk="0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8"/>
            <p:cNvSpPr/>
            <p:nvPr/>
          </p:nvSpPr>
          <p:spPr>
            <a:xfrm>
              <a:off x="4328217" y="1033585"/>
              <a:ext cx="26685" cy="18923"/>
            </a:xfrm>
            <a:custGeom>
              <a:avLst/>
              <a:gdLst/>
              <a:ahLst/>
              <a:cxnLst/>
              <a:rect l="l" t="t" r="r" b="b"/>
              <a:pathLst>
                <a:path w="801" h="568" extrusionOk="0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8"/>
            <p:cNvSpPr/>
            <p:nvPr/>
          </p:nvSpPr>
          <p:spPr>
            <a:xfrm>
              <a:off x="6547517" y="1052476"/>
              <a:ext cx="36713" cy="63398"/>
            </a:xfrm>
            <a:custGeom>
              <a:avLst/>
              <a:gdLst/>
              <a:ahLst/>
              <a:cxnLst/>
              <a:rect l="l" t="t" r="r" b="b"/>
              <a:pathLst>
                <a:path w="1102" h="1903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8"/>
            <p:cNvSpPr/>
            <p:nvPr/>
          </p:nvSpPr>
          <p:spPr>
            <a:xfrm>
              <a:off x="6547517" y="1052476"/>
              <a:ext cx="36713" cy="63398"/>
            </a:xfrm>
            <a:custGeom>
              <a:avLst/>
              <a:gdLst/>
              <a:ahLst/>
              <a:cxnLst/>
              <a:rect l="l" t="t" r="r" b="b"/>
              <a:pathLst>
                <a:path w="1102" h="1903" fill="none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8"/>
            <p:cNvSpPr/>
            <p:nvPr/>
          </p:nvSpPr>
          <p:spPr>
            <a:xfrm>
              <a:off x="3741426" y="1053608"/>
              <a:ext cx="66730" cy="56702"/>
            </a:xfrm>
            <a:custGeom>
              <a:avLst/>
              <a:gdLst/>
              <a:ahLst/>
              <a:cxnLst/>
              <a:rect l="l" t="t" r="r" b="b"/>
              <a:pathLst>
                <a:path w="2003" h="1702" extrusionOk="0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8"/>
            <p:cNvSpPr/>
            <p:nvPr/>
          </p:nvSpPr>
          <p:spPr>
            <a:xfrm>
              <a:off x="8901313" y="1068034"/>
              <a:ext cx="28917" cy="24487"/>
            </a:xfrm>
            <a:custGeom>
              <a:avLst/>
              <a:gdLst/>
              <a:ahLst/>
              <a:cxnLst/>
              <a:rect l="l" t="t" r="r" b="b"/>
              <a:pathLst>
                <a:path w="868" h="735" extrusionOk="0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8"/>
            <p:cNvSpPr/>
            <p:nvPr/>
          </p:nvSpPr>
          <p:spPr>
            <a:xfrm>
              <a:off x="5789582" y="1086957"/>
              <a:ext cx="30050" cy="30017"/>
            </a:xfrm>
            <a:custGeom>
              <a:avLst/>
              <a:gdLst/>
              <a:ahLst/>
              <a:cxnLst/>
              <a:rect l="l" t="t" r="r" b="b"/>
              <a:pathLst>
                <a:path w="902" h="901" extrusionOk="0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8"/>
            <p:cNvSpPr/>
            <p:nvPr/>
          </p:nvSpPr>
          <p:spPr>
            <a:xfrm>
              <a:off x="4842747" y="1115842"/>
              <a:ext cx="10028" cy="10028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8"/>
            <p:cNvSpPr/>
            <p:nvPr/>
          </p:nvSpPr>
          <p:spPr>
            <a:xfrm>
              <a:off x="5586223" y="1175844"/>
              <a:ext cx="35614" cy="31150"/>
            </a:xfrm>
            <a:custGeom>
              <a:avLst/>
              <a:gdLst/>
              <a:ahLst/>
              <a:cxnLst/>
              <a:rect l="l" t="t" r="r" b="b"/>
              <a:pathLst>
                <a:path w="1069" h="935" extrusionOk="0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8"/>
            <p:cNvSpPr/>
            <p:nvPr/>
          </p:nvSpPr>
          <p:spPr>
            <a:xfrm>
              <a:off x="3930360" y="1185839"/>
              <a:ext cx="28917" cy="13393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8"/>
            <p:cNvSpPr/>
            <p:nvPr/>
          </p:nvSpPr>
          <p:spPr>
            <a:xfrm>
              <a:off x="3930360" y="1185839"/>
              <a:ext cx="28917" cy="13393"/>
            </a:xfrm>
            <a:custGeom>
              <a:avLst/>
              <a:gdLst/>
              <a:ahLst/>
              <a:cxnLst/>
              <a:rect l="l" t="t" r="r" b="b"/>
              <a:pathLst>
                <a:path w="868" h="402" fill="none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8"/>
            <p:cNvSpPr/>
            <p:nvPr/>
          </p:nvSpPr>
          <p:spPr>
            <a:xfrm>
              <a:off x="6553081" y="1194734"/>
              <a:ext cx="35580" cy="43376"/>
            </a:xfrm>
            <a:custGeom>
              <a:avLst/>
              <a:gdLst/>
              <a:ahLst/>
              <a:cxnLst/>
              <a:rect l="l" t="t" r="r" b="b"/>
              <a:pathLst>
                <a:path w="1068" h="1302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8"/>
            <p:cNvSpPr/>
            <p:nvPr/>
          </p:nvSpPr>
          <p:spPr>
            <a:xfrm>
              <a:off x="6553081" y="1194734"/>
              <a:ext cx="35580" cy="43376"/>
            </a:xfrm>
            <a:custGeom>
              <a:avLst/>
              <a:gdLst/>
              <a:ahLst/>
              <a:cxnLst/>
              <a:rect l="l" t="t" r="r" b="b"/>
              <a:pathLst>
                <a:path w="1068" h="1302" fill="none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8"/>
            <p:cNvSpPr/>
            <p:nvPr/>
          </p:nvSpPr>
          <p:spPr>
            <a:xfrm>
              <a:off x="6775331" y="1191402"/>
              <a:ext cx="35614" cy="36713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8"/>
            <p:cNvSpPr/>
            <p:nvPr/>
          </p:nvSpPr>
          <p:spPr>
            <a:xfrm>
              <a:off x="5515093" y="1234746"/>
              <a:ext cx="40045" cy="45608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8"/>
            <p:cNvSpPr/>
            <p:nvPr/>
          </p:nvSpPr>
          <p:spPr>
            <a:xfrm>
              <a:off x="6656426" y="1251404"/>
              <a:ext cx="25586" cy="17824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8"/>
            <p:cNvSpPr/>
            <p:nvPr/>
          </p:nvSpPr>
          <p:spPr>
            <a:xfrm>
              <a:off x="3648075" y="1255869"/>
              <a:ext cx="24487" cy="26685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8"/>
            <p:cNvSpPr/>
            <p:nvPr/>
          </p:nvSpPr>
          <p:spPr>
            <a:xfrm>
              <a:off x="5900724" y="1266963"/>
              <a:ext cx="32282" cy="32282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8"/>
            <p:cNvSpPr/>
            <p:nvPr/>
          </p:nvSpPr>
          <p:spPr>
            <a:xfrm>
              <a:off x="6278592" y="1271427"/>
              <a:ext cx="27818" cy="30050"/>
            </a:xfrm>
            <a:custGeom>
              <a:avLst/>
              <a:gdLst/>
              <a:ahLst/>
              <a:cxnLst/>
              <a:rect l="l" t="t" r="r" b="b"/>
              <a:pathLst>
                <a:path w="835" h="902" extrusionOk="0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8"/>
            <p:cNvSpPr/>
            <p:nvPr/>
          </p:nvSpPr>
          <p:spPr>
            <a:xfrm>
              <a:off x="5686237" y="1284753"/>
              <a:ext cx="24487" cy="23387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8"/>
            <p:cNvSpPr/>
            <p:nvPr/>
          </p:nvSpPr>
          <p:spPr>
            <a:xfrm>
              <a:off x="5393957" y="1315870"/>
              <a:ext cx="15591" cy="16724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8"/>
            <p:cNvSpPr/>
            <p:nvPr/>
          </p:nvSpPr>
          <p:spPr>
            <a:xfrm>
              <a:off x="4552699" y="1329197"/>
              <a:ext cx="24487" cy="15591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8"/>
            <p:cNvSpPr/>
            <p:nvPr/>
          </p:nvSpPr>
          <p:spPr>
            <a:xfrm>
              <a:off x="4851642" y="1330329"/>
              <a:ext cx="15591" cy="15591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8"/>
            <p:cNvSpPr/>
            <p:nvPr/>
          </p:nvSpPr>
          <p:spPr>
            <a:xfrm>
              <a:off x="4278210" y="1322534"/>
              <a:ext cx="24487" cy="35614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8"/>
            <p:cNvSpPr/>
            <p:nvPr/>
          </p:nvSpPr>
          <p:spPr>
            <a:xfrm>
              <a:off x="4398214" y="1363679"/>
              <a:ext cx="15591" cy="11127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8"/>
            <p:cNvSpPr/>
            <p:nvPr/>
          </p:nvSpPr>
          <p:spPr>
            <a:xfrm>
              <a:off x="4398214" y="1363679"/>
              <a:ext cx="15591" cy="11127"/>
            </a:xfrm>
            <a:custGeom>
              <a:avLst/>
              <a:gdLst/>
              <a:ahLst/>
              <a:cxnLst/>
              <a:rect l="l" t="t" r="r" b="b"/>
              <a:pathLst>
                <a:path w="468" h="334" fill="none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8"/>
            <p:cNvSpPr/>
            <p:nvPr/>
          </p:nvSpPr>
          <p:spPr>
            <a:xfrm>
              <a:off x="6651995" y="1367010"/>
              <a:ext cx="25586" cy="26685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8"/>
            <p:cNvSpPr/>
            <p:nvPr/>
          </p:nvSpPr>
          <p:spPr>
            <a:xfrm>
              <a:off x="6651995" y="1367010"/>
              <a:ext cx="25586" cy="26685"/>
            </a:xfrm>
            <a:custGeom>
              <a:avLst/>
              <a:gdLst/>
              <a:ahLst/>
              <a:cxnLst/>
              <a:rect l="l" t="t" r="r" b="b"/>
              <a:pathLst>
                <a:path w="768" h="801" fill="none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8"/>
            <p:cNvSpPr/>
            <p:nvPr/>
          </p:nvSpPr>
          <p:spPr>
            <a:xfrm>
              <a:off x="8121156" y="1364778"/>
              <a:ext cx="43376" cy="60034"/>
            </a:xfrm>
            <a:custGeom>
              <a:avLst/>
              <a:gdLst/>
              <a:ahLst/>
              <a:cxnLst/>
              <a:rect l="l" t="t" r="r" b="b"/>
              <a:pathLst>
                <a:path w="1302" h="1802" extrusionOk="0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8"/>
            <p:cNvSpPr/>
            <p:nvPr/>
          </p:nvSpPr>
          <p:spPr>
            <a:xfrm>
              <a:off x="4537141" y="1396994"/>
              <a:ext cx="34481" cy="23387"/>
            </a:xfrm>
            <a:custGeom>
              <a:avLst/>
              <a:gdLst/>
              <a:ahLst/>
              <a:cxnLst/>
              <a:rect l="l" t="t" r="r" b="b"/>
              <a:pathLst>
                <a:path w="1035" h="702" extrusionOk="0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8"/>
            <p:cNvSpPr/>
            <p:nvPr/>
          </p:nvSpPr>
          <p:spPr>
            <a:xfrm>
              <a:off x="6549749" y="1402558"/>
              <a:ext cx="24487" cy="28917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8"/>
            <p:cNvSpPr/>
            <p:nvPr/>
          </p:nvSpPr>
          <p:spPr>
            <a:xfrm>
              <a:off x="6549749" y="1402558"/>
              <a:ext cx="24487" cy="28917"/>
            </a:xfrm>
            <a:custGeom>
              <a:avLst/>
              <a:gdLst/>
              <a:ahLst/>
              <a:cxnLst/>
              <a:rect l="l" t="t" r="r" b="b"/>
              <a:pathLst>
                <a:path w="735" h="868" fill="none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8"/>
            <p:cNvSpPr/>
            <p:nvPr/>
          </p:nvSpPr>
          <p:spPr>
            <a:xfrm>
              <a:off x="4318223" y="1423680"/>
              <a:ext cx="75592" cy="63365"/>
            </a:xfrm>
            <a:custGeom>
              <a:avLst/>
              <a:gdLst/>
              <a:ahLst/>
              <a:cxnLst/>
              <a:rect l="l" t="t" r="r" b="b"/>
              <a:pathLst>
                <a:path w="2269" h="1902" extrusionOk="0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8"/>
            <p:cNvSpPr/>
            <p:nvPr/>
          </p:nvSpPr>
          <p:spPr>
            <a:xfrm>
              <a:off x="3968140" y="1442570"/>
              <a:ext cx="40045" cy="35580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8"/>
            <p:cNvSpPr/>
            <p:nvPr/>
          </p:nvSpPr>
          <p:spPr>
            <a:xfrm>
              <a:off x="5686237" y="1481450"/>
              <a:ext cx="33" cy="3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8"/>
            <p:cNvSpPr/>
            <p:nvPr/>
          </p:nvSpPr>
          <p:spPr>
            <a:xfrm>
              <a:off x="4989436" y="1481450"/>
              <a:ext cx="21155" cy="2115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8"/>
            <p:cNvSpPr/>
            <p:nvPr/>
          </p:nvSpPr>
          <p:spPr>
            <a:xfrm>
              <a:off x="4989436" y="1481450"/>
              <a:ext cx="21155" cy="2115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8"/>
            <p:cNvSpPr/>
            <p:nvPr/>
          </p:nvSpPr>
          <p:spPr>
            <a:xfrm>
              <a:off x="6379705" y="1487014"/>
              <a:ext cx="25586" cy="20056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8"/>
            <p:cNvSpPr/>
            <p:nvPr/>
          </p:nvSpPr>
          <p:spPr>
            <a:xfrm>
              <a:off x="8107797" y="1499241"/>
              <a:ext cx="46708" cy="31150"/>
            </a:xfrm>
            <a:custGeom>
              <a:avLst/>
              <a:gdLst/>
              <a:ahLst/>
              <a:cxnLst/>
              <a:rect l="l" t="t" r="r" b="b"/>
              <a:pathLst>
                <a:path w="1402" h="935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8"/>
            <p:cNvSpPr/>
            <p:nvPr/>
          </p:nvSpPr>
          <p:spPr>
            <a:xfrm>
              <a:off x="8107797" y="1499241"/>
              <a:ext cx="46708" cy="31150"/>
            </a:xfrm>
            <a:custGeom>
              <a:avLst/>
              <a:gdLst/>
              <a:ahLst/>
              <a:cxnLst/>
              <a:rect l="l" t="t" r="r" b="b"/>
              <a:pathLst>
                <a:path w="1402" h="935" fill="none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8"/>
            <p:cNvSpPr/>
            <p:nvPr/>
          </p:nvSpPr>
          <p:spPr>
            <a:xfrm>
              <a:off x="6275260" y="1511468"/>
              <a:ext cx="17790" cy="18923"/>
            </a:xfrm>
            <a:custGeom>
              <a:avLst/>
              <a:gdLst/>
              <a:ahLst/>
              <a:cxnLst/>
              <a:rect l="l" t="t" r="r" b="b"/>
              <a:pathLst>
                <a:path w="534" h="568" extrusionOk="0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8"/>
            <p:cNvSpPr/>
            <p:nvPr/>
          </p:nvSpPr>
          <p:spPr>
            <a:xfrm>
              <a:off x="4729406" y="1514799"/>
              <a:ext cx="31150" cy="26719"/>
            </a:xfrm>
            <a:custGeom>
              <a:avLst/>
              <a:gdLst/>
              <a:ahLst/>
              <a:cxnLst/>
              <a:rect l="l" t="t" r="r" b="b"/>
              <a:pathLst>
                <a:path w="935" h="802" extrusionOk="0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8"/>
            <p:cNvSpPr/>
            <p:nvPr/>
          </p:nvSpPr>
          <p:spPr>
            <a:xfrm>
              <a:off x="6593093" y="1523694"/>
              <a:ext cx="36680" cy="46708"/>
            </a:xfrm>
            <a:custGeom>
              <a:avLst/>
              <a:gdLst/>
              <a:ahLst/>
              <a:cxnLst/>
              <a:rect l="l" t="t" r="r" b="b"/>
              <a:pathLst>
                <a:path w="1101" h="1402" extrusionOk="0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8"/>
            <p:cNvSpPr/>
            <p:nvPr/>
          </p:nvSpPr>
          <p:spPr>
            <a:xfrm>
              <a:off x="7519939" y="1522595"/>
              <a:ext cx="68929" cy="56702"/>
            </a:xfrm>
            <a:custGeom>
              <a:avLst/>
              <a:gdLst/>
              <a:ahLst/>
              <a:cxnLst/>
              <a:rect l="l" t="t" r="r" b="b"/>
              <a:pathLst>
                <a:path w="2069" h="1702" extrusionOk="0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8"/>
            <p:cNvSpPr/>
            <p:nvPr/>
          </p:nvSpPr>
          <p:spPr>
            <a:xfrm>
              <a:off x="4712715" y="1538153"/>
              <a:ext cx="25619" cy="31150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8"/>
            <p:cNvSpPr/>
            <p:nvPr/>
          </p:nvSpPr>
          <p:spPr>
            <a:xfrm>
              <a:off x="4584916" y="1548148"/>
              <a:ext cx="14492" cy="11127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8"/>
            <p:cNvSpPr/>
            <p:nvPr/>
          </p:nvSpPr>
          <p:spPr>
            <a:xfrm>
              <a:off x="6620878" y="1581497"/>
              <a:ext cx="55569" cy="46708"/>
            </a:xfrm>
            <a:custGeom>
              <a:avLst/>
              <a:gdLst/>
              <a:ahLst/>
              <a:cxnLst/>
              <a:rect l="l" t="t" r="r" b="b"/>
              <a:pathLst>
                <a:path w="1668" h="1402" extrusionOk="0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8"/>
            <p:cNvSpPr/>
            <p:nvPr/>
          </p:nvSpPr>
          <p:spPr>
            <a:xfrm>
              <a:off x="5901857" y="1604818"/>
              <a:ext cx="47807" cy="47807"/>
            </a:xfrm>
            <a:custGeom>
              <a:avLst/>
              <a:gdLst/>
              <a:ahLst/>
              <a:cxnLst/>
              <a:rect l="l" t="t" r="r" b="b"/>
              <a:pathLst>
                <a:path w="1435" h="1435" extrusionOk="0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8"/>
            <p:cNvSpPr/>
            <p:nvPr/>
          </p:nvSpPr>
          <p:spPr>
            <a:xfrm>
              <a:off x="4432662" y="1650394"/>
              <a:ext cx="22288" cy="22254"/>
            </a:xfrm>
            <a:custGeom>
              <a:avLst/>
              <a:gdLst/>
              <a:ahLst/>
              <a:cxnLst/>
              <a:rect l="l" t="t" r="r" b="b"/>
              <a:pathLst>
                <a:path w="669" h="668" extrusionOk="0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8"/>
            <p:cNvSpPr/>
            <p:nvPr/>
          </p:nvSpPr>
          <p:spPr>
            <a:xfrm>
              <a:off x="5651788" y="1660389"/>
              <a:ext cx="44476" cy="52271"/>
            </a:xfrm>
            <a:custGeom>
              <a:avLst/>
              <a:gdLst/>
              <a:ahLst/>
              <a:cxnLst/>
              <a:rect l="l" t="t" r="r" b="b"/>
              <a:pathLst>
                <a:path w="1335" h="1569" extrusionOk="0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8"/>
            <p:cNvSpPr/>
            <p:nvPr/>
          </p:nvSpPr>
          <p:spPr>
            <a:xfrm>
              <a:off x="3848136" y="1660389"/>
              <a:ext cx="30017" cy="25586"/>
            </a:xfrm>
            <a:custGeom>
              <a:avLst/>
              <a:gdLst/>
              <a:ahLst/>
              <a:cxnLst/>
              <a:rect l="l" t="t" r="r" b="b"/>
              <a:pathLst>
                <a:path w="901" h="768" extrusionOk="0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8"/>
            <p:cNvSpPr/>
            <p:nvPr/>
          </p:nvSpPr>
          <p:spPr>
            <a:xfrm>
              <a:off x="3741426" y="1682611"/>
              <a:ext cx="53371" cy="52271"/>
            </a:xfrm>
            <a:custGeom>
              <a:avLst/>
              <a:gdLst/>
              <a:ahLst/>
              <a:cxnLst/>
              <a:rect l="l" t="t" r="r" b="b"/>
              <a:pathLst>
                <a:path w="1602" h="1569" extrusionOk="0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8"/>
            <p:cNvSpPr/>
            <p:nvPr/>
          </p:nvSpPr>
          <p:spPr>
            <a:xfrm>
              <a:off x="5989644" y="1713728"/>
              <a:ext cx="14459" cy="32249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8"/>
            <p:cNvSpPr/>
            <p:nvPr/>
          </p:nvSpPr>
          <p:spPr>
            <a:xfrm>
              <a:off x="5017222" y="1730386"/>
              <a:ext cx="25586" cy="24487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8"/>
            <p:cNvSpPr/>
            <p:nvPr/>
          </p:nvSpPr>
          <p:spPr>
            <a:xfrm>
              <a:off x="4456017" y="1744845"/>
              <a:ext cx="48940" cy="55603"/>
            </a:xfrm>
            <a:custGeom>
              <a:avLst/>
              <a:gdLst/>
              <a:ahLst/>
              <a:cxnLst/>
              <a:rect l="l" t="t" r="r" b="b"/>
              <a:pathLst>
                <a:path w="1469" h="1669" extrusionOk="0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8"/>
            <p:cNvSpPr/>
            <p:nvPr/>
          </p:nvSpPr>
          <p:spPr>
            <a:xfrm>
              <a:off x="5632898" y="1750409"/>
              <a:ext cx="34481" cy="31150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8"/>
            <p:cNvSpPr/>
            <p:nvPr/>
          </p:nvSpPr>
          <p:spPr>
            <a:xfrm>
              <a:off x="6886472" y="1775962"/>
              <a:ext cx="28917" cy="13359"/>
            </a:xfrm>
            <a:custGeom>
              <a:avLst/>
              <a:gdLst/>
              <a:ahLst/>
              <a:cxnLst/>
              <a:rect l="l" t="t" r="r" b="b"/>
              <a:pathLst>
                <a:path w="868" h="401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8"/>
            <p:cNvSpPr/>
            <p:nvPr/>
          </p:nvSpPr>
          <p:spPr>
            <a:xfrm>
              <a:off x="4975011" y="1769299"/>
              <a:ext cx="20022" cy="20022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8"/>
            <p:cNvSpPr/>
            <p:nvPr/>
          </p:nvSpPr>
          <p:spPr>
            <a:xfrm>
              <a:off x="6443039" y="1781525"/>
              <a:ext cx="18956" cy="22254"/>
            </a:xfrm>
            <a:custGeom>
              <a:avLst/>
              <a:gdLst/>
              <a:ahLst/>
              <a:cxnLst/>
              <a:rect l="l" t="t" r="r" b="b"/>
              <a:pathLst>
                <a:path w="569" h="668" extrusionOk="0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8"/>
            <p:cNvSpPr/>
            <p:nvPr/>
          </p:nvSpPr>
          <p:spPr>
            <a:xfrm>
              <a:off x="7627716" y="1781525"/>
              <a:ext cx="15591" cy="33382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8"/>
            <p:cNvSpPr/>
            <p:nvPr/>
          </p:nvSpPr>
          <p:spPr>
            <a:xfrm>
              <a:off x="7427688" y="1777061"/>
              <a:ext cx="30050" cy="62266"/>
            </a:xfrm>
            <a:custGeom>
              <a:avLst/>
              <a:gdLst/>
              <a:ahLst/>
              <a:cxnLst/>
              <a:rect l="l" t="t" r="r" b="b"/>
              <a:pathLst>
                <a:path w="902" h="1869" extrusionOk="0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8"/>
            <p:cNvSpPr/>
            <p:nvPr/>
          </p:nvSpPr>
          <p:spPr>
            <a:xfrm>
              <a:off x="4272647" y="1797084"/>
              <a:ext cx="53371" cy="45575"/>
            </a:xfrm>
            <a:custGeom>
              <a:avLst/>
              <a:gdLst/>
              <a:ahLst/>
              <a:cxnLst/>
              <a:rect l="l" t="t" r="r" b="b"/>
              <a:pathLst>
                <a:path w="1602" h="1368" extrusionOk="0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8"/>
            <p:cNvSpPr/>
            <p:nvPr/>
          </p:nvSpPr>
          <p:spPr>
            <a:xfrm>
              <a:off x="6631973" y="1817073"/>
              <a:ext cx="22254" cy="17824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8"/>
            <p:cNvSpPr/>
            <p:nvPr/>
          </p:nvSpPr>
          <p:spPr>
            <a:xfrm>
              <a:off x="4752727" y="1845992"/>
              <a:ext cx="17824" cy="18923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8"/>
            <p:cNvSpPr/>
            <p:nvPr/>
          </p:nvSpPr>
          <p:spPr>
            <a:xfrm>
              <a:off x="3947018" y="1857086"/>
              <a:ext cx="62266" cy="48940"/>
            </a:xfrm>
            <a:custGeom>
              <a:avLst/>
              <a:gdLst/>
              <a:ahLst/>
              <a:cxnLst/>
              <a:rect l="l" t="t" r="r" b="b"/>
              <a:pathLst>
                <a:path w="1869" h="1469" extrusionOk="0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8"/>
            <p:cNvSpPr/>
            <p:nvPr/>
          </p:nvSpPr>
          <p:spPr>
            <a:xfrm>
              <a:off x="6969828" y="1930447"/>
              <a:ext cx="8928" cy="10028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8"/>
            <p:cNvSpPr/>
            <p:nvPr/>
          </p:nvSpPr>
          <p:spPr>
            <a:xfrm>
              <a:off x="7846667" y="1935978"/>
              <a:ext cx="17790" cy="18956"/>
            </a:xfrm>
            <a:custGeom>
              <a:avLst/>
              <a:gdLst/>
              <a:ahLst/>
              <a:cxnLst/>
              <a:rect l="l" t="t" r="r" b="b"/>
              <a:pathLst>
                <a:path w="534" h="569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8"/>
            <p:cNvSpPr/>
            <p:nvPr/>
          </p:nvSpPr>
          <p:spPr>
            <a:xfrm>
              <a:off x="7846667" y="1935978"/>
              <a:ext cx="17790" cy="18956"/>
            </a:xfrm>
            <a:custGeom>
              <a:avLst/>
              <a:gdLst/>
              <a:ahLst/>
              <a:cxnLst/>
              <a:rect l="l" t="t" r="r" b="b"/>
              <a:pathLst>
                <a:path w="534" h="569" fill="none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8"/>
            <p:cNvSpPr/>
            <p:nvPr/>
          </p:nvSpPr>
          <p:spPr>
            <a:xfrm>
              <a:off x="5108374" y="1930447"/>
              <a:ext cx="163377" cy="112272"/>
            </a:xfrm>
            <a:custGeom>
              <a:avLst/>
              <a:gdLst/>
              <a:ahLst/>
              <a:cxnLst/>
              <a:rect l="l" t="t" r="r" b="b"/>
              <a:pathLst>
                <a:path w="4904" h="3370" extrusionOk="0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8"/>
            <p:cNvSpPr/>
            <p:nvPr/>
          </p:nvSpPr>
          <p:spPr>
            <a:xfrm>
              <a:off x="6177445" y="1964896"/>
              <a:ext cx="24487" cy="14459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8"/>
            <p:cNvSpPr/>
            <p:nvPr/>
          </p:nvSpPr>
          <p:spPr>
            <a:xfrm>
              <a:off x="8535672" y="1977123"/>
              <a:ext cx="18923" cy="18923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8"/>
            <p:cNvSpPr/>
            <p:nvPr/>
          </p:nvSpPr>
          <p:spPr>
            <a:xfrm>
              <a:off x="8535672" y="1977123"/>
              <a:ext cx="18923" cy="18923"/>
            </a:xfrm>
            <a:custGeom>
              <a:avLst/>
              <a:gdLst/>
              <a:ahLst/>
              <a:cxnLst/>
              <a:rect l="l" t="t" r="r" b="b"/>
              <a:pathLst>
                <a:path w="568" h="568" fill="none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8"/>
            <p:cNvSpPr/>
            <p:nvPr/>
          </p:nvSpPr>
          <p:spPr>
            <a:xfrm>
              <a:off x="7845534" y="1997112"/>
              <a:ext cx="23387" cy="17824"/>
            </a:xfrm>
            <a:custGeom>
              <a:avLst/>
              <a:gdLst/>
              <a:ahLst/>
              <a:cxnLst/>
              <a:rect l="l" t="t" r="r" b="b"/>
              <a:pathLst>
                <a:path w="702" h="535" extrusionOk="0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8"/>
            <p:cNvSpPr/>
            <p:nvPr/>
          </p:nvSpPr>
          <p:spPr>
            <a:xfrm>
              <a:off x="8837946" y="2023798"/>
              <a:ext cx="25586" cy="27818"/>
            </a:xfrm>
            <a:custGeom>
              <a:avLst/>
              <a:gdLst/>
              <a:ahLst/>
              <a:cxnLst/>
              <a:rect l="l" t="t" r="r" b="b"/>
              <a:pathLst>
                <a:path w="768" h="835" extrusionOk="0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8"/>
            <p:cNvSpPr/>
            <p:nvPr/>
          </p:nvSpPr>
          <p:spPr>
            <a:xfrm>
              <a:off x="5929609" y="2025997"/>
              <a:ext cx="24487" cy="26719"/>
            </a:xfrm>
            <a:custGeom>
              <a:avLst/>
              <a:gdLst/>
              <a:ahLst/>
              <a:cxnLst/>
              <a:rect l="l" t="t" r="r" b="b"/>
              <a:pathLst>
                <a:path w="735" h="802" extrusionOk="0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8"/>
            <p:cNvSpPr/>
            <p:nvPr/>
          </p:nvSpPr>
          <p:spPr>
            <a:xfrm>
              <a:off x="3705878" y="2042688"/>
              <a:ext cx="10028" cy="10028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8"/>
            <p:cNvSpPr/>
            <p:nvPr/>
          </p:nvSpPr>
          <p:spPr>
            <a:xfrm>
              <a:off x="7184316" y="2036025"/>
              <a:ext cx="24487" cy="31150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8"/>
            <p:cNvSpPr/>
            <p:nvPr/>
          </p:nvSpPr>
          <p:spPr>
            <a:xfrm>
              <a:off x="5121700" y="2051583"/>
              <a:ext cx="25586" cy="23354"/>
            </a:xfrm>
            <a:custGeom>
              <a:avLst/>
              <a:gdLst/>
              <a:ahLst/>
              <a:cxnLst/>
              <a:rect l="l" t="t" r="r" b="b"/>
              <a:pathLst>
                <a:path w="768" h="701" extrusionOk="0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8"/>
            <p:cNvSpPr/>
            <p:nvPr/>
          </p:nvSpPr>
          <p:spPr>
            <a:xfrm>
              <a:off x="7324342" y="2056014"/>
              <a:ext cx="15591" cy="15591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8"/>
            <p:cNvSpPr/>
            <p:nvPr/>
          </p:nvSpPr>
          <p:spPr>
            <a:xfrm>
              <a:off x="5614008" y="2030461"/>
              <a:ext cx="82255" cy="85586"/>
            </a:xfrm>
            <a:custGeom>
              <a:avLst/>
              <a:gdLst/>
              <a:ahLst/>
              <a:cxnLst/>
              <a:rect l="l" t="t" r="r" b="b"/>
              <a:pathLst>
                <a:path w="2469" h="2569" extrusionOk="0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8"/>
            <p:cNvSpPr/>
            <p:nvPr/>
          </p:nvSpPr>
          <p:spPr>
            <a:xfrm>
              <a:off x="5339519" y="2076004"/>
              <a:ext cx="16691" cy="16724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8"/>
            <p:cNvSpPr/>
            <p:nvPr/>
          </p:nvSpPr>
          <p:spPr>
            <a:xfrm>
              <a:off x="7676623" y="2068241"/>
              <a:ext cx="20022" cy="17824"/>
            </a:xfrm>
            <a:custGeom>
              <a:avLst/>
              <a:gdLst/>
              <a:ahLst/>
              <a:cxnLst/>
              <a:rect l="l" t="t" r="r" b="b"/>
              <a:pathLst>
                <a:path w="601" h="535" extrusionOk="0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8"/>
            <p:cNvSpPr/>
            <p:nvPr/>
          </p:nvSpPr>
          <p:spPr>
            <a:xfrm>
              <a:off x="7598831" y="2082700"/>
              <a:ext cx="16691" cy="33348"/>
            </a:xfrm>
            <a:custGeom>
              <a:avLst/>
              <a:gdLst/>
              <a:ahLst/>
              <a:cxnLst/>
              <a:rect l="l" t="t" r="r" b="b"/>
              <a:pathLst>
                <a:path w="501" h="1001" extrusionOk="0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8"/>
            <p:cNvSpPr/>
            <p:nvPr/>
          </p:nvSpPr>
          <p:spPr>
            <a:xfrm>
              <a:off x="5564001" y="2081568"/>
              <a:ext cx="35580" cy="58934"/>
            </a:xfrm>
            <a:custGeom>
              <a:avLst/>
              <a:gdLst/>
              <a:ahLst/>
              <a:cxnLst/>
              <a:rect l="l" t="t" r="r" b="b"/>
              <a:pathLst>
                <a:path w="1068" h="1769" extrusionOk="0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8"/>
            <p:cNvSpPr/>
            <p:nvPr/>
          </p:nvSpPr>
          <p:spPr>
            <a:xfrm>
              <a:off x="8666803" y="2098259"/>
              <a:ext cx="43376" cy="33348"/>
            </a:xfrm>
            <a:custGeom>
              <a:avLst/>
              <a:gdLst/>
              <a:ahLst/>
              <a:cxnLst/>
              <a:rect l="l" t="t" r="r" b="b"/>
              <a:pathLst>
                <a:path w="1302" h="1001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8"/>
            <p:cNvSpPr/>
            <p:nvPr/>
          </p:nvSpPr>
          <p:spPr>
            <a:xfrm>
              <a:off x="8666803" y="2098259"/>
              <a:ext cx="43376" cy="33348"/>
            </a:xfrm>
            <a:custGeom>
              <a:avLst/>
              <a:gdLst/>
              <a:ahLst/>
              <a:cxnLst/>
              <a:rect l="l" t="t" r="r" b="b"/>
              <a:pathLst>
                <a:path w="1302" h="1001" fill="none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8"/>
            <p:cNvSpPr/>
            <p:nvPr/>
          </p:nvSpPr>
          <p:spPr>
            <a:xfrm>
              <a:off x="4477139" y="2113817"/>
              <a:ext cx="31150" cy="32249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8"/>
            <p:cNvSpPr/>
            <p:nvPr/>
          </p:nvSpPr>
          <p:spPr>
            <a:xfrm>
              <a:off x="8935761" y="2104922"/>
              <a:ext cx="11127" cy="34481"/>
            </a:xfrm>
            <a:custGeom>
              <a:avLst/>
              <a:gdLst/>
              <a:ahLst/>
              <a:cxnLst/>
              <a:rect l="l" t="t" r="r" b="b"/>
              <a:pathLst>
                <a:path w="334" h="1035" extrusionOk="0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8"/>
            <p:cNvSpPr/>
            <p:nvPr/>
          </p:nvSpPr>
          <p:spPr>
            <a:xfrm>
              <a:off x="8298963" y="2148266"/>
              <a:ext cx="5597" cy="5564"/>
            </a:xfrm>
            <a:custGeom>
              <a:avLst/>
              <a:gdLst/>
              <a:ahLst/>
              <a:cxnLst/>
              <a:rect l="l" t="t" r="r" b="b"/>
              <a:pathLst>
                <a:path w="168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8"/>
            <p:cNvSpPr/>
            <p:nvPr/>
          </p:nvSpPr>
          <p:spPr>
            <a:xfrm>
              <a:off x="5051670" y="2164924"/>
              <a:ext cx="32282" cy="16691"/>
            </a:xfrm>
            <a:custGeom>
              <a:avLst/>
              <a:gdLst/>
              <a:ahLst/>
              <a:cxnLst/>
              <a:rect l="l" t="t" r="r" b="b"/>
              <a:pathLst>
                <a:path w="969" h="501" extrusionOk="0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8"/>
            <p:cNvSpPr/>
            <p:nvPr/>
          </p:nvSpPr>
          <p:spPr>
            <a:xfrm>
              <a:off x="5193929" y="2172720"/>
              <a:ext cx="20022" cy="25586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8"/>
            <p:cNvSpPr/>
            <p:nvPr/>
          </p:nvSpPr>
          <p:spPr>
            <a:xfrm>
              <a:off x="5193929" y="2172720"/>
              <a:ext cx="20022" cy="25586"/>
            </a:xfrm>
            <a:custGeom>
              <a:avLst/>
              <a:gdLst/>
              <a:ahLst/>
              <a:cxnLst/>
              <a:rect l="l" t="t" r="r" b="b"/>
              <a:pathLst>
                <a:path w="601" h="768" fill="none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8"/>
            <p:cNvSpPr/>
            <p:nvPr/>
          </p:nvSpPr>
          <p:spPr>
            <a:xfrm>
              <a:off x="7043156" y="2177151"/>
              <a:ext cx="38945" cy="40045"/>
            </a:xfrm>
            <a:custGeom>
              <a:avLst/>
              <a:gdLst/>
              <a:ahLst/>
              <a:cxnLst/>
              <a:rect l="l" t="t" r="r" b="b"/>
              <a:pathLst>
                <a:path w="1169" h="1202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8"/>
            <p:cNvSpPr/>
            <p:nvPr/>
          </p:nvSpPr>
          <p:spPr>
            <a:xfrm>
              <a:off x="7043156" y="2177151"/>
              <a:ext cx="38945" cy="40045"/>
            </a:xfrm>
            <a:custGeom>
              <a:avLst/>
              <a:gdLst/>
              <a:ahLst/>
              <a:cxnLst/>
              <a:rect l="l" t="t" r="r" b="b"/>
              <a:pathLst>
                <a:path w="1169" h="1202" fill="none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8"/>
            <p:cNvSpPr/>
            <p:nvPr/>
          </p:nvSpPr>
          <p:spPr>
            <a:xfrm>
              <a:off x="5981848" y="2177151"/>
              <a:ext cx="28951" cy="27818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8"/>
            <p:cNvSpPr/>
            <p:nvPr/>
          </p:nvSpPr>
          <p:spPr>
            <a:xfrm>
              <a:off x="6304145" y="2187146"/>
              <a:ext cx="5597" cy="4498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8"/>
            <p:cNvSpPr/>
            <p:nvPr/>
          </p:nvSpPr>
          <p:spPr>
            <a:xfrm>
              <a:off x="8242293" y="2171587"/>
              <a:ext cx="15591" cy="33382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8"/>
            <p:cNvSpPr/>
            <p:nvPr/>
          </p:nvSpPr>
          <p:spPr>
            <a:xfrm>
              <a:off x="6213026" y="2177151"/>
              <a:ext cx="15591" cy="32249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8"/>
            <p:cNvSpPr/>
            <p:nvPr/>
          </p:nvSpPr>
          <p:spPr>
            <a:xfrm>
              <a:off x="8340074" y="2184913"/>
              <a:ext cx="24487" cy="27818"/>
            </a:xfrm>
            <a:custGeom>
              <a:avLst/>
              <a:gdLst/>
              <a:ahLst/>
              <a:cxnLst/>
              <a:rect l="l" t="t" r="r" b="b"/>
              <a:pathLst>
                <a:path w="735" h="835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8"/>
            <p:cNvSpPr/>
            <p:nvPr/>
          </p:nvSpPr>
          <p:spPr>
            <a:xfrm>
              <a:off x="8340074" y="2184913"/>
              <a:ext cx="24487" cy="27818"/>
            </a:xfrm>
            <a:custGeom>
              <a:avLst/>
              <a:gdLst/>
              <a:ahLst/>
              <a:cxnLst/>
              <a:rect l="l" t="t" r="r" b="b"/>
              <a:pathLst>
                <a:path w="735" h="835" fill="none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8"/>
            <p:cNvSpPr/>
            <p:nvPr/>
          </p:nvSpPr>
          <p:spPr>
            <a:xfrm>
              <a:off x="5846286" y="2173819"/>
              <a:ext cx="50039" cy="64498"/>
            </a:xfrm>
            <a:custGeom>
              <a:avLst/>
              <a:gdLst/>
              <a:ahLst/>
              <a:cxnLst/>
              <a:rect l="l" t="t" r="r" b="b"/>
              <a:pathLst>
                <a:path w="1502" h="1936" extrusionOk="0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8"/>
            <p:cNvSpPr/>
            <p:nvPr/>
          </p:nvSpPr>
          <p:spPr>
            <a:xfrm>
              <a:off x="5954062" y="2173819"/>
              <a:ext cx="35614" cy="58934"/>
            </a:xfrm>
            <a:custGeom>
              <a:avLst/>
              <a:gdLst/>
              <a:ahLst/>
              <a:cxnLst/>
              <a:rect l="l" t="t" r="r" b="b"/>
              <a:pathLst>
                <a:path w="1069" h="1769" extrusionOk="0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8"/>
            <p:cNvSpPr/>
            <p:nvPr/>
          </p:nvSpPr>
          <p:spPr>
            <a:xfrm>
              <a:off x="4097072" y="2188278"/>
              <a:ext cx="50039" cy="48906"/>
            </a:xfrm>
            <a:custGeom>
              <a:avLst/>
              <a:gdLst/>
              <a:ahLst/>
              <a:cxnLst/>
              <a:rect l="l" t="t" r="r" b="b"/>
              <a:pathLst>
                <a:path w="1502" h="1468" extrusionOk="0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8"/>
            <p:cNvSpPr/>
            <p:nvPr/>
          </p:nvSpPr>
          <p:spPr>
            <a:xfrm>
              <a:off x="7364354" y="2228257"/>
              <a:ext cx="34481" cy="18923"/>
            </a:xfrm>
            <a:custGeom>
              <a:avLst/>
              <a:gdLst/>
              <a:ahLst/>
              <a:cxnLst/>
              <a:rect l="l" t="t" r="r" b="b"/>
              <a:pathLst>
                <a:path w="1035" h="568" extrusionOk="0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8"/>
            <p:cNvSpPr/>
            <p:nvPr/>
          </p:nvSpPr>
          <p:spPr>
            <a:xfrm>
              <a:off x="6730887" y="2310514"/>
              <a:ext cx="14492" cy="15591"/>
            </a:xfrm>
            <a:custGeom>
              <a:avLst/>
              <a:gdLst/>
              <a:ahLst/>
              <a:cxnLst/>
              <a:rect l="l" t="t" r="r" b="b"/>
              <a:pathLst>
                <a:path w="435" h="468" extrusionOk="0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8"/>
            <p:cNvSpPr/>
            <p:nvPr/>
          </p:nvSpPr>
          <p:spPr>
            <a:xfrm>
              <a:off x="7299888" y="2318277"/>
              <a:ext cx="32249" cy="26719"/>
            </a:xfrm>
            <a:custGeom>
              <a:avLst/>
              <a:gdLst/>
              <a:ahLst/>
              <a:cxnLst/>
              <a:rect l="l" t="t" r="r" b="b"/>
              <a:pathLst>
                <a:path w="968" h="802" extrusionOk="0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8"/>
            <p:cNvSpPr/>
            <p:nvPr/>
          </p:nvSpPr>
          <p:spPr>
            <a:xfrm>
              <a:off x="8589010" y="2311613"/>
              <a:ext cx="20056" cy="18923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8"/>
            <p:cNvSpPr/>
            <p:nvPr/>
          </p:nvSpPr>
          <p:spPr>
            <a:xfrm>
              <a:off x="8101133" y="2334968"/>
              <a:ext cx="24487" cy="25586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8"/>
            <p:cNvSpPr/>
            <p:nvPr/>
          </p:nvSpPr>
          <p:spPr>
            <a:xfrm>
              <a:off x="8101133" y="2334968"/>
              <a:ext cx="24487" cy="25586"/>
            </a:xfrm>
            <a:custGeom>
              <a:avLst/>
              <a:gdLst/>
              <a:ahLst/>
              <a:cxnLst/>
              <a:rect l="l" t="t" r="r" b="b"/>
              <a:pathLst>
                <a:path w="735" h="768" fill="none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8"/>
            <p:cNvSpPr/>
            <p:nvPr/>
          </p:nvSpPr>
          <p:spPr>
            <a:xfrm>
              <a:off x="7496585" y="2354957"/>
              <a:ext cx="10028" cy="10028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8"/>
            <p:cNvSpPr/>
            <p:nvPr/>
          </p:nvSpPr>
          <p:spPr>
            <a:xfrm>
              <a:off x="7392106" y="2362753"/>
              <a:ext cx="26719" cy="17790"/>
            </a:xfrm>
            <a:custGeom>
              <a:avLst/>
              <a:gdLst/>
              <a:ahLst/>
              <a:cxnLst/>
              <a:rect l="l" t="t" r="r" b="b"/>
              <a:pathLst>
                <a:path w="802" h="534" extrusionOk="0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8"/>
            <p:cNvSpPr/>
            <p:nvPr/>
          </p:nvSpPr>
          <p:spPr>
            <a:xfrm>
              <a:off x="4531577" y="2381643"/>
              <a:ext cx="37813" cy="36680"/>
            </a:xfrm>
            <a:custGeom>
              <a:avLst/>
              <a:gdLst/>
              <a:ahLst/>
              <a:cxnLst/>
              <a:rect l="l" t="t" r="r" b="b"/>
              <a:pathLst>
                <a:path w="1135" h="1101" extrusionOk="0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8"/>
            <p:cNvSpPr/>
            <p:nvPr/>
          </p:nvSpPr>
          <p:spPr>
            <a:xfrm>
              <a:off x="3888115" y="2408296"/>
              <a:ext cx="55603" cy="41144"/>
            </a:xfrm>
            <a:custGeom>
              <a:avLst/>
              <a:gdLst/>
              <a:ahLst/>
              <a:cxnLst/>
              <a:rect l="l" t="t" r="r" b="b"/>
              <a:pathLst>
                <a:path w="1669" h="1235" extrusionOk="0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8"/>
            <p:cNvSpPr/>
            <p:nvPr/>
          </p:nvSpPr>
          <p:spPr>
            <a:xfrm>
              <a:off x="7802191" y="2408296"/>
              <a:ext cx="25586" cy="24487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8"/>
            <p:cNvSpPr/>
            <p:nvPr/>
          </p:nvSpPr>
          <p:spPr>
            <a:xfrm>
              <a:off x="7802191" y="2408296"/>
              <a:ext cx="25586" cy="24487"/>
            </a:xfrm>
            <a:custGeom>
              <a:avLst/>
              <a:gdLst/>
              <a:ahLst/>
              <a:cxnLst/>
              <a:rect l="l" t="t" r="r" b="b"/>
              <a:pathLst>
                <a:path w="768" h="735" fill="none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8"/>
            <p:cNvSpPr/>
            <p:nvPr/>
          </p:nvSpPr>
          <p:spPr>
            <a:xfrm>
              <a:off x="8546799" y="2411627"/>
              <a:ext cx="28917" cy="15591"/>
            </a:xfrm>
            <a:custGeom>
              <a:avLst/>
              <a:gdLst/>
              <a:ahLst/>
              <a:cxnLst/>
              <a:rect l="l" t="t" r="r" b="b"/>
              <a:pathLst>
                <a:path w="868" h="468" extrusionOk="0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28"/>
            <p:cNvSpPr/>
            <p:nvPr/>
          </p:nvSpPr>
          <p:spPr>
            <a:xfrm>
              <a:off x="7624384" y="2428319"/>
              <a:ext cx="24487" cy="25586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28"/>
            <p:cNvSpPr/>
            <p:nvPr/>
          </p:nvSpPr>
          <p:spPr>
            <a:xfrm>
              <a:off x="8720141" y="2440546"/>
              <a:ext cx="15591" cy="32249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28"/>
            <p:cNvSpPr/>
            <p:nvPr/>
          </p:nvSpPr>
          <p:spPr>
            <a:xfrm>
              <a:off x="8350069" y="2457204"/>
              <a:ext cx="10061" cy="10028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28"/>
            <p:cNvSpPr/>
            <p:nvPr/>
          </p:nvSpPr>
          <p:spPr>
            <a:xfrm>
              <a:off x="7837772" y="2530565"/>
              <a:ext cx="20022" cy="20022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28"/>
            <p:cNvSpPr/>
            <p:nvPr/>
          </p:nvSpPr>
          <p:spPr>
            <a:xfrm>
              <a:off x="3994826" y="2550554"/>
              <a:ext cx="31150" cy="36713"/>
            </a:xfrm>
            <a:custGeom>
              <a:avLst/>
              <a:gdLst/>
              <a:ahLst/>
              <a:cxnLst/>
              <a:rect l="l" t="t" r="r" b="b"/>
              <a:pathLst>
                <a:path w="935" h="1102" extrusionOk="0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28"/>
            <p:cNvSpPr/>
            <p:nvPr/>
          </p:nvSpPr>
          <p:spPr>
            <a:xfrm>
              <a:off x="9055765" y="2618352"/>
              <a:ext cx="11161" cy="10028"/>
            </a:xfrm>
            <a:custGeom>
              <a:avLst/>
              <a:gdLst/>
              <a:ahLst/>
              <a:cxnLst/>
              <a:rect l="l" t="t" r="r" b="b"/>
              <a:pathLst>
                <a:path w="335" h="301" extrusionOk="0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28"/>
            <p:cNvSpPr/>
            <p:nvPr/>
          </p:nvSpPr>
          <p:spPr>
            <a:xfrm>
              <a:off x="8501223" y="2652801"/>
              <a:ext cx="33" cy="3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28"/>
            <p:cNvSpPr/>
            <p:nvPr/>
          </p:nvSpPr>
          <p:spPr>
            <a:xfrm>
              <a:off x="9055765" y="2681685"/>
              <a:ext cx="11161" cy="2005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28"/>
            <p:cNvSpPr/>
            <p:nvPr/>
          </p:nvSpPr>
          <p:spPr>
            <a:xfrm>
              <a:off x="8171163" y="2716134"/>
              <a:ext cx="33382" cy="35614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28"/>
            <p:cNvSpPr/>
            <p:nvPr/>
          </p:nvSpPr>
          <p:spPr>
            <a:xfrm>
              <a:off x="7993357" y="2715035"/>
              <a:ext cx="68929" cy="71161"/>
            </a:xfrm>
            <a:custGeom>
              <a:avLst/>
              <a:gdLst/>
              <a:ahLst/>
              <a:cxnLst/>
              <a:rect l="l" t="t" r="r" b="b"/>
              <a:pathLst>
                <a:path w="2069" h="2136" extrusionOk="0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28"/>
            <p:cNvSpPr/>
            <p:nvPr/>
          </p:nvSpPr>
          <p:spPr>
            <a:xfrm>
              <a:off x="8589010" y="2730593"/>
              <a:ext cx="28917" cy="21155"/>
            </a:xfrm>
            <a:custGeom>
              <a:avLst/>
              <a:gdLst/>
              <a:ahLst/>
              <a:cxnLst/>
              <a:rect l="l" t="t" r="r" b="b"/>
              <a:pathLst>
                <a:path w="868" h="635" extrusionOk="0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28"/>
            <p:cNvSpPr/>
            <p:nvPr/>
          </p:nvSpPr>
          <p:spPr>
            <a:xfrm>
              <a:off x="3715873" y="2830607"/>
              <a:ext cx="15591" cy="33382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28"/>
            <p:cNvSpPr/>
            <p:nvPr/>
          </p:nvSpPr>
          <p:spPr>
            <a:xfrm>
              <a:off x="7593267" y="2872852"/>
              <a:ext cx="44476" cy="72260"/>
            </a:xfrm>
            <a:custGeom>
              <a:avLst/>
              <a:gdLst/>
              <a:ahLst/>
              <a:cxnLst/>
              <a:rect l="l" t="t" r="r" b="b"/>
              <a:pathLst>
                <a:path w="1335" h="2169" extrusionOk="0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28"/>
            <p:cNvSpPr/>
            <p:nvPr/>
          </p:nvSpPr>
          <p:spPr>
            <a:xfrm>
              <a:off x="8803497" y="2877283"/>
              <a:ext cx="20022" cy="18923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28"/>
            <p:cNvSpPr/>
            <p:nvPr/>
          </p:nvSpPr>
          <p:spPr>
            <a:xfrm>
              <a:off x="7813318" y="2949511"/>
              <a:ext cx="28917" cy="13393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28"/>
            <p:cNvSpPr/>
            <p:nvPr/>
          </p:nvSpPr>
          <p:spPr>
            <a:xfrm>
              <a:off x="8074481" y="2959506"/>
              <a:ext cx="31150" cy="25619"/>
            </a:xfrm>
            <a:custGeom>
              <a:avLst/>
              <a:gdLst/>
              <a:ahLst/>
              <a:cxnLst/>
              <a:rect l="l" t="t" r="r" b="b"/>
              <a:pathLst>
                <a:path w="935" h="769" extrusionOk="0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28"/>
            <p:cNvSpPr/>
            <p:nvPr/>
          </p:nvSpPr>
          <p:spPr>
            <a:xfrm>
              <a:off x="8895749" y="2957307"/>
              <a:ext cx="40045" cy="35580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28"/>
            <p:cNvSpPr/>
            <p:nvPr/>
          </p:nvSpPr>
          <p:spPr>
            <a:xfrm>
              <a:off x="8895749" y="2957307"/>
              <a:ext cx="40045" cy="35580"/>
            </a:xfrm>
            <a:custGeom>
              <a:avLst/>
              <a:gdLst/>
              <a:ahLst/>
              <a:cxnLst/>
              <a:rect l="l" t="t" r="r" b="b"/>
              <a:pathLst>
                <a:path w="1202" h="1068" fill="none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28"/>
            <p:cNvSpPr/>
            <p:nvPr/>
          </p:nvSpPr>
          <p:spPr>
            <a:xfrm>
              <a:off x="7374349" y="3125119"/>
              <a:ext cx="33" cy="3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28"/>
            <p:cNvSpPr/>
            <p:nvPr/>
          </p:nvSpPr>
          <p:spPr>
            <a:xfrm>
              <a:off x="8672366" y="3123986"/>
              <a:ext cx="21155" cy="22254"/>
            </a:xfrm>
            <a:custGeom>
              <a:avLst/>
              <a:gdLst/>
              <a:ahLst/>
              <a:cxnLst/>
              <a:rect l="l" t="t" r="r" b="b"/>
              <a:pathLst>
                <a:path w="635" h="668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28"/>
            <p:cNvSpPr/>
            <p:nvPr/>
          </p:nvSpPr>
          <p:spPr>
            <a:xfrm>
              <a:off x="8672366" y="3123986"/>
              <a:ext cx="21155" cy="22254"/>
            </a:xfrm>
            <a:custGeom>
              <a:avLst/>
              <a:gdLst/>
              <a:ahLst/>
              <a:cxnLst/>
              <a:rect l="l" t="t" r="r" b="b"/>
              <a:pathLst>
                <a:path w="635" h="668" fill="none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28"/>
            <p:cNvSpPr/>
            <p:nvPr/>
          </p:nvSpPr>
          <p:spPr>
            <a:xfrm>
              <a:off x="9013554" y="3225133"/>
              <a:ext cx="35580" cy="27818"/>
            </a:xfrm>
            <a:custGeom>
              <a:avLst/>
              <a:gdLst/>
              <a:ahLst/>
              <a:cxnLst/>
              <a:rect l="l" t="t" r="r" b="b"/>
              <a:pathLst>
                <a:path w="1068" h="835" extrusionOk="0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28"/>
            <p:cNvSpPr/>
            <p:nvPr/>
          </p:nvSpPr>
          <p:spPr>
            <a:xfrm>
              <a:off x="8496792" y="3285135"/>
              <a:ext cx="42243" cy="27818"/>
            </a:xfrm>
            <a:custGeom>
              <a:avLst/>
              <a:gdLst/>
              <a:ahLst/>
              <a:cxnLst/>
              <a:rect l="l" t="t" r="r" b="b"/>
              <a:pathLst>
                <a:path w="1268" h="835" extrusionOk="0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28"/>
            <p:cNvSpPr/>
            <p:nvPr/>
          </p:nvSpPr>
          <p:spPr>
            <a:xfrm>
              <a:off x="8972409" y="3306257"/>
              <a:ext cx="28951" cy="16691"/>
            </a:xfrm>
            <a:custGeom>
              <a:avLst/>
              <a:gdLst/>
              <a:ahLst/>
              <a:cxnLst/>
              <a:rect l="l" t="t" r="r" b="b"/>
              <a:pathLst>
                <a:path w="869" h="501" extrusionOk="0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28"/>
            <p:cNvSpPr/>
            <p:nvPr/>
          </p:nvSpPr>
          <p:spPr>
            <a:xfrm>
              <a:off x="8789038" y="3304025"/>
              <a:ext cx="53404" cy="42277"/>
            </a:xfrm>
            <a:custGeom>
              <a:avLst/>
              <a:gdLst/>
              <a:ahLst/>
              <a:cxnLst/>
              <a:rect l="l" t="t" r="r" b="b"/>
              <a:pathLst>
                <a:path w="1603" h="1269" extrusionOk="0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28"/>
            <p:cNvSpPr/>
            <p:nvPr/>
          </p:nvSpPr>
          <p:spPr>
            <a:xfrm>
              <a:off x="7926659" y="3384049"/>
              <a:ext cx="23387" cy="16691"/>
            </a:xfrm>
            <a:custGeom>
              <a:avLst/>
              <a:gdLst/>
              <a:ahLst/>
              <a:cxnLst/>
              <a:rect l="l" t="t" r="r" b="b"/>
              <a:pathLst>
                <a:path w="702" h="501" extrusionOk="0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28"/>
            <p:cNvSpPr/>
            <p:nvPr/>
          </p:nvSpPr>
          <p:spPr>
            <a:xfrm>
              <a:off x="8954651" y="3477400"/>
              <a:ext cx="20022" cy="18923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28"/>
            <p:cNvSpPr/>
            <p:nvPr/>
          </p:nvSpPr>
          <p:spPr>
            <a:xfrm>
              <a:off x="8715710" y="3505186"/>
              <a:ext cx="36713" cy="30017"/>
            </a:xfrm>
            <a:custGeom>
              <a:avLst/>
              <a:gdLst/>
              <a:ahLst/>
              <a:cxnLst/>
              <a:rect l="l" t="t" r="r" b="b"/>
              <a:pathLst>
                <a:path w="1102" h="901" extrusionOk="0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28"/>
            <p:cNvSpPr/>
            <p:nvPr/>
          </p:nvSpPr>
          <p:spPr>
            <a:xfrm>
              <a:off x="8055591" y="3534071"/>
              <a:ext cx="21122" cy="16691"/>
            </a:xfrm>
            <a:custGeom>
              <a:avLst/>
              <a:gdLst/>
              <a:ahLst/>
              <a:cxnLst/>
              <a:rect l="l" t="t" r="r" b="b"/>
              <a:pathLst>
                <a:path w="634" h="501" extrusionOk="0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28"/>
            <p:cNvSpPr/>
            <p:nvPr/>
          </p:nvSpPr>
          <p:spPr>
            <a:xfrm>
              <a:off x="8964646" y="3539634"/>
              <a:ext cx="33" cy="33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28"/>
            <p:cNvSpPr/>
            <p:nvPr/>
          </p:nvSpPr>
          <p:spPr>
            <a:xfrm>
              <a:off x="9016885" y="3535203"/>
              <a:ext cx="15591" cy="33348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28"/>
            <p:cNvSpPr/>
            <p:nvPr/>
          </p:nvSpPr>
          <p:spPr>
            <a:xfrm>
              <a:off x="8053359" y="3576315"/>
              <a:ext cx="14492" cy="33348"/>
            </a:xfrm>
            <a:custGeom>
              <a:avLst/>
              <a:gdLst/>
              <a:ahLst/>
              <a:cxnLst/>
              <a:rect l="l" t="t" r="r" b="b"/>
              <a:pathLst>
                <a:path w="435" h="1001" extrusionOk="0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28"/>
            <p:cNvSpPr/>
            <p:nvPr/>
          </p:nvSpPr>
          <p:spPr>
            <a:xfrm>
              <a:off x="7964439" y="3627422"/>
              <a:ext cx="21155" cy="2115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28"/>
            <p:cNvSpPr/>
            <p:nvPr/>
          </p:nvSpPr>
          <p:spPr>
            <a:xfrm>
              <a:off x="7964439" y="3627422"/>
              <a:ext cx="21155" cy="2115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28"/>
            <p:cNvSpPr/>
            <p:nvPr/>
          </p:nvSpPr>
          <p:spPr>
            <a:xfrm>
              <a:off x="7872220" y="3628554"/>
              <a:ext cx="20022" cy="18923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28"/>
            <p:cNvSpPr/>
            <p:nvPr/>
          </p:nvSpPr>
          <p:spPr>
            <a:xfrm>
              <a:off x="8062254" y="3684092"/>
              <a:ext cx="23354" cy="18923"/>
            </a:xfrm>
            <a:custGeom>
              <a:avLst/>
              <a:gdLst/>
              <a:ahLst/>
              <a:cxnLst/>
              <a:rect l="l" t="t" r="r" b="b"/>
              <a:pathLst>
                <a:path w="701" h="568" extrusionOk="0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28"/>
            <p:cNvSpPr/>
            <p:nvPr/>
          </p:nvSpPr>
          <p:spPr>
            <a:xfrm>
              <a:off x="9034643" y="3730767"/>
              <a:ext cx="33382" cy="68962"/>
            </a:xfrm>
            <a:custGeom>
              <a:avLst/>
              <a:gdLst/>
              <a:ahLst/>
              <a:cxnLst/>
              <a:rect l="l" t="t" r="r" b="b"/>
              <a:pathLst>
                <a:path w="1002" h="2070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28"/>
            <p:cNvSpPr/>
            <p:nvPr/>
          </p:nvSpPr>
          <p:spPr>
            <a:xfrm>
              <a:off x="9034643" y="3730767"/>
              <a:ext cx="33382" cy="68962"/>
            </a:xfrm>
            <a:custGeom>
              <a:avLst/>
              <a:gdLst/>
              <a:ahLst/>
              <a:cxnLst/>
              <a:rect l="l" t="t" r="r" b="b"/>
              <a:pathLst>
                <a:path w="1002" h="2070" fill="none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28"/>
            <p:cNvSpPr/>
            <p:nvPr/>
          </p:nvSpPr>
          <p:spPr>
            <a:xfrm>
              <a:off x="8011114" y="3738563"/>
              <a:ext cx="23387" cy="15591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28"/>
            <p:cNvSpPr/>
            <p:nvPr/>
          </p:nvSpPr>
          <p:spPr>
            <a:xfrm>
              <a:off x="7917763" y="3739663"/>
              <a:ext cx="42277" cy="38945"/>
            </a:xfrm>
            <a:custGeom>
              <a:avLst/>
              <a:gdLst/>
              <a:ahLst/>
              <a:cxnLst/>
              <a:rect l="l" t="t" r="r" b="b"/>
              <a:pathLst>
                <a:path w="1269" h="1169" extrusionOk="0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28"/>
            <p:cNvSpPr/>
            <p:nvPr/>
          </p:nvSpPr>
          <p:spPr>
            <a:xfrm>
              <a:off x="8156704" y="3774111"/>
              <a:ext cx="28917" cy="14492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28"/>
            <p:cNvSpPr/>
            <p:nvPr/>
          </p:nvSpPr>
          <p:spPr>
            <a:xfrm>
              <a:off x="8686825" y="3788570"/>
              <a:ext cx="77824" cy="73393"/>
            </a:xfrm>
            <a:custGeom>
              <a:avLst/>
              <a:gdLst/>
              <a:ahLst/>
              <a:cxnLst/>
              <a:rect l="l" t="t" r="r" b="b"/>
              <a:pathLst>
                <a:path w="2336" h="2203" extrusionOk="0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28"/>
            <p:cNvSpPr/>
            <p:nvPr/>
          </p:nvSpPr>
          <p:spPr>
            <a:xfrm>
              <a:off x="8940192" y="3826350"/>
              <a:ext cx="28917" cy="14492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28"/>
            <p:cNvSpPr/>
            <p:nvPr/>
          </p:nvSpPr>
          <p:spPr>
            <a:xfrm>
              <a:off x="8916871" y="3838577"/>
              <a:ext cx="23354" cy="300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28"/>
            <p:cNvSpPr/>
            <p:nvPr/>
          </p:nvSpPr>
          <p:spPr>
            <a:xfrm>
              <a:off x="8207844" y="3859699"/>
              <a:ext cx="34481" cy="31150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28"/>
            <p:cNvSpPr/>
            <p:nvPr/>
          </p:nvSpPr>
          <p:spPr>
            <a:xfrm>
              <a:off x="5238372" y="623534"/>
              <a:ext cx="28951" cy="27818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28"/>
            <p:cNvSpPr/>
            <p:nvPr/>
          </p:nvSpPr>
          <p:spPr>
            <a:xfrm>
              <a:off x="5238372" y="623534"/>
              <a:ext cx="28951" cy="27818"/>
            </a:xfrm>
            <a:custGeom>
              <a:avLst/>
              <a:gdLst/>
              <a:ahLst/>
              <a:cxnLst/>
              <a:rect l="l" t="t" r="r" b="b"/>
              <a:pathLst>
                <a:path w="869" h="835" fill="none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28"/>
            <p:cNvSpPr/>
            <p:nvPr/>
          </p:nvSpPr>
          <p:spPr>
            <a:xfrm>
              <a:off x="7038725" y="748002"/>
              <a:ext cx="116702" cy="153382"/>
            </a:xfrm>
            <a:custGeom>
              <a:avLst/>
              <a:gdLst/>
              <a:ahLst/>
              <a:cxnLst/>
              <a:rect l="l" t="t" r="r" b="b"/>
              <a:pathLst>
                <a:path w="3503" h="4604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28"/>
            <p:cNvSpPr/>
            <p:nvPr/>
          </p:nvSpPr>
          <p:spPr>
            <a:xfrm>
              <a:off x="7038725" y="748002"/>
              <a:ext cx="116702" cy="153382"/>
            </a:xfrm>
            <a:custGeom>
              <a:avLst/>
              <a:gdLst/>
              <a:ahLst/>
              <a:cxnLst/>
              <a:rect l="l" t="t" r="r" b="b"/>
              <a:pathLst>
                <a:path w="3503" h="4604" fill="none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28"/>
            <p:cNvSpPr/>
            <p:nvPr/>
          </p:nvSpPr>
          <p:spPr>
            <a:xfrm>
              <a:off x="3652539" y="1054708"/>
              <a:ext cx="20022" cy="24487"/>
            </a:xfrm>
            <a:custGeom>
              <a:avLst/>
              <a:gdLst/>
              <a:ahLst/>
              <a:cxnLst/>
              <a:rect l="l" t="t" r="r" b="b"/>
              <a:pathLst>
                <a:path w="601" h="735" extrusionOk="0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28"/>
            <p:cNvSpPr/>
            <p:nvPr/>
          </p:nvSpPr>
          <p:spPr>
            <a:xfrm>
              <a:off x="4424900" y="1295881"/>
              <a:ext cx="27818" cy="28917"/>
            </a:xfrm>
            <a:custGeom>
              <a:avLst/>
              <a:gdLst/>
              <a:ahLst/>
              <a:cxnLst/>
              <a:rect l="l" t="t" r="r" b="b"/>
              <a:pathLst>
                <a:path w="835" h="868" extrusionOk="0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28"/>
            <p:cNvSpPr/>
            <p:nvPr/>
          </p:nvSpPr>
          <p:spPr>
            <a:xfrm>
              <a:off x="5439533" y="1905993"/>
              <a:ext cx="32249" cy="20022"/>
            </a:xfrm>
            <a:custGeom>
              <a:avLst/>
              <a:gdLst/>
              <a:ahLst/>
              <a:cxnLst/>
              <a:rect l="l" t="t" r="r" b="b"/>
              <a:pathLst>
                <a:path w="968" h="601" extrusionOk="0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28"/>
            <p:cNvSpPr/>
            <p:nvPr/>
          </p:nvSpPr>
          <p:spPr>
            <a:xfrm>
              <a:off x="3955913" y="2481657"/>
              <a:ext cx="28917" cy="28917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28"/>
            <p:cNvSpPr/>
            <p:nvPr/>
          </p:nvSpPr>
          <p:spPr>
            <a:xfrm>
              <a:off x="8917971" y="3838577"/>
              <a:ext cx="5597" cy="3365"/>
            </a:xfrm>
            <a:custGeom>
              <a:avLst/>
              <a:gdLst/>
              <a:ahLst/>
              <a:cxnLst/>
              <a:rect l="l" t="t" r="r" b="b"/>
              <a:pathLst>
                <a:path w="168" h="101" extrusionOk="0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28"/>
            <p:cNvSpPr/>
            <p:nvPr/>
          </p:nvSpPr>
          <p:spPr>
            <a:xfrm>
              <a:off x="8907976" y="3833013"/>
              <a:ext cx="10028" cy="5597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664" name="Google Shape;6664;p28"/>
          <p:cNvPicPr preferRelativeResize="0"/>
          <p:nvPr/>
        </p:nvPicPr>
        <p:blipFill rotWithShape="1">
          <a:blip r:embed="rId2">
            <a:alphaModFix/>
          </a:blip>
          <a:srcRect l="8265" t="28505" r="5363" b="25863"/>
          <a:stretch/>
        </p:blipFill>
        <p:spPr>
          <a:xfrm rot="10800000">
            <a:off x="4694225" y="855500"/>
            <a:ext cx="4458750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5" name="Google Shape;6665;p28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3_1">
    <p:spTree>
      <p:nvGrpSpPr>
        <p:cNvPr id="1" name="Shape 7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96" name="Google Shape;7796;p33"/>
          <p:cNvGrpSpPr/>
          <p:nvPr/>
        </p:nvGrpSpPr>
        <p:grpSpPr>
          <a:xfrm>
            <a:off x="3853129" y="62545"/>
            <a:ext cx="5247965" cy="3589914"/>
            <a:chOff x="2230100" y="234775"/>
            <a:chExt cx="4173000" cy="2854575"/>
          </a:xfrm>
        </p:grpSpPr>
        <p:sp>
          <p:nvSpPr>
            <p:cNvPr id="7797" name="Google Shape;7797;p33"/>
            <p:cNvSpPr/>
            <p:nvPr/>
          </p:nvSpPr>
          <p:spPr>
            <a:xfrm>
              <a:off x="3075700" y="238950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8" name="Google Shape;7798;p33"/>
            <p:cNvSpPr/>
            <p:nvPr/>
          </p:nvSpPr>
          <p:spPr>
            <a:xfrm>
              <a:off x="3675300" y="238950"/>
              <a:ext cx="7525" cy="4200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9" name="Google Shape;7799;p33"/>
            <p:cNvSpPr/>
            <p:nvPr/>
          </p:nvSpPr>
          <p:spPr>
            <a:xfrm>
              <a:off x="5911900" y="238950"/>
              <a:ext cx="65900" cy="42550"/>
            </a:xfrm>
            <a:custGeom>
              <a:avLst/>
              <a:gdLst/>
              <a:ahLst/>
              <a:cxnLst/>
              <a:rect l="l" t="t" r="r" b="b"/>
              <a:pathLst>
                <a:path w="2636" h="1702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33"/>
            <p:cNvSpPr/>
            <p:nvPr/>
          </p:nvSpPr>
          <p:spPr>
            <a:xfrm>
              <a:off x="5911900" y="238950"/>
              <a:ext cx="65900" cy="42550"/>
            </a:xfrm>
            <a:custGeom>
              <a:avLst/>
              <a:gdLst/>
              <a:ahLst/>
              <a:cxnLst/>
              <a:rect l="l" t="t" r="r" b="b"/>
              <a:pathLst>
                <a:path w="2636" h="1702" fill="none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33"/>
            <p:cNvSpPr/>
            <p:nvPr/>
          </p:nvSpPr>
          <p:spPr>
            <a:xfrm>
              <a:off x="3968000" y="2422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2" name="Google Shape;7802;p33"/>
            <p:cNvSpPr/>
            <p:nvPr/>
          </p:nvSpPr>
          <p:spPr>
            <a:xfrm>
              <a:off x="3968000" y="2422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fill="none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3" name="Google Shape;7803;p33"/>
            <p:cNvSpPr/>
            <p:nvPr/>
          </p:nvSpPr>
          <p:spPr>
            <a:xfrm>
              <a:off x="3860425" y="241450"/>
              <a:ext cx="41725" cy="34225"/>
            </a:xfrm>
            <a:custGeom>
              <a:avLst/>
              <a:gdLst/>
              <a:ahLst/>
              <a:cxnLst/>
              <a:rect l="l" t="t" r="r" b="b"/>
              <a:pathLst>
                <a:path w="1669" h="1369" extrusionOk="0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4" name="Google Shape;7804;p33"/>
            <p:cNvSpPr/>
            <p:nvPr/>
          </p:nvSpPr>
          <p:spPr>
            <a:xfrm>
              <a:off x="4748550" y="234775"/>
              <a:ext cx="35900" cy="51725"/>
            </a:xfrm>
            <a:custGeom>
              <a:avLst/>
              <a:gdLst/>
              <a:ahLst/>
              <a:cxnLst/>
              <a:rect l="l" t="t" r="r" b="b"/>
              <a:pathLst>
                <a:path w="1436" h="2069" extrusionOk="0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5" name="Google Shape;7805;p33"/>
            <p:cNvSpPr/>
            <p:nvPr/>
          </p:nvSpPr>
          <p:spPr>
            <a:xfrm>
              <a:off x="3905450" y="267300"/>
              <a:ext cx="67575" cy="62575"/>
            </a:xfrm>
            <a:custGeom>
              <a:avLst/>
              <a:gdLst/>
              <a:ahLst/>
              <a:cxnLst/>
              <a:rect l="l" t="t" r="r" b="b"/>
              <a:pathLst>
                <a:path w="2703" h="2503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33"/>
            <p:cNvSpPr/>
            <p:nvPr/>
          </p:nvSpPr>
          <p:spPr>
            <a:xfrm>
              <a:off x="3905450" y="267300"/>
              <a:ext cx="67575" cy="62575"/>
            </a:xfrm>
            <a:custGeom>
              <a:avLst/>
              <a:gdLst/>
              <a:ahLst/>
              <a:cxnLst/>
              <a:rect l="l" t="t" r="r" b="b"/>
              <a:pathLst>
                <a:path w="2703" h="2503" fill="none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7" name="Google Shape;7807;p33"/>
            <p:cNvSpPr/>
            <p:nvPr/>
          </p:nvSpPr>
          <p:spPr>
            <a:xfrm>
              <a:off x="5970275" y="271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8" name="Google Shape;7808;p33"/>
            <p:cNvSpPr/>
            <p:nvPr/>
          </p:nvSpPr>
          <p:spPr>
            <a:xfrm>
              <a:off x="3404275" y="291475"/>
              <a:ext cx="10850" cy="21725"/>
            </a:xfrm>
            <a:custGeom>
              <a:avLst/>
              <a:gdLst/>
              <a:ahLst/>
              <a:cxnLst/>
              <a:rect l="l" t="t" r="r" b="b"/>
              <a:pathLst>
                <a:path w="434" h="869" extrusionOk="0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33"/>
            <p:cNvSpPr/>
            <p:nvPr/>
          </p:nvSpPr>
          <p:spPr>
            <a:xfrm>
              <a:off x="3893775" y="297325"/>
              <a:ext cx="12550" cy="14200"/>
            </a:xfrm>
            <a:custGeom>
              <a:avLst/>
              <a:gdLst/>
              <a:ahLst/>
              <a:cxnLst/>
              <a:rect l="l" t="t" r="r" b="b"/>
              <a:pathLst>
                <a:path w="502" h="568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0" name="Google Shape;7810;p33"/>
            <p:cNvSpPr/>
            <p:nvPr/>
          </p:nvSpPr>
          <p:spPr>
            <a:xfrm>
              <a:off x="3893775" y="297325"/>
              <a:ext cx="12550" cy="14200"/>
            </a:xfrm>
            <a:custGeom>
              <a:avLst/>
              <a:gdLst/>
              <a:ahLst/>
              <a:cxnLst/>
              <a:rect l="l" t="t" r="r" b="b"/>
              <a:pathLst>
                <a:path w="502" h="568" fill="none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1" name="Google Shape;7811;p33"/>
            <p:cNvSpPr/>
            <p:nvPr/>
          </p:nvSpPr>
          <p:spPr>
            <a:xfrm>
              <a:off x="4120625" y="303150"/>
              <a:ext cx="25875" cy="25050"/>
            </a:xfrm>
            <a:custGeom>
              <a:avLst/>
              <a:gdLst/>
              <a:ahLst/>
              <a:cxnLst/>
              <a:rect l="l" t="t" r="r" b="b"/>
              <a:pathLst>
                <a:path w="1035" h="1002" extrusionOk="0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33"/>
            <p:cNvSpPr/>
            <p:nvPr/>
          </p:nvSpPr>
          <p:spPr>
            <a:xfrm>
              <a:off x="5282275" y="304825"/>
              <a:ext cx="57575" cy="36725"/>
            </a:xfrm>
            <a:custGeom>
              <a:avLst/>
              <a:gdLst/>
              <a:ahLst/>
              <a:cxnLst/>
              <a:rect l="l" t="t" r="r" b="b"/>
              <a:pathLst>
                <a:path w="2303" h="1469" extrusionOk="0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3" name="Google Shape;7813;p33"/>
            <p:cNvSpPr/>
            <p:nvPr/>
          </p:nvSpPr>
          <p:spPr>
            <a:xfrm>
              <a:off x="3872925" y="307325"/>
              <a:ext cx="19225" cy="15875"/>
            </a:xfrm>
            <a:custGeom>
              <a:avLst/>
              <a:gdLst/>
              <a:ahLst/>
              <a:cxnLst/>
              <a:rect l="l" t="t" r="r" b="b"/>
              <a:pathLst>
                <a:path w="769" h="635" extrusionOk="0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4" name="Google Shape;7814;p33"/>
            <p:cNvSpPr/>
            <p:nvPr/>
          </p:nvSpPr>
          <p:spPr>
            <a:xfrm>
              <a:off x="3439300" y="313175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33"/>
            <p:cNvSpPr/>
            <p:nvPr/>
          </p:nvSpPr>
          <p:spPr>
            <a:xfrm>
              <a:off x="4083075" y="319000"/>
              <a:ext cx="14225" cy="18375"/>
            </a:xfrm>
            <a:custGeom>
              <a:avLst/>
              <a:gdLst/>
              <a:ahLst/>
              <a:cxnLst/>
              <a:rect l="l" t="t" r="r" b="b"/>
              <a:pathLst>
                <a:path w="569" h="735" extrusionOk="0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33"/>
            <p:cNvSpPr/>
            <p:nvPr/>
          </p:nvSpPr>
          <p:spPr>
            <a:xfrm>
              <a:off x="2939775" y="319850"/>
              <a:ext cx="51725" cy="55050"/>
            </a:xfrm>
            <a:custGeom>
              <a:avLst/>
              <a:gdLst/>
              <a:ahLst/>
              <a:cxnLst/>
              <a:rect l="l" t="t" r="r" b="b"/>
              <a:pathLst>
                <a:path w="2069" h="2202" extrusionOk="0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33"/>
            <p:cNvSpPr/>
            <p:nvPr/>
          </p:nvSpPr>
          <p:spPr>
            <a:xfrm>
              <a:off x="4275725" y="332350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33"/>
            <p:cNvSpPr/>
            <p:nvPr/>
          </p:nvSpPr>
          <p:spPr>
            <a:xfrm>
              <a:off x="3979675" y="348200"/>
              <a:ext cx="30875" cy="32550"/>
            </a:xfrm>
            <a:custGeom>
              <a:avLst/>
              <a:gdLst/>
              <a:ahLst/>
              <a:cxnLst/>
              <a:rect l="l" t="t" r="r" b="b"/>
              <a:pathLst>
                <a:path w="1235" h="1302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33"/>
            <p:cNvSpPr/>
            <p:nvPr/>
          </p:nvSpPr>
          <p:spPr>
            <a:xfrm>
              <a:off x="3979675" y="348200"/>
              <a:ext cx="30875" cy="32550"/>
            </a:xfrm>
            <a:custGeom>
              <a:avLst/>
              <a:gdLst/>
              <a:ahLst/>
              <a:cxnLst/>
              <a:rect l="l" t="t" r="r" b="b"/>
              <a:pathLst>
                <a:path w="1235" h="1302" fill="none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33"/>
            <p:cNvSpPr/>
            <p:nvPr/>
          </p:nvSpPr>
          <p:spPr>
            <a:xfrm>
              <a:off x="5152175" y="345700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33"/>
            <p:cNvSpPr/>
            <p:nvPr/>
          </p:nvSpPr>
          <p:spPr>
            <a:xfrm>
              <a:off x="4164800" y="383225"/>
              <a:ext cx="3375" cy="4175"/>
            </a:xfrm>
            <a:custGeom>
              <a:avLst/>
              <a:gdLst/>
              <a:ahLst/>
              <a:cxnLst/>
              <a:rect l="l" t="t" r="r" b="b"/>
              <a:pathLst>
                <a:path w="135" h="167" extrusionOk="0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33"/>
            <p:cNvSpPr/>
            <p:nvPr/>
          </p:nvSpPr>
          <p:spPr>
            <a:xfrm>
              <a:off x="6267150" y="3782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3" name="Google Shape;7823;p33"/>
            <p:cNvSpPr/>
            <p:nvPr/>
          </p:nvSpPr>
          <p:spPr>
            <a:xfrm>
              <a:off x="3940475" y="3915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4" name="Google Shape;7824;p33"/>
            <p:cNvSpPr/>
            <p:nvPr/>
          </p:nvSpPr>
          <p:spPr>
            <a:xfrm>
              <a:off x="6233800" y="3848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33"/>
            <p:cNvSpPr/>
            <p:nvPr/>
          </p:nvSpPr>
          <p:spPr>
            <a:xfrm>
              <a:off x="3426775" y="390725"/>
              <a:ext cx="14200" cy="16700"/>
            </a:xfrm>
            <a:custGeom>
              <a:avLst/>
              <a:gdLst/>
              <a:ahLst/>
              <a:cxnLst/>
              <a:rect l="l" t="t" r="r" b="b"/>
              <a:pathLst>
                <a:path w="568" h="668" extrusionOk="0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33"/>
            <p:cNvSpPr/>
            <p:nvPr/>
          </p:nvSpPr>
          <p:spPr>
            <a:xfrm>
              <a:off x="6261300" y="398225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7" name="Google Shape;7827;p33"/>
            <p:cNvSpPr/>
            <p:nvPr/>
          </p:nvSpPr>
          <p:spPr>
            <a:xfrm>
              <a:off x="3261675" y="392400"/>
              <a:ext cx="20025" cy="15025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8" name="Google Shape;7828;p33"/>
            <p:cNvSpPr/>
            <p:nvPr/>
          </p:nvSpPr>
          <p:spPr>
            <a:xfrm>
              <a:off x="5421550" y="398225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33"/>
            <p:cNvSpPr/>
            <p:nvPr/>
          </p:nvSpPr>
          <p:spPr>
            <a:xfrm>
              <a:off x="5421550" y="398225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fill="none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33"/>
            <p:cNvSpPr/>
            <p:nvPr/>
          </p:nvSpPr>
          <p:spPr>
            <a:xfrm>
              <a:off x="5094650" y="391550"/>
              <a:ext cx="45050" cy="48400"/>
            </a:xfrm>
            <a:custGeom>
              <a:avLst/>
              <a:gdLst/>
              <a:ahLst/>
              <a:cxnLst/>
              <a:rect l="l" t="t" r="r" b="b"/>
              <a:pathLst>
                <a:path w="1802" h="1936" extrusionOk="0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33"/>
            <p:cNvSpPr/>
            <p:nvPr/>
          </p:nvSpPr>
          <p:spPr>
            <a:xfrm>
              <a:off x="2977300" y="417400"/>
              <a:ext cx="14200" cy="11700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33"/>
            <p:cNvSpPr/>
            <p:nvPr/>
          </p:nvSpPr>
          <p:spPr>
            <a:xfrm>
              <a:off x="3019000" y="424925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33"/>
            <p:cNvSpPr/>
            <p:nvPr/>
          </p:nvSpPr>
          <p:spPr>
            <a:xfrm>
              <a:off x="2718775" y="409075"/>
              <a:ext cx="26725" cy="45050"/>
            </a:xfrm>
            <a:custGeom>
              <a:avLst/>
              <a:gdLst/>
              <a:ahLst/>
              <a:cxnLst/>
              <a:rect l="l" t="t" r="r" b="b"/>
              <a:pathLst>
                <a:path w="1069" h="1802" extrusionOk="0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33"/>
            <p:cNvSpPr/>
            <p:nvPr/>
          </p:nvSpPr>
          <p:spPr>
            <a:xfrm>
              <a:off x="2913925" y="427425"/>
              <a:ext cx="14200" cy="18350"/>
            </a:xfrm>
            <a:custGeom>
              <a:avLst/>
              <a:gdLst/>
              <a:ahLst/>
              <a:cxnLst/>
              <a:rect l="l" t="t" r="r" b="b"/>
              <a:pathLst>
                <a:path w="568" h="734" extrusionOk="0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33"/>
            <p:cNvSpPr/>
            <p:nvPr/>
          </p:nvSpPr>
          <p:spPr>
            <a:xfrm>
              <a:off x="3884600" y="419900"/>
              <a:ext cx="61750" cy="60900"/>
            </a:xfrm>
            <a:custGeom>
              <a:avLst/>
              <a:gdLst/>
              <a:ahLst/>
              <a:cxnLst/>
              <a:rect l="l" t="t" r="r" b="b"/>
              <a:pathLst>
                <a:path w="2470" h="2436" extrusionOk="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6" name="Google Shape;7836;p33"/>
            <p:cNvSpPr/>
            <p:nvPr/>
          </p:nvSpPr>
          <p:spPr>
            <a:xfrm>
              <a:off x="2761300" y="439100"/>
              <a:ext cx="30050" cy="20025"/>
            </a:xfrm>
            <a:custGeom>
              <a:avLst/>
              <a:gdLst/>
              <a:ahLst/>
              <a:cxnLst/>
              <a:rect l="l" t="t" r="r" b="b"/>
              <a:pathLst>
                <a:path w="1202" h="801" extrusionOk="0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7" name="Google Shape;7837;p33"/>
            <p:cNvSpPr/>
            <p:nvPr/>
          </p:nvSpPr>
          <p:spPr>
            <a:xfrm>
              <a:off x="4810275" y="497475"/>
              <a:ext cx="23375" cy="20025"/>
            </a:xfrm>
            <a:custGeom>
              <a:avLst/>
              <a:gdLst/>
              <a:ahLst/>
              <a:cxnLst/>
              <a:rect l="l" t="t" r="r" b="b"/>
              <a:pathLst>
                <a:path w="935" h="801" extrusionOk="0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33"/>
            <p:cNvSpPr/>
            <p:nvPr/>
          </p:nvSpPr>
          <p:spPr>
            <a:xfrm>
              <a:off x="5513275" y="504975"/>
              <a:ext cx="54225" cy="42550"/>
            </a:xfrm>
            <a:custGeom>
              <a:avLst/>
              <a:gdLst/>
              <a:ahLst/>
              <a:cxnLst/>
              <a:rect l="l" t="t" r="r" b="b"/>
              <a:pathLst>
                <a:path w="2169" h="1702" extrusionOk="0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33"/>
            <p:cNvSpPr/>
            <p:nvPr/>
          </p:nvSpPr>
          <p:spPr>
            <a:xfrm>
              <a:off x="3952150" y="5099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33"/>
            <p:cNvSpPr/>
            <p:nvPr/>
          </p:nvSpPr>
          <p:spPr>
            <a:xfrm>
              <a:off x="3952150" y="5099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33"/>
            <p:cNvSpPr/>
            <p:nvPr/>
          </p:nvSpPr>
          <p:spPr>
            <a:xfrm>
              <a:off x="5443225" y="5241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33"/>
            <p:cNvSpPr/>
            <p:nvPr/>
          </p:nvSpPr>
          <p:spPr>
            <a:xfrm>
              <a:off x="2927250" y="545825"/>
              <a:ext cx="41725" cy="53400"/>
            </a:xfrm>
            <a:custGeom>
              <a:avLst/>
              <a:gdLst/>
              <a:ahLst/>
              <a:cxnLst/>
              <a:rect l="l" t="t" r="r" b="b"/>
              <a:pathLst>
                <a:path w="1669" h="2136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33"/>
            <p:cNvSpPr/>
            <p:nvPr/>
          </p:nvSpPr>
          <p:spPr>
            <a:xfrm>
              <a:off x="2927250" y="545825"/>
              <a:ext cx="41725" cy="53400"/>
            </a:xfrm>
            <a:custGeom>
              <a:avLst/>
              <a:gdLst/>
              <a:ahLst/>
              <a:cxnLst/>
              <a:rect l="l" t="t" r="r" b="b"/>
              <a:pathLst>
                <a:path w="1669" h="2136" fill="none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4" name="Google Shape;7844;p33"/>
            <p:cNvSpPr/>
            <p:nvPr/>
          </p:nvSpPr>
          <p:spPr>
            <a:xfrm>
              <a:off x="3561875" y="580850"/>
              <a:ext cx="18375" cy="16700"/>
            </a:xfrm>
            <a:custGeom>
              <a:avLst/>
              <a:gdLst/>
              <a:ahLst/>
              <a:cxnLst/>
              <a:rect l="l" t="t" r="r" b="b"/>
              <a:pathLst>
                <a:path w="735" h="668" extrusionOk="0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5" name="Google Shape;7845;p33"/>
            <p:cNvSpPr/>
            <p:nvPr/>
          </p:nvSpPr>
          <p:spPr>
            <a:xfrm>
              <a:off x="3486000" y="575025"/>
              <a:ext cx="55050" cy="116775"/>
            </a:xfrm>
            <a:custGeom>
              <a:avLst/>
              <a:gdLst/>
              <a:ahLst/>
              <a:cxnLst/>
              <a:rect l="l" t="t" r="r" b="b"/>
              <a:pathLst>
                <a:path w="2202" h="4671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33"/>
            <p:cNvSpPr/>
            <p:nvPr/>
          </p:nvSpPr>
          <p:spPr>
            <a:xfrm>
              <a:off x="3486000" y="575025"/>
              <a:ext cx="55050" cy="116775"/>
            </a:xfrm>
            <a:custGeom>
              <a:avLst/>
              <a:gdLst/>
              <a:ahLst/>
              <a:cxnLst/>
              <a:rect l="l" t="t" r="r" b="b"/>
              <a:pathLst>
                <a:path w="2202" h="4671" fill="none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7" name="Google Shape;7847;p33"/>
            <p:cNvSpPr/>
            <p:nvPr/>
          </p:nvSpPr>
          <p:spPr>
            <a:xfrm>
              <a:off x="2711275" y="580025"/>
              <a:ext cx="110925" cy="83425"/>
            </a:xfrm>
            <a:custGeom>
              <a:avLst/>
              <a:gdLst/>
              <a:ahLst/>
              <a:cxnLst/>
              <a:rect l="l" t="t" r="r" b="b"/>
              <a:pathLst>
                <a:path w="4437" h="3337" extrusionOk="0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8" name="Google Shape;7848;p33"/>
            <p:cNvSpPr/>
            <p:nvPr/>
          </p:nvSpPr>
          <p:spPr>
            <a:xfrm>
              <a:off x="3531850" y="618375"/>
              <a:ext cx="12550" cy="15875"/>
            </a:xfrm>
            <a:custGeom>
              <a:avLst/>
              <a:gdLst/>
              <a:ahLst/>
              <a:cxnLst/>
              <a:rect l="l" t="t" r="r" b="b"/>
              <a:pathLst>
                <a:path w="502" h="635" extrusionOk="0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9" name="Google Shape;7849;p33"/>
            <p:cNvSpPr/>
            <p:nvPr/>
          </p:nvSpPr>
          <p:spPr>
            <a:xfrm>
              <a:off x="2918100" y="665075"/>
              <a:ext cx="21700" cy="15050"/>
            </a:xfrm>
            <a:custGeom>
              <a:avLst/>
              <a:gdLst/>
              <a:ahLst/>
              <a:cxnLst/>
              <a:rect l="l" t="t" r="r" b="b"/>
              <a:pathLst>
                <a:path w="868" h="602" extrusionOk="0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33"/>
            <p:cNvSpPr/>
            <p:nvPr/>
          </p:nvSpPr>
          <p:spPr>
            <a:xfrm>
              <a:off x="3767025" y="6709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33"/>
            <p:cNvSpPr/>
            <p:nvPr/>
          </p:nvSpPr>
          <p:spPr>
            <a:xfrm>
              <a:off x="4876150" y="672600"/>
              <a:ext cx="11700" cy="24200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33"/>
            <p:cNvSpPr/>
            <p:nvPr/>
          </p:nvSpPr>
          <p:spPr>
            <a:xfrm>
              <a:off x="5248925" y="6992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33"/>
            <p:cNvSpPr/>
            <p:nvPr/>
          </p:nvSpPr>
          <p:spPr>
            <a:xfrm>
              <a:off x="3056525" y="716800"/>
              <a:ext cx="33375" cy="19200"/>
            </a:xfrm>
            <a:custGeom>
              <a:avLst/>
              <a:gdLst/>
              <a:ahLst/>
              <a:cxnLst/>
              <a:rect l="l" t="t" r="r" b="b"/>
              <a:pathLst>
                <a:path w="1335" h="768" extrusionOk="0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33"/>
            <p:cNvSpPr/>
            <p:nvPr/>
          </p:nvSpPr>
          <p:spPr>
            <a:xfrm>
              <a:off x="2588675" y="742650"/>
              <a:ext cx="19225" cy="14200"/>
            </a:xfrm>
            <a:custGeom>
              <a:avLst/>
              <a:gdLst/>
              <a:ahLst/>
              <a:cxnLst/>
              <a:rect l="l" t="t" r="r" b="b"/>
              <a:pathLst>
                <a:path w="769" h="568" extrusionOk="0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33"/>
            <p:cNvSpPr/>
            <p:nvPr/>
          </p:nvSpPr>
          <p:spPr>
            <a:xfrm>
              <a:off x="3392600" y="7476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6" name="Google Shape;7856;p33"/>
            <p:cNvSpPr/>
            <p:nvPr/>
          </p:nvSpPr>
          <p:spPr>
            <a:xfrm>
              <a:off x="2418575" y="747650"/>
              <a:ext cx="34200" cy="29200"/>
            </a:xfrm>
            <a:custGeom>
              <a:avLst/>
              <a:gdLst/>
              <a:ahLst/>
              <a:cxnLst/>
              <a:rect l="l" t="t" r="r" b="b"/>
              <a:pathLst>
                <a:path w="1368" h="1168" extrusionOk="0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7" name="Google Shape;7857;p33"/>
            <p:cNvSpPr/>
            <p:nvPr/>
          </p:nvSpPr>
          <p:spPr>
            <a:xfrm>
              <a:off x="3663625" y="770150"/>
              <a:ext cx="37550" cy="39225"/>
            </a:xfrm>
            <a:custGeom>
              <a:avLst/>
              <a:gdLst/>
              <a:ahLst/>
              <a:cxnLst/>
              <a:rect l="l" t="t" r="r" b="b"/>
              <a:pathLst>
                <a:path w="1502" h="1569" extrusionOk="0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33"/>
            <p:cNvSpPr/>
            <p:nvPr/>
          </p:nvSpPr>
          <p:spPr>
            <a:xfrm>
              <a:off x="5183050" y="779325"/>
              <a:ext cx="19200" cy="20050"/>
            </a:xfrm>
            <a:custGeom>
              <a:avLst/>
              <a:gdLst/>
              <a:ahLst/>
              <a:cxnLst/>
              <a:rect l="l" t="t" r="r" b="b"/>
              <a:pathLst>
                <a:path w="768" h="802" extrusionOk="0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33"/>
            <p:cNvSpPr/>
            <p:nvPr/>
          </p:nvSpPr>
          <p:spPr>
            <a:xfrm>
              <a:off x="4782750" y="783500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0" name="Google Shape;7860;p33"/>
            <p:cNvSpPr/>
            <p:nvPr/>
          </p:nvSpPr>
          <p:spPr>
            <a:xfrm>
              <a:off x="2293475" y="791000"/>
              <a:ext cx="19200" cy="16700"/>
            </a:xfrm>
            <a:custGeom>
              <a:avLst/>
              <a:gdLst/>
              <a:ahLst/>
              <a:cxnLst/>
              <a:rect l="l" t="t" r="r" b="b"/>
              <a:pathLst>
                <a:path w="768" h="668" extrusionOk="0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1" name="Google Shape;7861;p33"/>
            <p:cNvSpPr/>
            <p:nvPr/>
          </p:nvSpPr>
          <p:spPr>
            <a:xfrm>
              <a:off x="5139675" y="791000"/>
              <a:ext cx="25875" cy="20875"/>
            </a:xfrm>
            <a:custGeom>
              <a:avLst/>
              <a:gdLst/>
              <a:ahLst/>
              <a:cxnLst/>
              <a:rect l="l" t="t" r="r" b="b"/>
              <a:pathLst>
                <a:path w="1035" h="835" extrusionOk="0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33"/>
            <p:cNvSpPr/>
            <p:nvPr/>
          </p:nvSpPr>
          <p:spPr>
            <a:xfrm>
              <a:off x="4138950" y="810200"/>
              <a:ext cx="52575" cy="46725"/>
            </a:xfrm>
            <a:custGeom>
              <a:avLst/>
              <a:gdLst/>
              <a:ahLst/>
              <a:cxnLst/>
              <a:rect l="l" t="t" r="r" b="b"/>
              <a:pathLst>
                <a:path w="2103" h="1869" extrusionOk="0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33"/>
            <p:cNvSpPr/>
            <p:nvPr/>
          </p:nvSpPr>
          <p:spPr>
            <a:xfrm>
              <a:off x="4746050" y="834375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4" name="Google Shape;7864;p33"/>
            <p:cNvSpPr/>
            <p:nvPr/>
          </p:nvSpPr>
          <p:spPr>
            <a:xfrm>
              <a:off x="5702575" y="834375"/>
              <a:ext cx="64250" cy="50900"/>
            </a:xfrm>
            <a:custGeom>
              <a:avLst/>
              <a:gdLst/>
              <a:ahLst/>
              <a:cxnLst/>
              <a:rect l="l" t="t" r="r" b="b"/>
              <a:pathLst>
                <a:path w="2570" h="2036" extrusionOk="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5" name="Google Shape;7865;p33"/>
            <p:cNvSpPr/>
            <p:nvPr/>
          </p:nvSpPr>
          <p:spPr>
            <a:xfrm>
              <a:off x="4848625" y="8460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6" name="Google Shape;7866;p33"/>
            <p:cNvSpPr/>
            <p:nvPr/>
          </p:nvSpPr>
          <p:spPr>
            <a:xfrm>
              <a:off x="4848625" y="8460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fill="none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33"/>
            <p:cNvSpPr/>
            <p:nvPr/>
          </p:nvSpPr>
          <p:spPr>
            <a:xfrm>
              <a:off x="3388425" y="8610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33"/>
            <p:cNvSpPr/>
            <p:nvPr/>
          </p:nvSpPr>
          <p:spPr>
            <a:xfrm>
              <a:off x="3388425" y="8610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9" name="Google Shape;7869;p33"/>
            <p:cNvSpPr/>
            <p:nvPr/>
          </p:nvSpPr>
          <p:spPr>
            <a:xfrm>
              <a:off x="2612875" y="87440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0" name="Google Shape;7870;p33"/>
            <p:cNvSpPr/>
            <p:nvPr/>
          </p:nvSpPr>
          <p:spPr>
            <a:xfrm>
              <a:off x="2938100" y="918600"/>
              <a:ext cx="17550" cy="10875"/>
            </a:xfrm>
            <a:custGeom>
              <a:avLst/>
              <a:gdLst/>
              <a:ahLst/>
              <a:cxnLst/>
              <a:rect l="l" t="t" r="r" b="b"/>
              <a:pathLst>
                <a:path w="702" h="435" extrusionOk="0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33"/>
            <p:cNvSpPr/>
            <p:nvPr/>
          </p:nvSpPr>
          <p:spPr>
            <a:xfrm>
              <a:off x="2846375" y="945275"/>
              <a:ext cx="20025" cy="14200"/>
            </a:xfrm>
            <a:custGeom>
              <a:avLst/>
              <a:gdLst/>
              <a:ahLst/>
              <a:cxnLst/>
              <a:rect l="l" t="t" r="r" b="b"/>
              <a:pathLst>
                <a:path w="801" h="568" extrusionOk="0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33"/>
            <p:cNvSpPr/>
            <p:nvPr/>
          </p:nvSpPr>
          <p:spPr>
            <a:xfrm>
              <a:off x="2230100" y="959450"/>
              <a:ext cx="31700" cy="12550"/>
            </a:xfrm>
            <a:custGeom>
              <a:avLst/>
              <a:gdLst/>
              <a:ahLst/>
              <a:cxnLst/>
              <a:rect l="l" t="t" r="r" b="b"/>
              <a:pathLst>
                <a:path w="1268" h="502" extrusionOk="0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3" name="Google Shape;7873;p33"/>
            <p:cNvSpPr/>
            <p:nvPr/>
          </p:nvSpPr>
          <p:spPr>
            <a:xfrm>
              <a:off x="4511725" y="959450"/>
              <a:ext cx="27550" cy="47575"/>
            </a:xfrm>
            <a:custGeom>
              <a:avLst/>
              <a:gdLst/>
              <a:ahLst/>
              <a:cxnLst/>
              <a:rect l="l" t="t" r="r" b="b"/>
              <a:pathLst>
                <a:path w="1102" h="1903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4" name="Google Shape;7874;p33"/>
            <p:cNvSpPr/>
            <p:nvPr/>
          </p:nvSpPr>
          <p:spPr>
            <a:xfrm>
              <a:off x="4511725" y="959450"/>
              <a:ext cx="27550" cy="47575"/>
            </a:xfrm>
            <a:custGeom>
              <a:avLst/>
              <a:gdLst/>
              <a:ahLst/>
              <a:cxnLst/>
              <a:rect l="l" t="t" r="r" b="b"/>
              <a:pathLst>
                <a:path w="1102" h="1903" fill="none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5" name="Google Shape;7875;p33"/>
            <p:cNvSpPr/>
            <p:nvPr/>
          </p:nvSpPr>
          <p:spPr>
            <a:xfrm>
              <a:off x="2406050" y="960300"/>
              <a:ext cx="50075" cy="42550"/>
            </a:xfrm>
            <a:custGeom>
              <a:avLst/>
              <a:gdLst/>
              <a:ahLst/>
              <a:cxnLst/>
              <a:rect l="l" t="t" r="r" b="b"/>
              <a:pathLst>
                <a:path w="2003" h="1702" extrusionOk="0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6" name="Google Shape;7876;p33"/>
            <p:cNvSpPr/>
            <p:nvPr/>
          </p:nvSpPr>
          <p:spPr>
            <a:xfrm>
              <a:off x="6278000" y="971125"/>
              <a:ext cx="21700" cy="18375"/>
            </a:xfrm>
            <a:custGeom>
              <a:avLst/>
              <a:gdLst/>
              <a:ahLst/>
              <a:cxnLst/>
              <a:rect l="l" t="t" r="r" b="b"/>
              <a:pathLst>
                <a:path w="868" h="735" extrusionOk="0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33"/>
            <p:cNvSpPr/>
            <p:nvPr/>
          </p:nvSpPr>
          <p:spPr>
            <a:xfrm>
              <a:off x="3942975" y="985325"/>
              <a:ext cx="22550" cy="22525"/>
            </a:xfrm>
            <a:custGeom>
              <a:avLst/>
              <a:gdLst/>
              <a:ahLst/>
              <a:cxnLst/>
              <a:rect l="l" t="t" r="r" b="b"/>
              <a:pathLst>
                <a:path w="902" h="901" extrusionOk="0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33"/>
            <p:cNvSpPr/>
            <p:nvPr/>
          </p:nvSpPr>
          <p:spPr>
            <a:xfrm>
              <a:off x="3232475" y="1007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33"/>
            <p:cNvSpPr/>
            <p:nvPr/>
          </p:nvSpPr>
          <p:spPr>
            <a:xfrm>
              <a:off x="3790375" y="1052025"/>
              <a:ext cx="26725" cy="23375"/>
            </a:xfrm>
            <a:custGeom>
              <a:avLst/>
              <a:gdLst/>
              <a:ahLst/>
              <a:cxnLst/>
              <a:rect l="l" t="t" r="r" b="b"/>
              <a:pathLst>
                <a:path w="1069" h="935" extrusionOk="0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33"/>
            <p:cNvSpPr/>
            <p:nvPr/>
          </p:nvSpPr>
          <p:spPr>
            <a:xfrm>
              <a:off x="2547825" y="105952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1" name="Google Shape;7881;p33"/>
            <p:cNvSpPr/>
            <p:nvPr/>
          </p:nvSpPr>
          <p:spPr>
            <a:xfrm>
              <a:off x="2547825" y="105952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fill="none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2" name="Google Shape;7882;p33"/>
            <p:cNvSpPr/>
            <p:nvPr/>
          </p:nvSpPr>
          <p:spPr>
            <a:xfrm>
              <a:off x="4515900" y="1066200"/>
              <a:ext cx="26700" cy="32550"/>
            </a:xfrm>
            <a:custGeom>
              <a:avLst/>
              <a:gdLst/>
              <a:ahLst/>
              <a:cxnLst/>
              <a:rect l="l" t="t" r="r" b="b"/>
              <a:pathLst>
                <a:path w="1068" h="1302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33"/>
            <p:cNvSpPr/>
            <p:nvPr/>
          </p:nvSpPr>
          <p:spPr>
            <a:xfrm>
              <a:off x="4515900" y="1066200"/>
              <a:ext cx="26700" cy="32550"/>
            </a:xfrm>
            <a:custGeom>
              <a:avLst/>
              <a:gdLst/>
              <a:ahLst/>
              <a:cxnLst/>
              <a:rect l="l" t="t" r="r" b="b"/>
              <a:pathLst>
                <a:path w="1068" h="1302" fill="none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33"/>
            <p:cNvSpPr/>
            <p:nvPr/>
          </p:nvSpPr>
          <p:spPr>
            <a:xfrm>
              <a:off x="4682675" y="1063700"/>
              <a:ext cx="26725" cy="27550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33"/>
            <p:cNvSpPr/>
            <p:nvPr/>
          </p:nvSpPr>
          <p:spPr>
            <a:xfrm>
              <a:off x="3737000" y="1096225"/>
              <a:ext cx="30050" cy="34225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33"/>
            <p:cNvSpPr/>
            <p:nvPr/>
          </p:nvSpPr>
          <p:spPr>
            <a:xfrm>
              <a:off x="4593450" y="1108725"/>
              <a:ext cx="19200" cy="13375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33"/>
            <p:cNvSpPr/>
            <p:nvPr/>
          </p:nvSpPr>
          <p:spPr>
            <a:xfrm>
              <a:off x="2336000" y="1112075"/>
              <a:ext cx="18375" cy="20025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8" name="Google Shape;7888;p33"/>
            <p:cNvSpPr/>
            <p:nvPr/>
          </p:nvSpPr>
          <p:spPr>
            <a:xfrm>
              <a:off x="4026375" y="11204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9" name="Google Shape;7889;p33"/>
            <p:cNvSpPr/>
            <p:nvPr/>
          </p:nvSpPr>
          <p:spPr>
            <a:xfrm>
              <a:off x="4309925" y="1123750"/>
              <a:ext cx="20875" cy="22550"/>
            </a:xfrm>
            <a:custGeom>
              <a:avLst/>
              <a:gdLst/>
              <a:ahLst/>
              <a:cxnLst/>
              <a:rect l="l" t="t" r="r" b="b"/>
              <a:pathLst>
                <a:path w="835" h="902" extrusionOk="0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33"/>
            <p:cNvSpPr/>
            <p:nvPr/>
          </p:nvSpPr>
          <p:spPr>
            <a:xfrm>
              <a:off x="3865425" y="1133750"/>
              <a:ext cx="18375" cy="17550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33"/>
            <p:cNvSpPr/>
            <p:nvPr/>
          </p:nvSpPr>
          <p:spPr>
            <a:xfrm>
              <a:off x="3646100" y="1157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2" name="Google Shape;7892;p33"/>
            <p:cNvSpPr/>
            <p:nvPr/>
          </p:nvSpPr>
          <p:spPr>
            <a:xfrm>
              <a:off x="3014825" y="1167100"/>
              <a:ext cx="18375" cy="11700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3" name="Google Shape;7893;p33"/>
            <p:cNvSpPr/>
            <p:nvPr/>
          </p:nvSpPr>
          <p:spPr>
            <a:xfrm>
              <a:off x="3239150" y="11679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33"/>
            <p:cNvSpPr/>
            <p:nvPr/>
          </p:nvSpPr>
          <p:spPr>
            <a:xfrm>
              <a:off x="2808850" y="1162100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5" name="Google Shape;7895;p33"/>
            <p:cNvSpPr/>
            <p:nvPr/>
          </p:nvSpPr>
          <p:spPr>
            <a:xfrm>
              <a:off x="2898900" y="1192975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6" name="Google Shape;7896;p33"/>
            <p:cNvSpPr/>
            <p:nvPr/>
          </p:nvSpPr>
          <p:spPr>
            <a:xfrm>
              <a:off x="2898900" y="1192975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fill="none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33"/>
            <p:cNvSpPr/>
            <p:nvPr/>
          </p:nvSpPr>
          <p:spPr>
            <a:xfrm>
              <a:off x="4590125" y="1195475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33"/>
            <p:cNvSpPr/>
            <p:nvPr/>
          </p:nvSpPr>
          <p:spPr>
            <a:xfrm>
              <a:off x="4590125" y="1195475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fill="none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9" name="Google Shape;7899;p33"/>
            <p:cNvSpPr/>
            <p:nvPr/>
          </p:nvSpPr>
          <p:spPr>
            <a:xfrm>
              <a:off x="5692575" y="1193800"/>
              <a:ext cx="32550" cy="45050"/>
            </a:xfrm>
            <a:custGeom>
              <a:avLst/>
              <a:gdLst/>
              <a:ahLst/>
              <a:cxnLst/>
              <a:rect l="l" t="t" r="r" b="b"/>
              <a:pathLst>
                <a:path w="1302" h="1802" extrusionOk="0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0" name="Google Shape;7900;p33"/>
            <p:cNvSpPr/>
            <p:nvPr/>
          </p:nvSpPr>
          <p:spPr>
            <a:xfrm>
              <a:off x="3003150" y="1217975"/>
              <a:ext cx="25875" cy="17550"/>
            </a:xfrm>
            <a:custGeom>
              <a:avLst/>
              <a:gdLst/>
              <a:ahLst/>
              <a:cxnLst/>
              <a:rect l="l" t="t" r="r" b="b"/>
              <a:pathLst>
                <a:path w="1035" h="702" extrusionOk="0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33"/>
            <p:cNvSpPr/>
            <p:nvPr/>
          </p:nvSpPr>
          <p:spPr>
            <a:xfrm>
              <a:off x="4513400" y="1222150"/>
              <a:ext cx="18375" cy="21700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33"/>
            <p:cNvSpPr/>
            <p:nvPr/>
          </p:nvSpPr>
          <p:spPr>
            <a:xfrm>
              <a:off x="4513400" y="1222150"/>
              <a:ext cx="18375" cy="21700"/>
            </a:xfrm>
            <a:custGeom>
              <a:avLst/>
              <a:gdLst/>
              <a:ahLst/>
              <a:cxnLst/>
              <a:rect l="l" t="t" r="r" b="b"/>
              <a:pathLst>
                <a:path w="735" h="868" fill="none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33"/>
            <p:cNvSpPr/>
            <p:nvPr/>
          </p:nvSpPr>
          <p:spPr>
            <a:xfrm>
              <a:off x="2838875" y="1238000"/>
              <a:ext cx="56725" cy="47550"/>
            </a:xfrm>
            <a:custGeom>
              <a:avLst/>
              <a:gdLst/>
              <a:ahLst/>
              <a:cxnLst/>
              <a:rect l="l" t="t" r="r" b="b"/>
              <a:pathLst>
                <a:path w="2269" h="1902" extrusionOk="0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33"/>
            <p:cNvSpPr/>
            <p:nvPr/>
          </p:nvSpPr>
          <p:spPr>
            <a:xfrm>
              <a:off x="2576175" y="1252175"/>
              <a:ext cx="30050" cy="26700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5" name="Google Shape;7905;p33"/>
            <p:cNvSpPr/>
            <p:nvPr/>
          </p:nvSpPr>
          <p:spPr>
            <a:xfrm>
              <a:off x="3865425" y="1281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6" name="Google Shape;7906;p33"/>
            <p:cNvSpPr/>
            <p:nvPr/>
          </p:nvSpPr>
          <p:spPr>
            <a:xfrm>
              <a:off x="3342550" y="1281350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7" name="Google Shape;7907;p33"/>
            <p:cNvSpPr/>
            <p:nvPr/>
          </p:nvSpPr>
          <p:spPr>
            <a:xfrm>
              <a:off x="3342550" y="1281350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33"/>
            <p:cNvSpPr/>
            <p:nvPr/>
          </p:nvSpPr>
          <p:spPr>
            <a:xfrm>
              <a:off x="4385800" y="1285525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33"/>
            <p:cNvSpPr/>
            <p:nvPr/>
          </p:nvSpPr>
          <p:spPr>
            <a:xfrm>
              <a:off x="5682550" y="1294700"/>
              <a:ext cx="35050" cy="23375"/>
            </a:xfrm>
            <a:custGeom>
              <a:avLst/>
              <a:gdLst/>
              <a:ahLst/>
              <a:cxnLst/>
              <a:rect l="l" t="t" r="r" b="b"/>
              <a:pathLst>
                <a:path w="1402" h="935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33"/>
            <p:cNvSpPr/>
            <p:nvPr/>
          </p:nvSpPr>
          <p:spPr>
            <a:xfrm>
              <a:off x="5682550" y="1294700"/>
              <a:ext cx="35050" cy="23375"/>
            </a:xfrm>
            <a:custGeom>
              <a:avLst/>
              <a:gdLst/>
              <a:ahLst/>
              <a:cxnLst/>
              <a:rect l="l" t="t" r="r" b="b"/>
              <a:pathLst>
                <a:path w="1402" h="935" fill="none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33"/>
            <p:cNvSpPr/>
            <p:nvPr/>
          </p:nvSpPr>
          <p:spPr>
            <a:xfrm>
              <a:off x="4307425" y="1303875"/>
              <a:ext cx="13350" cy="14200"/>
            </a:xfrm>
            <a:custGeom>
              <a:avLst/>
              <a:gdLst/>
              <a:ahLst/>
              <a:cxnLst/>
              <a:rect l="l" t="t" r="r" b="b"/>
              <a:pathLst>
                <a:path w="534" h="568" extrusionOk="0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33"/>
            <p:cNvSpPr/>
            <p:nvPr/>
          </p:nvSpPr>
          <p:spPr>
            <a:xfrm>
              <a:off x="3147425" y="1306375"/>
              <a:ext cx="23375" cy="20050"/>
            </a:xfrm>
            <a:custGeom>
              <a:avLst/>
              <a:gdLst/>
              <a:ahLst/>
              <a:cxnLst/>
              <a:rect l="l" t="t" r="r" b="b"/>
              <a:pathLst>
                <a:path w="935" h="802" extrusionOk="0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33"/>
            <p:cNvSpPr/>
            <p:nvPr/>
          </p:nvSpPr>
          <p:spPr>
            <a:xfrm>
              <a:off x="4545925" y="1313050"/>
              <a:ext cx="27525" cy="35050"/>
            </a:xfrm>
            <a:custGeom>
              <a:avLst/>
              <a:gdLst/>
              <a:ahLst/>
              <a:cxnLst/>
              <a:rect l="l" t="t" r="r" b="b"/>
              <a:pathLst>
                <a:path w="1101" h="1402" extrusionOk="0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33"/>
            <p:cNvSpPr/>
            <p:nvPr/>
          </p:nvSpPr>
          <p:spPr>
            <a:xfrm>
              <a:off x="5241425" y="1312225"/>
              <a:ext cx="51725" cy="42550"/>
            </a:xfrm>
            <a:custGeom>
              <a:avLst/>
              <a:gdLst/>
              <a:ahLst/>
              <a:cxnLst/>
              <a:rect l="l" t="t" r="r" b="b"/>
              <a:pathLst>
                <a:path w="2069" h="1702" extrusionOk="0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33"/>
            <p:cNvSpPr/>
            <p:nvPr/>
          </p:nvSpPr>
          <p:spPr>
            <a:xfrm>
              <a:off x="3134900" y="1323900"/>
              <a:ext cx="19225" cy="23375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33"/>
            <p:cNvSpPr/>
            <p:nvPr/>
          </p:nvSpPr>
          <p:spPr>
            <a:xfrm>
              <a:off x="3039000" y="1331400"/>
              <a:ext cx="10875" cy="8350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33"/>
            <p:cNvSpPr/>
            <p:nvPr/>
          </p:nvSpPr>
          <p:spPr>
            <a:xfrm>
              <a:off x="4566775" y="1356425"/>
              <a:ext cx="41700" cy="35050"/>
            </a:xfrm>
            <a:custGeom>
              <a:avLst/>
              <a:gdLst/>
              <a:ahLst/>
              <a:cxnLst/>
              <a:rect l="l" t="t" r="r" b="b"/>
              <a:pathLst>
                <a:path w="1668" h="1402" extrusionOk="0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33"/>
            <p:cNvSpPr/>
            <p:nvPr/>
          </p:nvSpPr>
          <p:spPr>
            <a:xfrm>
              <a:off x="4027225" y="1373925"/>
              <a:ext cx="35875" cy="35875"/>
            </a:xfrm>
            <a:custGeom>
              <a:avLst/>
              <a:gdLst/>
              <a:ahLst/>
              <a:cxnLst/>
              <a:rect l="l" t="t" r="r" b="b"/>
              <a:pathLst>
                <a:path w="1435" h="1435" extrusionOk="0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33"/>
            <p:cNvSpPr/>
            <p:nvPr/>
          </p:nvSpPr>
          <p:spPr>
            <a:xfrm>
              <a:off x="2924750" y="1408125"/>
              <a:ext cx="16725" cy="16700"/>
            </a:xfrm>
            <a:custGeom>
              <a:avLst/>
              <a:gdLst/>
              <a:ahLst/>
              <a:cxnLst/>
              <a:rect l="l" t="t" r="r" b="b"/>
              <a:pathLst>
                <a:path w="669" h="668" extrusionOk="0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33"/>
            <p:cNvSpPr/>
            <p:nvPr/>
          </p:nvSpPr>
          <p:spPr>
            <a:xfrm>
              <a:off x="3839575" y="1415625"/>
              <a:ext cx="33375" cy="39225"/>
            </a:xfrm>
            <a:custGeom>
              <a:avLst/>
              <a:gdLst/>
              <a:ahLst/>
              <a:cxnLst/>
              <a:rect l="l" t="t" r="r" b="b"/>
              <a:pathLst>
                <a:path w="1335" h="1569" extrusionOk="0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33"/>
            <p:cNvSpPr/>
            <p:nvPr/>
          </p:nvSpPr>
          <p:spPr>
            <a:xfrm>
              <a:off x="2486125" y="1415625"/>
              <a:ext cx="22525" cy="19200"/>
            </a:xfrm>
            <a:custGeom>
              <a:avLst/>
              <a:gdLst/>
              <a:ahLst/>
              <a:cxnLst/>
              <a:rect l="l" t="t" r="r" b="b"/>
              <a:pathLst>
                <a:path w="901" h="768" extrusionOk="0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33"/>
            <p:cNvSpPr/>
            <p:nvPr/>
          </p:nvSpPr>
          <p:spPr>
            <a:xfrm>
              <a:off x="2406050" y="1432300"/>
              <a:ext cx="40050" cy="39225"/>
            </a:xfrm>
            <a:custGeom>
              <a:avLst/>
              <a:gdLst/>
              <a:ahLst/>
              <a:cxnLst/>
              <a:rect l="l" t="t" r="r" b="b"/>
              <a:pathLst>
                <a:path w="1602" h="1569" extrusionOk="0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33"/>
            <p:cNvSpPr/>
            <p:nvPr/>
          </p:nvSpPr>
          <p:spPr>
            <a:xfrm>
              <a:off x="4093100" y="1455650"/>
              <a:ext cx="10850" cy="24200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33"/>
            <p:cNvSpPr/>
            <p:nvPr/>
          </p:nvSpPr>
          <p:spPr>
            <a:xfrm>
              <a:off x="3363400" y="14681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33"/>
            <p:cNvSpPr/>
            <p:nvPr/>
          </p:nvSpPr>
          <p:spPr>
            <a:xfrm>
              <a:off x="2942275" y="1479000"/>
              <a:ext cx="36725" cy="41725"/>
            </a:xfrm>
            <a:custGeom>
              <a:avLst/>
              <a:gdLst/>
              <a:ahLst/>
              <a:cxnLst/>
              <a:rect l="l" t="t" r="r" b="b"/>
              <a:pathLst>
                <a:path w="1469" h="1669" extrusionOk="0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33"/>
            <p:cNvSpPr/>
            <p:nvPr/>
          </p:nvSpPr>
          <p:spPr>
            <a:xfrm>
              <a:off x="3825400" y="148317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33"/>
            <p:cNvSpPr/>
            <p:nvPr/>
          </p:nvSpPr>
          <p:spPr>
            <a:xfrm>
              <a:off x="4766075" y="1502350"/>
              <a:ext cx="21700" cy="10025"/>
            </a:xfrm>
            <a:custGeom>
              <a:avLst/>
              <a:gdLst/>
              <a:ahLst/>
              <a:cxnLst/>
              <a:rect l="l" t="t" r="r" b="b"/>
              <a:pathLst>
                <a:path w="868" h="401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8" name="Google Shape;7928;p33"/>
            <p:cNvSpPr/>
            <p:nvPr/>
          </p:nvSpPr>
          <p:spPr>
            <a:xfrm>
              <a:off x="3331725" y="14973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33"/>
            <p:cNvSpPr/>
            <p:nvPr/>
          </p:nvSpPr>
          <p:spPr>
            <a:xfrm>
              <a:off x="4433325" y="1506525"/>
              <a:ext cx="14225" cy="16700"/>
            </a:xfrm>
            <a:custGeom>
              <a:avLst/>
              <a:gdLst/>
              <a:ahLst/>
              <a:cxnLst/>
              <a:rect l="l" t="t" r="r" b="b"/>
              <a:pathLst>
                <a:path w="569" h="668" extrusionOk="0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33"/>
            <p:cNvSpPr/>
            <p:nvPr/>
          </p:nvSpPr>
          <p:spPr>
            <a:xfrm>
              <a:off x="5322300" y="150652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33"/>
            <p:cNvSpPr/>
            <p:nvPr/>
          </p:nvSpPr>
          <p:spPr>
            <a:xfrm>
              <a:off x="5172200" y="1503175"/>
              <a:ext cx="22550" cy="46725"/>
            </a:xfrm>
            <a:custGeom>
              <a:avLst/>
              <a:gdLst/>
              <a:ahLst/>
              <a:cxnLst/>
              <a:rect l="l" t="t" r="r" b="b"/>
              <a:pathLst>
                <a:path w="902" h="1869" extrusionOk="0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33"/>
            <p:cNvSpPr/>
            <p:nvPr/>
          </p:nvSpPr>
          <p:spPr>
            <a:xfrm>
              <a:off x="2804675" y="1518200"/>
              <a:ext cx="40050" cy="34200"/>
            </a:xfrm>
            <a:custGeom>
              <a:avLst/>
              <a:gdLst/>
              <a:ahLst/>
              <a:cxnLst/>
              <a:rect l="l" t="t" r="r" b="b"/>
              <a:pathLst>
                <a:path w="1602" h="1368" extrusionOk="0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33"/>
            <p:cNvSpPr/>
            <p:nvPr/>
          </p:nvSpPr>
          <p:spPr>
            <a:xfrm>
              <a:off x="4575100" y="153320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33"/>
            <p:cNvSpPr/>
            <p:nvPr/>
          </p:nvSpPr>
          <p:spPr>
            <a:xfrm>
              <a:off x="3164925" y="1554900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33"/>
            <p:cNvSpPr/>
            <p:nvPr/>
          </p:nvSpPr>
          <p:spPr>
            <a:xfrm>
              <a:off x="2560325" y="1563225"/>
              <a:ext cx="46725" cy="36725"/>
            </a:xfrm>
            <a:custGeom>
              <a:avLst/>
              <a:gdLst/>
              <a:ahLst/>
              <a:cxnLst/>
              <a:rect l="l" t="t" r="r" b="b"/>
              <a:pathLst>
                <a:path w="1869" h="1469" extrusionOk="0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33"/>
            <p:cNvSpPr/>
            <p:nvPr/>
          </p:nvSpPr>
          <p:spPr>
            <a:xfrm>
              <a:off x="4828625" y="1618275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7" name="Google Shape;7937;p33"/>
            <p:cNvSpPr/>
            <p:nvPr/>
          </p:nvSpPr>
          <p:spPr>
            <a:xfrm>
              <a:off x="5486600" y="1622425"/>
              <a:ext cx="13350" cy="14225"/>
            </a:xfrm>
            <a:custGeom>
              <a:avLst/>
              <a:gdLst/>
              <a:ahLst/>
              <a:cxnLst/>
              <a:rect l="l" t="t" r="r" b="b"/>
              <a:pathLst>
                <a:path w="534" h="569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8" name="Google Shape;7938;p33"/>
            <p:cNvSpPr/>
            <p:nvPr/>
          </p:nvSpPr>
          <p:spPr>
            <a:xfrm>
              <a:off x="5486600" y="1622425"/>
              <a:ext cx="13350" cy="14225"/>
            </a:xfrm>
            <a:custGeom>
              <a:avLst/>
              <a:gdLst/>
              <a:ahLst/>
              <a:cxnLst/>
              <a:rect l="l" t="t" r="r" b="b"/>
              <a:pathLst>
                <a:path w="534" h="569" fill="none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33"/>
            <p:cNvSpPr/>
            <p:nvPr/>
          </p:nvSpPr>
          <p:spPr>
            <a:xfrm>
              <a:off x="3431800" y="1618275"/>
              <a:ext cx="122600" cy="84250"/>
            </a:xfrm>
            <a:custGeom>
              <a:avLst/>
              <a:gdLst/>
              <a:ahLst/>
              <a:cxnLst/>
              <a:rect l="l" t="t" r="r" b="b"/>
              <a:pathLst>
                <a:path w="4904" h="3370" extrusionOk="0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33"/>
            <p:cNvSpPr/>
            <p:nvPr/>
          </p:nvSpPr>
          <p:spPr>
            <a:xfrm>
              <a:off x="4234025" y="1644125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1" name="Google Shape;7941;p33"/>
            <p:cNvSpPr/>
            <p:nvPr/>
          </p:nvSpPr>
          <p:spPr>
            <a:xfrm>
              <a:off x="6003625" y="165330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2" name="Google Shape;7942;p33"/>
            <p:cNvSpPr/>
            <p:nvPr/>
          </p:nvSpPr>
          <p:spPr>
            <a:xfrm>
              <a:off x="6003625" y="165330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fill="none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33"/>
            <p:cNvSpPr/>
            <p:nvPr/>
          </p:nvSpPr>
          <p:spPr>
            <a:xfrm>
              <a:off x="5485750" y="1668300"/>
              <a:ext cx="17550" cy="13375"/>
            </a:xfrm>
            <a:custGeom>
              <a:avLst/>
              <a:gdLst/>
              <a:ahLst/>
              <a:cxnLst/>
              <a:rect l="l" t="t" r="r" b="b"/>
              <a:pathLst>
                <a:path w="702" h="535" extrusionOk="0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33"/>
            <p:cNvSpPr/>
            <p:nvPr/>
          </p:nvSpPr>
          <p:spPr>
            <a:xfrm>
              <a:off x="6230450" y="1688325"/>
              <a:ext cx="19200" cy="20875"/>
            </a:xfrm>
            <a:custGeom>
              <a:avLst/>
              <a:gdLst/>
              <a:ahLst/>
              <a:cxnLst/>
              <a:rect l="l" t="t" r="r" b="b"/>
              <a:pathLst>
                <a:path w="768" h="835" extrusionOk="0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33"/>
            <p:cNvSpPr/>
            <p:nvPr/>
          </p:nvSpPr>
          <p:spPr>
            <a:xfrm>
              <a:off x="4048050" y="1689975"/>
              <a:ext cx="18375" cy="20050"/>
            </a:xfrm>
            <a:custGeom>
              <a:avLst/>
              <a:gdLst/>
              <a:ahLst/>
              <a:cxnLst/>
              <a:rect l="l" t="t" r="r" b="b"/>
              <a:pathLst>
                <a:path w="735" h="802" extrusionOk="0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33"/>
            <p:cNvSpPr/>
            <p:nvPr/>
          </p:nvSpPr>
          <p:spPr>
            <a:xfrm>
              <a:off x="2379375" y="17025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33"/>
            <p:cNvSpPr/>
            <p:nvPr/>
          </p:nvSpPr>
          <p:spPr>
            <a:xfrm>
              <a:off x="4989575" y="1697500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33"/>
            <p:cNvSpPr/>
            <p:nvPr/>
          </p:nvSpPr>
          <p:spPr>
            <a:xfrm>
              <a:off x="3441800" y="1709175"/>
              <a:ext cx="19200" cy="17525"/>
            </a:xfrm>
            <a:custGeom>
              <a:avLst/>
              <a:gdLst/>
              <a:ahLst/>
              <a:cxnLst/>
              <a:rect l="l" t="t" r="r" b="b"/>
              <a:pathLst>
                <a:path w="768" h="701" extrusionOk="0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33"/>
            <p:cNvSpPr/>
            <p:nvPr/>
          </p:nvSpPr>
          <p:spPr>
            <a:xfrm>
              <a:off x="5094650" y="171250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33"/>
            <p:cNvSpPr/>
            <p:nvPr/>
          </p:nvSpPr>
          <p:spPr>
            <a:xfrm>
              <a:off x="3811225" y="1693325"/>
              <a:ext cx="61725" cy="64225"/>
            </a:xfrm>
            <a:custGeom>
              <a:avLst/>
              <a:gdLst/>
              <a:ahLst/>
              <a:cxnLst/>
              <a:rect l="l" t="t" r="r" b="b"/>
              <a:pathLst>
                <a:path w="2469" h="2569" extrusionOk="0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33"/>
            <p:cNvSpPr/>
            <p:nvPr/>
          </p:nvSpPr>
          <p:spPr>
            <a:xfrm>
              <a:off x="2295150" y="17133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33"/>
            <p:cNvSpPr/>
            <p:nvPr/>
          </p:nvSpPr>
          <p:spPr>
            <a:xfrm>
              <a:off x="3605250" y="17275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33"/>
            <p:cNvSpPr/>
            <p:nvPr/>
          </p:nvSpPr>
          <p:spPr>
            <a:xfrm>
              <a:off x="5359000" y="1721675"/>
              <a:ext cx="15025" cy="13375"/>
            </a:xfrm>
            <a:custGeom>
              <a:avLst/>
              <a:gdLst/>
              <a:ahLst/>
              <a:cxnLst/>
              <a:rect l="l" t="t" r="r" b="b"/>
              <a:pathLst>
                <a:path w="601" h="535" extrusionOk="0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33"/>
            <p:cNvSpPr/>
            <p:nvPr/>
          </p:nvSpPr>
          <p:spPr>
            <a:xfrm>
              <a:off x="5300625" y="1732525"/>
              <a:ext cx="12525" cy="25025"/>
            </a:xfrm>
            <a:custGeom>
              <a:avLst/>
              <a:gdLst/>
              <a:ahLst/>
              <a:cxnLst/>
              <a:rect l="l" t="t" r="r" b="b"/>
              <a:pathLst>
                <a:path w="501" h="1001" extrusionOk="0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33"/>
            <p:cNvSpPr/>
            <p:nvPr/>
          </p:nvSpPr>
          <p:spPr>
            <a:xfrm>
              <a:off x="3773700" y="1731675"/>
              <a:ext cx="26700" cy="44225"/>
            </a:xfrm>
            <a:custGeom>
              <a:avLst/>
              <a:gdLst/>
              <a:ahLst/>
              <a:cxnLst/>
              <a:rect l="l" t="t" r="r" b="b"/>
              <a:pathLst>
                <a:path w="1068" h="1769" extrusionOk="0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33"/>
            <p:cNvSpPr/>
            <p:nvPr/>
          </p:nvSpPr>
          <p:spPr>
            <a:xfrm>
              <a:off x="6102025" y="1744200"/>
              <a:ext cx="32550" cy="25025"/>
            </a:xfrm>
            <a:custGeom>
              <a:avLst/>
              <a:gdLst/>
              <a:ahLst/>
              <a:cxnLst/>
              <a:rect l="l" t="t" r="r" b="b"/>
              <a:pathLst>
                <a:path w="1302" h="1001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33"/>
            <p:cNvSpPr/>
            <p:nvPr/>
          </p:nvSpPr>
          <p:spPr>
            <a:xfrm>
              <a:off x="6102025" y="1744200"/>
              <a:ext cx="32550" cy="25025"/>
            </a:xfrm>
            <a:custGeom>
              <a:avLst/>
              <a:gdLst/>
              <a:ahLst/>
              <a:cxnLst/>
              <a:rect l="l" t="t" r="r" b="b"/>
              <a:pathLst>
                <a:path w="1302" h="1001" fill="none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33"/>
            <p:cNvSpPr/>
            <p:nvPr/>
          </p:nvSpPr>
          <p:spPr>
            <a:xfrm>
              <a:off x="2958125" y="1755875"/>
              <a:ext cx="23375" cy="24200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33"/>
            <p:cNvSpPr/>
            <p:nvPr/>
          </p:nvSpPr>
          <p:spPr>
            <a:xfrm>
              <a:off x="6303850" y="1749200"/>
              <a:ext cx="8350" cy="25875"/>
            </a:xfrm>
            <a:custGeom>
              <a:avLst/>
              <a:gdLst/>
              <a:ahLst/>
              <a:cxnLst/>
              <a:rect l="l" t="t" r="r" b="b"/>
              <a:pathLst>
                <a:path w="334" h="1035" extrusionOk="0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33"/>
            <p:cNvSpPr/>
            <p:nvPr/>
          </p:nvSpPr>
          <p:spPr>
            <a:xfrm>
              <a:off x="5826000" y="1781725"/>
              <a:ext cx="4200" cy="4175"/>
            </a:xfrm>
            <a:custGeom>
              <a:avLst/>
              <a:gdLst/>
              <a:ahLst/>
              <a:cxnLst/>
              <a:rect l="l" t="t" r="r" b="b"/>
              <a:pathLst>
                <a:path w="168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33"/>
            <p:cNvSpPr/>
            <p:nvPr/>
          </p:nvSpPr>
          <p:spPr>
            <a:xfrm>
              <a:off x="3389250" y="1794225"/>
              <a:ext cx="24225" cy="12525"/>
            </a:xfrm>
            <a:custGeom>
              <a:avLst/>
              <a:gdLst/>
              <a:ahLst/>
              <a:cxnLst/>
              <a:rect l="l" t="t" r="r" b="b"/>
              <a:pathLst>
                <a:path w="969" h="501" extrusionOk="0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33"/>
            <p:cNvSpPr/>
            <p:nvPr/>
          </p:nvSpPr>
          <p:spPr>
            <a:xfrm>
              <a:off x="3496000" y="1800075"/>
              <a:ext cx="15025" cy="19200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33"/>
            <p:cNvSpPr/>
            <p:nvPr/>
          </p:nvSpPr>
          <p:spPr>
            <a:xfrm>
              <a:off x="3496000" y="1800075"/>
              <a:ext cx="15025" cy="19200"/>
            </a:xfrm>
            <a:custGeom>
              <a:avLst/>
              <a:gdLst/>
              <a:ahLst/>
              <a:cxnLst/>
              <a:rect l="l" t="t" r="r" b="b"/>
              <a:pathLst>
                <a:path w="601" h="768" fill="none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33"/>
            <p:cNvSpPr/>
            <p:nvPr/>
          </p:nvSpPr>
          <p:spPr>
            <a:xfrm>
              <a:off x="4883650" y="1803400"/>
              <a:ext cx="29225" cy="30050"/>
            </a:xfrm>
            <a:custGeom>
              <a:avLst/>
              <a:gdLst/>
              <a:ahLst/>
              <a:cxnLst/>
              <a:rect l="l" t="t" r="r" b="b"/>
              <a:pathLst>
                <a:path w="1169" h="1202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33"/>
            <p:cNvSpPr/>
            <p:nvPr/>
          </p:nvSpPr>
          <p:spPr>
            <a:xfrm>
              <a:off x="4883650" y="1803400"/>
              <a:ext cx="29225" cy="30050"/>
            </a:xfrm>
            <a:custGeom>
              <a:avLst/>
              <a:gdLst/>
              <a:ahLst/>
              <a:cxnLst/>
              <a:rect l="l" t="t" r="r" b="b"/>
              <a:pathLst>
                <a:path w="1169" h="1202" fill="none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33"/>
            <p:cNvSpPr/>
            <p:nvPr/>
          </p:nvSpPr>
          <p:spPr>
            <a:xfrm>
              <a:off x="4087250" y="1803400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33"/>
            <p:cNvSpPr/>
            <p:nvPr/>
          </p:nvSpPr>
          <p:spPr>
            <a:xfrm>
              <a:off x="4329100" y="1810900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33"/>
            <p:cNvSpPr/>
            <p:nvPr/>
          </p:nvSpPr>
          <p:spPr>
            <a:xfrm>
              <a:off x="5783475" y="179922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33"/>
            <p:cNvSpPr/>
            <p:nvPr/>
          </p:nvSpPr>
          <p:spPr>
            <a:xfrm>
              <a:off x="4260725" y="1803400"/>
              <a:ext cx="11700" cy="24200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33"/>
            <p:cNvSpPr/>
            <p:nvPr/>
          </p:nvSpPr>
          <p:spPr>
            <a:xfrm>
              <a:off x="5856850" y="1809225"/>
              <a:ext cx="18375" cy="20875"/>
            </a:xfrm>
            <a:custGeom>
              <a:avLst/>
              <a:gdLst/>
              <a:ahLst/>
              <a:cxnLst/>
              <a:rect l="l" t="t" r="r" b="b"/>
              <a:pathLst>
                <a:path w="735" h="835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33"/>
            <p:cNvSpPr/>
            <p:nvPr/>
          </p:nvSpPr>
          <p:spPr>
            <a:xfrm>
              <a:off x="5856850" y="1809225"/>
              <a:ext cx="18375" cy="20875"/>
            </a:xfrm>
            <a:custGeom>
              <a:avLst/>
              <a:gdLst/>
              <a:ahLst/>
              <a:cxnLst/>
              <a:rect l="l" t="t" r="r" b="b"/>
              <a:pathLst>
                <a:path w="735" h="835" fill="none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33"/>
            <p:cNvSpPr/>
            <p:nvPr/>
          </p:nvSpPr>
          <p:spPr>
            <a:xfrm>
              <a:off x="3985525" y="1800900"/>
              <a:ext cx="37550" cy="48400"/>
            </a:xfrm>
            <a:custGeom>
              <a:avLst/>
              <a:gdLst/>
              <a:ahLst/>
              <a:cxnLst/>
              <a:rect l="l" t="t" r="r" b="b"/>
              <a:pathLst>
                <a:path w="1502" h="1936" extrusionOk="0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33"/>
            <p:cNvSpPr/>
            <p:nvPr/>
          </p:nvSpPr>
          <p:spPr>
            <a:xfrm>
              <a:off x="4066400" y="1800900"/>
              <a:ext cx="26725" cy="44225"/>
            </a:xfrm>
            <a:custGeom>
              <a:avLst/>
              <a:gdLst/>
              <a:ahLst/>
              <a:cxnLst/>
              <a:rect l="l" t="t" r="r" b="b"/>
              <a:pathLst>
                <a:path w="1069" h="1769" extrusionOk="0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33"/>
            <p:cNvSpPr/>
            <p:nvPr/>
          </p:nvSpPr>
          <p:spPr>
            <a:xfrm>
              <a:off x="2672925" y="1811750"/>
              <a:ext cx="37550" cy="36700"/>
            </a:xfrm>
            <a:custGeom>
              <a:avLst/>
              <a:gdLst/>
              <a:ahLst/>
              <a:cxnLst/>
              <a:rect l="l" t="t" r="r" b="b"/>
              <a:pathLst>
                <a:path w="1502" h="1468" extrusionOk="0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33"/>
            <p:cNvSpPr/>
            <p:nvPr/>
          </p:nvSpPr>
          <p:spPr>
            <a:xfrm>
              <a:off x="5124675" y="1841750"/>
              <a:ext cx="25875" cy="14200"/>
            </a:xfrm>
            <a:custGeom>
              <a:avLst/>
              <a:gdLst/>
              <a:ahLst/>
              <a:cxnLst/>
              <a:rect l="l" t="t" r="r" b="b"/>
              <a:pathLst>
                <a:path w="1035" h="568" extrusionOk="0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33"/>
            <p:cNvSpPr/>
            <p:nvPr/>
          </p:nvSpPr>
          <p:spPr>
            <a:xfrm>
              <a:off x="4649325" y="1903475"/>
              <a:ext cx="10875" cy="11700"/>
            </a:xfrm>
            <a:custGeom>
              <a:avLst/>
              <a:gdLst/>
              <a:ahLst/>
              <a:cxnLst/>
              <a:rect l="l" t="t" r="r" b="b"/>
              <a:pathLst>
                <a:path w="435" h="468" extrusionOk="0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33"/>
            <p:cNvSpPr/>
            <p:nvPr/>
          </p:nvSpPr>
          <p:spPr>
            <a:xfrm>
              <a:off x="5076300" y="1909300"/>
              <a:ext cx="24200" cy="20050"/>
            </a:xfrm>
            <a:custGeom>
              <a:avLst/>
              <a:gdLst/>
              <a:ahLst/>
              <a:cxnLst/>
              <a:rect l="l" t="t" r="r" b="b"/>
              <a:pathLst>
                <a:path w="968" h="802" extrusionOk="0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33"/>
            <p:cNvSpPr/>
            <p:nvPr/>
          </p:nvSpPr>
          <p:spPr>
            <a:xfrm>
              <a:off x="6043650" y="19043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33"/>
            <p:cNvSpPr/>
            <p:nvPr/>
          </p:nvSpPr>
          <p:spPr>
            <a:xfrm>
              <a:off x="5677550" y="19218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33"/>
            <p:cNvSpPr/>
            <p:nvPr/>
          </p:nvSpPr>
          <p:spPr>
            <a:xfrm>
              <a:off x="5677550" y="19218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fill="none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33"/>
            <p:cNvSpPr/>
            <p:nvPr/>
          </p:nvSpPr>
          <p:spPr>
            <a:xfrm>
              <a:off x="5223900" y="193682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33"/>
            <p:cNvSpPr/>
            <p:nvPr/>
          </p:nvSpPr>
          <p:spPr>
            <a:xfrm>
              <a:off x="5145500" y="1942675"/>
              <a:ext cx="20050" cy="13350"/>
            </a:xfrm>
            <a:custGeom>
              <a:avLst/>
              <a:gdLst/>
              <a:ahLst/>
              <a:cxnLst/>
              <a:rect l="l" t="t" r="r" b="b"/>
              <a:pathLst>
                <a:path w="802" h="534" extrusionOk="0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33"/>
            <p:cNvSpPr/>
            <p:nvPr/>
          </p:nvSpPr>
          <p:spPr>
            <a:xfrm>
              <a:off x="2998975" y="1956850"/>
              <a:ext cx="28375" cy="27525"/>
            </a:xfrm>
            <a:custGeom>
              <a:avLst/>
              <a:gdLst/>
              <a:ahLst/>
              <a:cxnLst/>
              <a:rect l="l" t="t" r="r" b="b"/>
              <a:pathLst>
                <a:path w="1135" h="1101" extrusionOk="0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33"/>
            <p:cNvSpPr/>
            <p:nvPr/>
          </p:nvSpPr>
          <p:spPr>
            <a:xfrm>
              <a:off x="2516125" y="1976850"/>
              <a:ext cx="41725" cy="30875"/>
            </a:xfrm>
            <a:custGeom>
              <a:avLst/>
              <a:gdLst/>
              <a:ahLst/>
              <a:cxnLst/>
              <a:rect l="l" t="t" r="r" b="b"/>
              <a:pathLst>
                <a:path w="1669" h="1235" extrusionOk="0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33"/>
            <p:cNvSpPr/>
            <p:nvPr/>
          </p:nvSpPr>
          <p:spPr>
            <a:xfrm>
              <a:off x="5453225" y="19768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33"/>
            <p:cNvSpPr/>
            <p:nvPr/>
          </p:nvSpPr>
          <p:spPr>
            <a:xfrm>
              <a:off x="5453225" y="19768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fill="none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3"/>
            <p:cNvSpPr/>
            <p:nvPr/>
          </p:nvSpPr>
          <p:spPr>
            <a:xfrm>
              <a:off x="6011975" y="1979350"/>
              <a:ext cx="21700" cy="11700"/>
            </a:xfrm>
            <a:custGeom>
              <a:avLst/>
              <a:gdLst/>
              <a:ahLst/>
              <a:cxnLst/>
              <a:rect l="l" t="t" r="r" b="b"/>
              <a:pathLst>
                <a:path w="868" h="468" extrusionOk="0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3"/>
            <p:cNvSpPr/>
            <p:nvPr/>
          </p:nvSpPr>
          <p:spPr>
            <a:xfrm>
              <a:off x="5319800" y="199187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3"/>
            <p:cNvSpPr/>
            <p:nvPr/>
          </p:nvSpPr>
          <p:spPr>
            <a:xfrm>
              <a:off x="6142050" y="2001050"/>
              <a:ext cx="11700" cy="24200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3"/>
            <p:cNvSpPr/>
            <p:nvPr/>
          </p:nvSpPr>
          <p:spPr>
            <a:xfrm>
              <a:off x="5864350" y="2013550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3"/>
            <p:cNvSpPr/>
            <p:nvPr/>
          </p:nvSpPr>
          <p:spPr>
            <a:xfrm>
              <a:off x="5479925" y="20686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33"/>
            <p:cNvSpPr/>
            <p:nvPr/>
          </p:nvSpPr>
          <p:spPr>
            <a:xfrm>
              <a:off x="2596200" y="2083600"/>
              <a:ext cx="23375" cy="27550"/>
            </a:xfrm>
            <a:custGeom>
              <a:avLst/>
              <a:gdLst/>
              <a:ahLst/>
              <a:cxnLst/>
              <a:rect l="l" t="t" r="r" b="b"/>
              <a:pathLst>
                <a:path w="935" h="1102" extrusionOk="0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33"/>
            <p:cNvSpPr/>
            <p:nvPr/>
          </p:nvSpPr>
          <p:spPr>
            <a:xfrm>
              <a:off x="6393900" y="2134475"/>
              <a:ext cx="8375" cy="7525"/>
            </a:xfrm>
            <a:custGeom>
              <a:avLst/>
              <a:gdLst/>
              <a:ahLst/>
              <a:cxnLst/>
              <a:rect l="l" t="t" r="r" b="b"/>
              <a:pathLst>
                <a:path w="335" h="301" extrusionOk="0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3"/>
            <p:cNvSpPr/>
            <p:nvPr/>
          </p:nvSpPr>
          <p:spPr>
            <a:xfrm>
              <a:off x="5977775" y="2160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3"/>
            <p:cNvSpPr/>
            <p:nvPr/>
          </p:nvSpPr>
          <p:spPr>
            <a:xfrm>
              <a:off x="6393900" y="2182000"/>
              <a:ext cx="8375" cy="15050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3"/>
            <p:cNvSpPr/>
            <p:nvPr/>
          </p:nvSpPr>
          <p:spPr>
            <a:xfrm>
              <a:off x="5730100" y="2207850"/>
              <a:ext cx="25050" cy="26725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3"/>
            <p:cNvSpPr/>
            <p:nvPr/>
          </p:nvSpPr>
          <p:spPr>
            <a:xfrm>
              <a:off x="5596675" y="2207025"/>
              <a:ext cx="51725" cy="53400"/>
            </a:xfrm>
            <a:custGeom>
              <a:avLst/>
              <a:gdLst/>
              <a:ahLst/>
              <a:cxnLst/>
              <a:rect l="l" t="t" r="r" b="b"/>
              <a:pathLst>
                <a:path w="2069" h="2136" extrusionOk="0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3"/>
            <p:cNvSpPr/>
            <p:nvPr/>
          </p:nvSpPr>
          <p:spPr>
            <a:xfrm>
              <a:off x="6043650" y="2218700"/>
              <a:ext cx="21700" cy="15875"/>
            </a:xfrm>
            <a:custGeom>
              <a:avLst/>
              <a:gdLst/>
              <a:ahLst/>
              <a:cxnLst/>
              <a:rect l="l" t="t" r="r" b="b"/>
              <a:pathLst>
                <a:path w="868" h="635" extrusionOk="0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3"/>
            <p:cNvSpPr/>
            <p:nvPr/>
          </p:nvSpPr>
          <p:spPr>
            <a:xfrm>
              <a:off x="2386875" y="22937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3"/>
            <p:cNvSpPr/>
            <p:nvPr/>
          </p:nvSpPr>
          <p:spPr>
            <a:xfrm>
              <a:off x="5296450" y="2325450"/>
              <a:ext cx="33375" cy="54225"/>
            </a:xfrm>
            <a:custGeom>
              <a:avLst/>
              <a:gdLst/>
              <a:ahLst/>
              <a:cxnLst/>
              <a:rect l="l" t="t" r="r" b="b"/>
              <a:pathLst>
                <a:path w="1335" h="2169" extrusionOk="0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3"/>
            <p:cNvSpPr/>
            <p:nvPr/>
          </p:nvSpPr>
          <p:spPr>
            <a:xfrm>
              <a:off x="6204600" y="23287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3"/>
            <p:cNvSpPr/>
            <p:nvPr/>
          </p:nvSpPr>
          <p:spPr>
            <a:xfrm>
              <a:off x="5461575" y="238297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3"/>
            <p:cNvSpPr/>
            <p:nvPr/>
          </p:nvSpPr>
          <p:spPr>
            <a:xfrm>
              <a:off x="5657550" y="2390475"/>
              <a:ext cx="23375" cy="19225"/>
            </a:xfrm>
            <a:custGeom>
              <a:avLst/>
              <a:gdLst/>
              <a:ahLst/>
              <a:cxnLst/>
              <a:rect l="l" t="t" r="r" b="b"/>
              <a:pathLst>
                <a:path w="935" h="769" extrusionOk="0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3"/>
            <p:cNvSpPr/>
            <p:nvPr/>
          </p:nvSpPr>
          <p:spPr>
            <a:xfrm>
              <a:off x="6273825" y="2388825"/>
              <a:ext cx="30050" cy="26700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3"/>
            <p:cNvSpPr/>
            <p:nvPr/>
          </p:nvSpPr>
          <p:spPr>
            <a:xfrm>
              <a:off x="6273825" y="2388825"/>
              <a:ext cx="30050" cy="26700"/>
            </a:xfrm>
            <a:custGeom>
              <a:avLst/>
              <a:gdLst/>
              <a:ahLst/>
              <a:cxnLst/>
              <a:rect l="l" t="t" r="r" b="b"/>
              <a:pathLst>
                <a:path w="1202" h="1068" fill="none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3"/>
            <p:cNvSpPr/>
            <p:nvPr/>
          </p:nvSpPr>
          <p:spPr>
            <a:xfrm>
              <a:off x="5132175" y="251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33"/>
            <p:cNvSpPr/>
            <p:nvPr/>
          </p:nvSpPr>
          <p:spPr>
            <a:xfrm>
              <a:off x="6106200" y="2513900"/>
              <a:ext cx="15875" cy="16700"/>
            </a:xfrm>
            <a:custGeom>
              <a:avLst/>
              <a:gdLst/>
              <a:ahLst/>
              <a:cxnLst/>
              <a:rect l="l" t="t" r="r" b="b"/>
              <a:pathLst>
                <a:path w="635" h="668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33"/>
            <p:cNvSpPr/>
            <p:nvPr/>
          </p:nvSpPr>
          <p:spPr>
            <a:xfrm>
              <a:off x="6106200" y="2513900"/>
              <a:ext cx="15875" cy="16700"/>
            </a:xfrm>
            <a:custGeom>
              <a:avLst/>
              <a:gdLst/>
              <a:ahLst/>
              <a:cxnLst/>
              <a:rect l="l" t="t" r="r" b="b"/>
              <a:pathLst>
                <a:path w="635" h="668" fill="none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33"/>
            <p:cNvSpPr/>
            <p:nvPr/>
          </p:nvSpPr>
          <p:spPr>
            <a:xfrm>
              <a:off x="6362225" y="2589800"/>
              <a:ext cx="26700" cy="20875"/>
            </a:xfrm>
            <a:custGeom>
              <a:avLst/>
              <a:gdLst/>
              <a:ahLst/>
              <a:cxnLst/>
              <a:rect l="l" t="t" r="r" b="b"/>
              <a:pathLst>
                <a:path w="1068" h="835" extrusionOk="0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33"/>
            <p:cNvSpPr/>
            <p:nvPr/>
          </p:nvSpPr>
          <p:spPr>
            <a:xfrm>
              <a:off x="5974450" y="2634825"/>
              <a:ext cx="31700" cy="20875"/>
            </a:xfrm>
            <a:custGeom>
              <a:avLst/>
              <a:gdLst/>
              <a:ahLst/>
              <a:cxnLst/>
              <a:rect l="l" t="t" r="r" b="b"/>
              <a:pathLst>
                <a:path w="1268" h="835" extrusionOk="0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33"/>
            <p:cNvSpPr/>
            <p:nvPr/>
          </p:nvSpPr>
          <p:spPr>
            <a:xfrm>
              <a:off x="6331350" y="2650675"/>
              <a:ext cx="21725" cy="12525"/>
            </a:xfrm>
            <a:custGeom>
              <a:avLst/>
              <a:gdLst/>
              <a:ahLst/>
              <a:cxnLst/>
              <a:rect l="l" t="t" r="r" b="b"/>
              <a:pathLst>
                <a:path w="869" h="501" extrusionOk="0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33"/>
            <p:cNvSpPr/>
            <p:nvPr/>
          </p:nvSpPr>
          <p:spPr>
            <a:xfrm>
              <a:off x="6193750" y="2649000"/>
              <a:ext cx="40075" cy="31725"/>
            </a:xfrm>
            <a:custGeom>
              <a:avLst/>
              <a:gdLst/>
              <a:ahLst/>
              <a:cxnLst/>
              <a:rect l="l" t="t" r="r" b="b"/>
              <a:pathLst>
                <a:path w="1603" h="1269" extrusionOk="0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33"/>
            <p:cNvSpPr/>
            <p:nvPr/>
          </p:nvSpPr>
          <p:spPr>
            <a:xfrm>
              <a:off x="5546625" y="2709050"/>
              <a:ext cx="17550" cy="12525"/>
            </a:xfrm>
            <a:custGeom>
              <a:avLst/>
              <a:gdLst/>
              <a:ahLst/>
              <a:cxnLst/>
              <a:rect l="l" t="t" r="r" b="b"/>
              <a:pathLst>
                <a:path w="702" h="501" extrusionOk="0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33"/>
            <p:cNvSpPr/>
            <p:nvPr/>
          </p:nvSpPr>
          <p:spPr>
            <a:xfrm>
              <a:off x="6318025" y="27791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33"/>
            <p:cNvSpPr/>
            <p:nvPr/>
          </p:nvSpPr>
          <p:spPr>
            <a:xfrm>
              <a:off x="6138725" y="2799950"/>
              <a:ext cx="27550" cy="22525"/>
            </a:xfrm>
            <a:custGeom>
              <a:avLst/>
              <a:gdLst/>
              <a:ahLst/>
              <a:cxnLst/>
              <a:rect l="l" t="t" r="r" b="b"/>
              <a:pathLst>
                <a:path w="1102" h="901" extrusionOk="0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33"/>
            <p:cNvSpPr/>
            <p:nvPr/>
          </p:nvSpPr>
          <p:spPr>
            <a:xfrm>
              <a:off x="5643375" y="2821625"/>
              <a:ext cx="15850" cy="12525"/>
            </a:xfrm>
            <a:custGeom>
              <a:avLst/>
              <a:gdLst/>
              <a:ahLst/>
              <a:cxnLst/>
              <a:rect l="l" t="t" r="r" b="b"/>
              <a:pathLst>
                <a:path w="634" h="501" extrusionOk="0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33"/>
            <p:cNvSpPr/>
            <p:nvPr/>
          </p:nvSpPr>
          <p:spPr>
            <a:xfrm>
              <a:off x="6325525" y="2825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33"/>
            <p:cNvSpPr/>
            <p:nvPr/>
          </p:nvSpPr>
          <p:spPr>
            <a:xfrm>
              <a:off x="6364725" y="2822475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33"/>
            <p:cNvSpPr/>
            <p:nvPr/>
          </p:nvSpPr>
          <p:spPr>
            <a:xfrm>
              <a:off x="5641700" y="2853325"/>
              <a:ext cx="10875" cy="25025"/>
            </a:xfrm>
            <a:custGeom>
              <a:avLst/>
              <a:gdLst/>
              <a:ahLst/>
              <a:cxnLst/>
              <a:rect l="l" t="t" r="r" b="b"/>
              <a:pathLst>
                <a:path w="435" h="1001" extrusionOk="0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33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33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33"/>
            <p:cNvSpPr/>
            <p:nvPr/>
          </p:nvSpPr>
          <p:spPr>
            <a:xfrm>
              <a:off x="5505775" y="28925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33"/>
            <p:cNvSpPr/>
            <p:nvPr/>
          </p:nvSpPr>
          <p:spPr>
            <a:xfrm>
              <a:off x="5648375" y="2934200"/>
              <a:ext cx="17525" cy="14200"/>
            </a:xfrm>
            <a:custGeom>
              <a:avLst/>
              <a:gdLst/>
              <a:ahLst/>
              <a:cxnLst/>
              <a:rect l="l" t="t" r="r" b="b"/>
              <a:pathLst>
                <a:path w="701" h="568" extrusionOk="0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33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33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fill="none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3"/>
            <p:cNvSpPr/>
            <p:nvPr/>
          </p:nvSpPr>
          <p:spPr>
            <a:xfrm>
              <a:off x="5610000" y="2975075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3"/>
            <p:cNvSpPr/>
            <p:nvPr/>
          </p:nvSpPr>
          <p:spPr>
            <a:xfrm>
              <a:off x="5539950" y="2975900"/>
              <a:ext cx="31725" cy="29225"/>
            </a:xfrm>
            <a:custGeom>
              <a:avLst/>
              <a:gdLst/>
              <a:ahLst/>
              <a:cxnLst/>
              <a:rect l="l" t="t" r="r" b="b"/>
              <a:pathLst>
                <a:path w="1269" h="1169" extrusionOk="0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3"/>
            <p:cNvSpPr/>
            <p:nvPr/>
          </p:nvSpPr>
          <p:spPr>
            <a:xfrm>
              <a:off x="5719250" y="30017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3"/>
            <p:cNvSpPr/>
            <p:nvPr/>
          </p:nvSpPr>
          <p:spPr>
            <a:xfrm>
              <a:off x="6117050" y="3012600"/>
              <a:ext cx="58400" cy="55075"/>
            </a:xfrm>
            <a:custGeom>
              <a:avLst/>
              <a:gdLst/>
              <a:ahLst/>
              <a:cxnLst/>
              <a:rect l="l" t="t" r="r" b="b"/>
              <a:pathLst>
                <a:path w="2336" h="2203" extrusionOk="0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3"/>
            <p:cNvSpPr/>
            <p:nvPr/>
          </p:nvSpPr>
          <p:spPr>
            <a:xfrm>
              <a:off x="6307175" y="30409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3"/>
            <p:cNvSpPr/>
            <p:nvPr/>
          </p:nvSpPr>
          <p:spPr>
            <a:xfrm>
              <a:off x="6289675" y="3050125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3"/>
            <p:cNvSpPr/>
            <p:nvPr/>
          </p:nvSpPr>
          <p:spPr>
            <a:xfrm>
              <a:off x="5757625" y="306597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3"/>
            <p:cNvSpPr/>
            <p:nvPr/>
          </p:nvSpPr>
          <p:spPr>
            <a:xfrm>
              <a:off x="3529350" y="637575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3"/>
            <p:cNvSpPr/>
            <p:nvPr/>
          </p:nvSpPr>
          <p:spPr>
            <a:xfrm>
              <a:off x="3529350" y="637575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fill="none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3"/>
            <p:cNvSpPr/>
            <p:nvPr/>
          </p:nvSpPr>
          <p:spPr>
            <a:xfrm>
              <a:off x="4880325" y="730975"/>
              <a:ext cx="87575" cy="115100"/>
            </a:xfrm>
            <a:custGeom>
              <a:avLst/>
              <a:gdLst/>
              <a:ahLst/>
              <a:cxnLst/>
              <a:rect l="l" t="t" r="r" b="b"/>
              <a:pathLst>
                <a:path w="3503" h="4604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3"/>
            <p:cNvSpPr/>
            <p:nvPr/>
          </p:nvSpPr>
          <p:spPr>
            <a:xfrm>
              <a:off x="4880325" y="730975"/>
              <a:ext cx="87575" cy="115100"/>
            </a:xfrm>
            <a:custGeom>
              <a:avLst/>
              <a:gdLst/>
              <a:ahLst/>
              <a:cxnLst/>
              <a:rect l="l" t="t" r="r" b="b"/>
              <a:pathLst>
                <a:path w="3503" h="4604" fill="none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3"/>
            <p:cNvSpPr/>
            <p:nvPr/>
          </p:nvSpPr>
          <p:spPr>
            <a:xfrm>
              <a:off x="2339350" y="961125"/>
              <a:ext cx="15025" cy="18375"/>
            </a:xfrm>
            <a:custGeom>
              <a:avLst/>
              <a:gdLst/>
              <a:ahLst/>
              <a:cxnLst/>
              <a:rect l="l" t="t" r="r" b="b"/>
              <a:pathLst>
                <a:path w="601" h="735" extrusionOk="0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3"/>
            <p:cNvSpPr/>
            <p:nvPr/>
          </p:nvSpPr>
          <p:spPr>
            <a:xfrm>
              <a:off x="2918925" y="1142100"/>
              <a:ext cx="20875" cy="21700"/>
            </a:xfrm>
            <a:custGeom>
              <a:avLst/>
              <a:gdLst/>
              <a:ahLst/>
              <a:cxnLst/>
              <a:rect l="l" t="t" r="r" b="b"/>
              <a:pathLst>
                <a:path w="835" h="868" extrusionOk="0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3"/>
            <p:cNvSpPr/>
            <p:nvPr/>
          </p:nvSpPr>
          <p:spPr>
            <a:xfrm>
              <a:off x="3680300" y="1599925"/>
              <a:ext cx="24200" cy="15025"/>
            </a:xfrm>
            <a:custGeom>
              <a:avLst/>
              <a:gdLst/>
              <a:ahLst/>
              <a:cxnLst/>
              <a:rect l="l" t="t" r="r" b="b"/>
              <a:pathLst>
                <a:path w="968" h="601" extrusionOk="0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3"/>
            <p:cNvSpPr/>
            <p:nvPr/>
          </p:nvSpPr>
          <p:spPr>
            <a:xfrm>
              <a:off x="2567000" y="2031900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3"/>
            <p:cNvSpPr/>
            <p:nvPr/>
          </p:nvSpPr>
          <p:spPr>
            <a:xfrm>
              <a:off x="6290500" y="3050125"/>
              <a:ext cx="4200" cy="2525"/>
            </a:xfrm>
            <a:custGeom>
              <a:avLst/>
              <a:gdLst/>
              <a:ahLst/>
              <a:cxnLst/>
              <a:rect l="l" t="t" r="r" b="b"/>
              <a:pathLst>
                <a:path w="168" h="101" extrusionOk="0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3"/>
            <p:cNvSpPr/>
            <p:nvPr/>
          </p:nvSpPr>
          <p:spPr>
            <a:xfrm>
              <a:off x="6283000" y="3045950"/>
              <a:ext cx="7525" cy="4200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3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43" name="Google Shape;8043;p33"/>
          <p:cNvSpPr/>
          <p:nvPr/>
        </p:nvSpPr>
        <p:spPr>
          <a:xfrm>
            <a:off x="-160100" y="2135838"/>
            <a:ext cx="3793400" cy="3066375"/>
          </a:xfrm>
          <a:custGeom>
            <a:avLst/>
            <a:gdLst/>
            <a:ahLst/>
            <a:cxnLst/>
            <a:rect l="l" t="t" r="r" b="b"/>
            <a:pathLst>
              <a:path w="151736" h="122655" extrusionOk="0">
                <a:moveTo>
                  <a:pt x="27139" y="1"/>
                </a:moveTo>
                <a:cubicBezTo>
                  <a:pt x="20337" y="1"/>
                  <a:pt x="13631" y="1559"/>
                  <a:pt x="7781" y="4963"/>
                </a:cubicBezTo>
                <a:cubicBezTo>
                  <a:pt x="0" y="9492"/>
                  <a:pt x="3830" y="20191"/>
                  <a:pt x="3678" y="27973"/>
                </a:cubicBezTo>
                <a:cubicBezTo>
                  <a:pt x="3800" y="34295"/>
                  <a:pt x="4255" y="40587"/>
                  <a:pt x="5076" y="46818"/>
                </a:cubicBezTo>
                <a:lnTo>
                  <a:pt x="5076" y="122412"/>
                </a:lnTo>
                <a:lnTo>
                  <a:pt x="147419" y="122655"/>
                </a:lnTo>
                <a:cubicBezTo>
                  <a:pt x="151735" y="111257"/>
                  <a:pt x="150915" y="98551"/>
                  <a:pt x="145140" y="87852"/>
                </a:cubicBezTo>
                <a:cubicBezTo>
                  <a:pt x="138453" y="75694"/>
                  <a:pt x="125899" y="67882"/>
                  <a:pt x="112099" y="66757"/>
                </a:cubicBezTo>
                <a:cubicBezTo>
                  <a:pt x="97905" y="65602"/>
                  <a:pt x="84865" y="65694"/>
                  <a:pt x="76384" y="51681"/>
                </a:cubicBezTo>
                <a:cubicBezTo>
                  <a:pt x="69637" y="40496"/>
                  <a:pt x="71916" y="27395"/>
                  <a:pt x="63132" y="16514"/>
                </a:cubicBezTo>
                <a:cubicBezTo>
                  <a:pt x="54852" y="6286"/>
                  <a:pt x="40801" y="1"/>
                  <a:pt x="27139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4" name="Google Shape;8044;p33"/>
          <p:cNvSpPr/>
          <p:nvPr/>
        </p:nvSpPr>
        <p:spPr>
          <a:xfrm rot="-5400000">
            <a:off x="-1206725" y="3007088"/>
            <a:ext cx="2940800" cy="1531500"/>
          </a:xfrm>
          <a:custGeom>
            <a:avLst/>
            <a:gdLst/>
            <a:ahLst/>
            <a:cxnLst/>
            <a:rect l="l" t="t" r="r" b="b"/>
            <a:pathLst>
              <a:path w="117632" h="61260" extrusionOk="0">
                <a:moveTo>
                  <a:pt x="117632" y="0"/>
                </a:moveTo>
                <a:lnTo>
                  <a:pt x="117632" y="0"/>
                </a:lnTo>
                <a:cubicBezTo>
                  <a:pt x="116393" y="362"/>
                  <a:pt x="115214" y="863"/>
                  <a:pt x="114099" y="1480"/>
                </a:cubicBezTo>
                <a:lnTo>
                  <a:pt x="114099" y="1480"/>
                </a:lnTo>
                <a:cubicBezTo>
                  <a:pt x="115294" y="992"/>
                  <a:pt x="116473" y="499"/>
                  <a:pt x="117632" y="0"/>
                </a:cubicBezTo>
                <a:close/>
                <a:moveTo>
                  <a:pt x="1186" y="16080"/>
                </a:moveTo>
                <a:cubicBezTo>
                  <a:pt x="790" y="16080"/>
                  <a:pt x="426" y="16444"/>
                  <a:pt x="0" y="16444"/>
                </a:cubicBezTo>
                <a:lnTo>
                  <a:pt x="1186" y="16444"/>
                </a:lnTo>
                <a:lnTo>
                  <a:pt x="1186" y="16080"/>
                </a:lnTo>
                <a:close/>
                <a:moveTo>
                  <a:pt x="114099" y="1480"/>
                </a:moveTo>
                <a:lnTo>
                  <a:pt x="114099" y="1480"/>
                </a:lnTo>
                <a:cubicBezTo>
                  <a:pt x="103281" y="5902"/>
                  <a:pt x="91135" y="9979"/>
                  <a:pt x="81035" y="15289"/>
                </a:cubicBezTo>
                <a:cubicBezTo>
                  <a:pt x="81582" y="15441"/>
                  <a:pt x="82160" y="16292"/>
                  <a:pt x="82737" y="16444"/>
                </a:cubicBezTo>
                <a:lnTo>
                  <a:pt x="1186" y="16444"/>
                </a:lnTo>
                <a:lnTo>
                  <a:pt x="1186" y="25016"/>
                </a:lnTo>
                <a:cubicBezTo>
                  <a:pt x="1459" y="25016"/>
                  <a:pt x="1550" y="24286"/>
                  <a:pt x="1824" y="24286"/>
                </a:cubicBezTo>
                <a:cubicBezTo>
                  <a:pt x="6621" y="23393"/>
                  <a:pt x="11747" y="22808"/>
                  <a:pt x="16871" y="22808"/>
                </a:cubicBezTo>
                <a:cubicBezTo>
                  <a:pt x="27266" y="22808"/>
                  <a:pt x="37655" y="25216"/>
                  <a:pt x="45290" y="32341"/>
                </a:cubicBezTo>
                <a:cubicBezTo>
                  <a:pt x="53223" y="39758"/>
                  <a:pt x="56992" y="51126"/>
                  <a:pt x="66141" y="57326"/>
                </a:cubicBezTo>
                <a:cubicBezTo>
                  <a:pt x="69994" y="59951"/>
                  <a:pt x="74666" y="61259"/>
                  <a:pt x="79328" y="61259"/>
                </a:cubicBezTo>
                <a:cubicBezTo>
                  <a:pt x="86436" y="61259"/>
                  <a:pt x="93519" y="58217"/>
                  <a:pt x="97631" y="52159"/>
                </a:cubicBezTo>
                <a:cubicBezTo>
                  <a:pt x="100428" y="48056"/>
                  <a:pt x="101674" y="43132"/>
                  <a:pt x="101978" y="38208"/>
                </a:cubicBezTo>
                <a:cubicBezTo>
                  <a:pt x="102525" y="29758"/>
                  <a:pt x="100732" y="22645"/>
                  <a:pt x="103680" y="14438"/>
                </a:cubicBezTo>
                <a:cubicBezTo>
                  <a:pt x="105585" y="9119"/>
                  <a:pt x="109222" y="4182"/>
                  <a:pt x="114099" y="1480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045" name="Google Shape;8045;p33"/>
          <p:cNvPicPr preferRelativeResize="0"/>
          <p:nvPr/>
        </p:nvPicPr>
        <p:blipFill rotWithShape="1">
          <a:blip r:embed="rId2">
            <a:alphaModFix/>
          </a:blip>
          <a:srcRect l="11283" t="40312" r="25680" b="36742"/>
          <a:stretch/>
        </p:blipFill>
        <p:spPr>
          <a:xfrm>
            <a:off x="5944025" y="929000"/>
            <a:ext cx="3199975" cy="143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46" name="Google Shape;8046;p33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047" name="Google Shape;8047;p33"/>
          <p:cNvSpPr txBox="1">
            <a:spLocks noGrp="1"/>
          </p:cNvSpPr>
          <p:nvPr>
            <p:ph type="title" idx="2"/>
          </p:nvPr>
        </p:nvSpPr>
        <p:spPr>
          <a:xfrm>
            <a:off x="1407900" y="1771713"/>
            <a:ext cx="1625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048" name="Google Shape;8048;p33"/>
          <p:cNvSpPr txBox="1">
            <a:spLocks noGrp="1"/>
          </p:cNvSpPr>
          <p:nvPr>
            <p:ph type="subTitle" idx="1"/>
          </p:nvPr>
        </p:nvSpPr>
        <p:spPr>
          <a:xfrm>
            <a:off x="902100" y="2344425"/>
            <a:ext cx="2131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49" name="Google Shape;8049;p33"/>
          <p:cNvSpPr txBox="1">
            <a:spLocks noGrp="1"/>
          </p:cNvSpPr>
          <p:nvPr>
            <p:ph type="title" idx="3"/>
          </p:nvPr>
        </p:nvSpPr>
        <p:spPr>
          <a:xfrm>
            <a:off x="4012200" y="1771713"/>
            <a:ext cx="1625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050" name="Google Shape;8050;p33"/>
          <p:cNvSpPr txBox="1">
            <a:spLocks noGrp="1"/>
          </p:cNvSpPr>
          <p:nvPr>
            <p:ph type="subTitle" idx="4"/>
          </p:nvPr>
        </p:nvSpPr>
        <p:spPr>
          <a:xfrm>
            <a:off x="3506400" y="2344425"/>
            <a:ext cx="2131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51" name="Google Shape;8051;p33"/>
          <p:cNvSpPr txBox="1">
            <a:spLocks noGrp="1"/>
          </p:cNvSpPr>
          <p:nvPr>
            <p:ph type="title" idx="5"/>
          </p:nvPr>
        </p:nvSpPr>
        <p:spPr>
          <a:xfrm>
            <a:off x="6616500" y="1771713"/>
            <a:ext cx="1625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052" name="Google Shape;8052;p33"/>
          <p:cNvSpPr txBox="1">
            <a:spLocks noGrp="1"/>
          </p:cNvSpPr>
          <p:nvPr>
            <p:ph type="subTitle" idx="6"/>
          </p:nvPr>
        </p:nvSpPr>
        <p:spPr>
          <a:xfrm>
            <a:off x="6110700" y="2344425"/>
            <a:ext cx="2131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53" name="Google Shape;8053;p33"/>
          <p:cNvSpPr txBox="1">
            <a:spLocks noGrp="1"/>
          </p:cNvSpPr>
          <p:nvPr>
            <p:ph type="title" idx="7"/>
          </p:nvPr>
        </p:nvSpPr>
        <p:spPr>
          <a:xfrm>
            <a:off x="1407900" y="3460588"/>
            <a:ext cx="1625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054" name="Google Shape;8054;p33"/>
          <p:cNvSpPr txBox="1">
            <a:spLocks noGrp="1"/>
          </p:cNvSpPr>
          <p:nvPr>
            <p:ph type="subTitle" idx="8"/>
          </p:nvPr>
        </p:nvSpPr>
        <p:spPr>
          <a:xfrm>
            <a:off x="902100" y="4033300"/>
            <a:ext cx="2131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55" name="Google Shape;8055;p33"/>
          <p:cNvSpPr txBox="1">
            <a:spLocks noGrp="1"/>
          </p:cNvSpPr>
          <p:nvPr>
            <p:ph type="title" idx="9"/>
          </p:nvPr>
        </p:nvSpPr>
        <p:spPr>
          <a:xfrm>
            <a:off x="4012200" y="3460588"/>
            <a:ext cx="1625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056" name="Google Shape;8056;p33"/>
          <p:cNvSpPr txBox="1">
            <a:spLocks noGrp="1"/>
          </p:cNvSpPr>
          <p:nvPr>
            <p:ph type="subTitle" idx="13"/>
          </p:nvPr>
        </p:nvSpPr>
        <p:spPr>
          <a:xfrm>
            <a:off x="3506400" y="4033300"/>
            <a:ext cx="2131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57" name="Google Shape;8057;p33"/>
          <p:cNvSpPr txBox="1">
            <a:spLocks noGrp="1"/>
          </p:cNvSpPr>
          <p:nvPr>
            <p:ph type="title" idx="14"/>
          </p:nvPr>
        </p:nvSpPr>
        <p:spPr>
          <a:xfrm>
            <a:off x="6616500" y="3460588"/>
            <a:ext cx="1625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8058" name="Google Shape;8058;p33"/>
          <p:cNvSpPr txBox="1">
            <a:spLocks noGrp="1"/>
          </p:cNvSpPr>
          <p:nvPr>
            <p:ph type="subTitle" idx="15"/>
          </p:nvPr>
        </p:nvSpPr>
        <p:spPr>
          <a:xfrm>
            <a:off x="6110700" y="4033300"/>
            <a:ext cx="2131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4">
    <p:spTree>
      <p:nvGrpSpPr>
        <p:cNvPr id="1" name="Shape 8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60" name="Google Shape;8060;p34"/>
          <p:cNvGrpSpPr/>
          <p:nvPr/>
        </p:nvGrpSpPr>
        <p:grpSpPr>
          <a:xfrm flipH="1">
            <a:off x="69" y="1997322"/>
            <a:ext cx="4478884" cy="3146123"/>
            <a:chOff x="2595350" y="2779100"/>
            <a:chExt cx="3808575" cy="2675275"/>
          </a:xfrm>
        </p:grpSpPr>
        <p:sp>
          <p:nvSpPr>
            <p:cNvPr id="8061" name="Google Shape;8061;p34"/>
            <p:cNvSpPr/>
            <p:nvPr/>
          </p:nvSpPr>
          <p:spPr>
            <a:xfrm>
              <a:off x="6318025" y="27791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4"/>
            <p:cNvSpPr/>
            <p:nvPr/>
          </p:nvSpPr>
          <p:spPr>
            <a:xfrm>
              <a:off x="6138725" y="2799950"/>
              <a:ext cx="27550" cy="22525"/>
            </a:xfrm>
            <a:custGeom>
              <a:avLst/>
              <a:gdLst/>
              <a:ahLst/>
              <a:cxnLst/>
              <a:rect l="l" t="t" r="r" b="b"/>
              <a:pathLst>
                <a:path w="1102" h="901" extrusionOk="0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4"/>
            <p:cNvSpPr/>
            <p:nvPr/>
          </p:nvSpPr>
          <p:spPr>
            <a:xfrm>
              <a:off x="5643375" y="2821625"/>
              <a:ext cx="15850" cy="12525"/>
            </a:xfrm>
            <a:custGeom>
              <a:avLst/>
              <a:gdLst/>
              <a:ahLst/>
              <a:cxnLst/>
              <a:rect l="l" t="t" r="r" b="b"/>
              <a:pathLst>
                <a:path w="634" h="501" extrusionOk="0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4"/>
            <p:cNvSpPr/>
            <p:nvPr/>
          </p:nvSpPr>
          <p:spPr>
            <a:xfrm>
              <a:off x="6325525" y="2825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4"/>
            <p:cNvSpPr/>
            <p:nvPr/>
          </p:nvSpPr>
          <p:spPr>
            <a:xfrm>
              <a:off x="6364725" y="2822475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4"/>
            <p:cNvSpPr/>
            <p:nvPr/>
          </p:nvSpPr>
          <p:spPr>
            <a:xfrm>
              <a:off x="5641700" y="2853325"/>
              <a:ext cx="10875" cy="25025"/>
            </a:xfrm>
            <a:custGeom>
              <a:avLst/>
              <a:gdLst/>
              <a:ahLst/>
              <a:cxnLst/>
              <a:rect l="l" t="t" r="r" b="b"/>
              <a:pathLst>
                <a:path w="435" h="1001" extrusionOk="0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4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4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4"/>
            <p:cNvSpPr/>
            <p:nvPr/>
          </p:nvSpPr>
          <p:spPr>
            <a:xfrm>
              <a:off x="5505775" y="28925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4"/>
            <p:cNvSpPr/>
            <p:nvPr/>
          </p:nvSpPr>
          <p:spPr>
            <a:xfrm>
              <a:off x="5648375" y="2934200"/>
              <a:ext cx="17525" cy="14200"/>
            </a:xfrm>
            <a:custGeom>
              <a:avLst/>
              <a:gdLst/>
              <a:ahLst/>
              <a:cxnLst/>
              <a:rect l="l" t="t" r="r" b="b"/>
              <a:pathLst>
                <a:path w="701" h="568" extrusionOk="0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4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4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fill="none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4"/>
            <p:cNvSpPr/>
            <p:nvPr/>
          </p:nvSpPr>
          <p:spPr>
            <a:xfrm>
              <a:off x="5610000" y="2975075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4"/>
            <p:cNvSpPr/>
            <p:nvPr/>
          </p:nvSpPr>
          <p:spPr>
            <a:xfrm>
              <a:off x="5539950" y="2975900"/>
              <a:ext cx="31725" cy="29225"/>
            </a:xfrm>
            <a:custGeom>
              <a:avLst/>
              <a:gdLst/>
              <a:ahLst/>
              <a:cxnLst/>
              <a:rect l="l" t="t" r="r" b="b"/>
              <a:pathLst>
                <a:path w="1269" h="1169" extrusionOk="0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4"/>
            <p:cNvSpPr/>
            <p:nvPr/>
          </p:nvSpPr>
          <p:spPr>
            <a:xfrm>
              <a:off x="5719250" y="30017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4"/>
            <p:cNvSpPr/>
            <p:nvPr/>
          </p:nvSpPr>
          <p:spPr>
            <a:xfrm>
              <a:off x="6117050" y="3012600"/>
              <a:ext cx="58400" cy="55075"/>
            </a:xfrm>
            <a:custGeom>
              <a:avLst/>
              <a:gdLst/>
              <a:ahLst/>
              <a:cxnLst/>
              <a:rect l="l" t="t" r="r" b="b"/>
              <a:pathLst>
                <a:path w="2336" h="2203" extrusionOk="0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4"/>
            <p:cNvSpPr/>
            <p:nvPr/>
          </p:nvSpPr>
          <p:spPr>
            <a:xfrm>
              <a:off x="6307175" y="30409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4"/>
            <p:cNvSpPr/>
            <p:nvPr/>
          </p:nvSpPr>
          <p:spPr>
            <a:xfrm>
              <a:off x="6289675" y="3050125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4"/>
            <p:cNvSpPr/>
            <p:nvPr/>
          </p:nvSpPr>
          <p:spPr>
            <a:xfrm>
              <a:off x="5757625" y="306597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4"/>
            <p:cNvSpPr/>
            <p:nvPr/>
          </p:nvSpPr>
          <p:spPr>
            <a:xfrm>
              <a:off x="6115375" y="3140200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4"/>
            <p:cNvSpPr/>
            <p:nvPr/>
          </p:nvSpPr>
          <p:spPr>
            <a:xfrm>
              <a:off x="5562475" y="3146850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4"/>
            <p:cNvSpPr/>
            <p:nvPr/>
          </p:nvSpPr>
          <p:spPr>
            <a:xfrm>
              <a:off x="5641700" y="3170200"/>
              <a:ext cx="10025" cy="13375"/>
            </a:xfrm>
            <a:custGeom>
              <a:avLst/>
              <a:gdLst/>
              <a:ahLst/>
              <a:cxnLst/>
              <a:rect l="l" t="t" r="r" b="b"/>
              <a:pathLst>
                <a:path w="401" h="535" extrusionOk="0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4"/>
            <p:cNvSpPr/>
            <p:nvPr/>
          </p:nvSpPr>
          <p:spPr>
            <a:xfrm>
              <a:off x="5769300" y="3188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4"/>
            <p:cNvSpPr/>
            <p:nvPr/>
          </p:nvSpPr>
          <p:spPr>
            <a:xfrm>
              <a:off x="5929400" y="3188550"/>
              <a:ext cx="22550" cy="25875"/>
            </a:xfrm>
            <a:custGeom>
              <a:avLst/>
              <a:gdLst/>
              <a:ahLst/>
              <a:cxnLst/>
              <a:rect l="l" t="t" r="r" b="b"/>
              <a:pathLst>
                <a:path w="902" h="1035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4"/>
            <p:cNvSpPr/>
            <p:nvPr/>
          </p:nvSpPr>
          <p:spPr>
            <a:xfrm>
              <a:off x="5929400" y="3188550"/>
              <a:ext cx="22550" cy="25875"/>
            </a:xfrm>
            <a:custGeom>
              <a:avLst/>
              <a:gdLst/>
              <a:ahLst/>
              <a:cxnLst/>
              <a:rect l="l" t="t" r="r" b="b"/>
              <a:pathLst>
                <a:path w="902" h="1035" fill="none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4"/>
            <p:cNvSpPr/>
            <p:nvPr/>
          </p:nvSpPr>
          <p:spPr>
            <a:xfrm>
              <a:off x="6151225" y="3245275"/>
              <a:ext cx="20875" cy="15850"/>
            </a:xfrm>
            <a:custGeom>
              <a:avLst/>
              <a:gdLst/>
              <a:ahLst/>
              <a:cxnLst/>
              <a:rect l="l" t="t" r="r" b="b"/>
              <a:pathLst>
                <a:path w="835" h="634" extrusionOk="0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4"/>
            <p:cNvSpPr/>
            <p:nvPr/>
          </p:nvSpPr>
          <p:spPr>
            <a:xfrm>
              <a:off x="6319675" y="3251100"/>
              <a:ext cx="82600" cy="87600"/>
            </a:xfrm>
            <a:custGeom>
              <a:avLst/>
              <a:gdLst/>
              <a:ahLst/>
              <a:cxnLst/>
              <a:rect l="l" t="t" r="r" b="b"/>
              <a:pathLst>
                <a:path w="3304" h="3504" extrusionOk="0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4"/>
            <p:cNvSpPr/>
            <p:nvPr/>
          </p:nvSpPr>
          <p:spPr>
            <a:xfrm>
              <a:off x="6319675" y="3251100"/>
              <a:ext cx="82600" cy="87600"/>
            </a:xfrm>
            <a:custGeom>
              <a:avLst/>
              <a:gdLst/>
              <a:ahLst/>
              <a:cxnLst/>
              <a:rect l="l" t="t" r="r" b="b"/>
              <a:pathLst>
                <a:path w="3304" h="3504" fill="none" extrusionOk="0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4"/>
            <p:cNvSpPr/>
            <p:nvPr/>
          </p:nvSpPr>
          <p:spPr>
            <a:xfrm>
              <a:off x="5871875" y="3279450"/>
              <a:ext cx="6675" cy="7525"/>
            </a:xfrm>
            <a:custGeom>
              <a:avLst/>
              <a:gdLst/>
              <a:ahLst/>
              <a:cxnLst/>
              <a:rect l="l" t="t" r="r" b="b"/>
              <a:pathLst>
                <a:path w="267" h="301" extrusionOk="0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4"/>
            <p:cNvSpPr/>
            <p:nvPr/>
          </p:nvSpPr>
          <p:spPr>
            <a:xfrm>
              <a:off x="5637525" y="3294475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4"/>
            <p:cNvSpPr/>
            <p:nvPr/>
          </p:nvSpPr>
          <p:spPr>
            <a:xfrm>
              <a:off x="6233800" y="3301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4"/>
            <p:cNvSpPr/>
            <p:nvPr/>
          </p:nvSpPr>
          <p:spPr>
            <a:xfrm>
              <a:off x="6378900" y="3318650"/>
              <a:ext cx="4175" cy="4200"/>
            </a:xfrm>
            <a:custGeom>
              <a:avLst/>
              <a:gdLst/>
              <a:ahLst/>
              <a:cxnLst/>
              <a:rect l="l" t="t" r="r" b="b"/>
              <a:pathLst>
                <a:path w="167" h="168" extrusionOk="0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4"/>
            <p:cNvSpPr/>
            <p:nvPr/>
          </p:nvSpPr>
          <p:spPr>
            <a:xfrm>
              <a:off x="5559150" y="3329500"/>
              <a:ext cx="3350" cy="4175"/>
            </a:xfrm>
            <a:custGeom>
              <a:avLst/>
              <a:gdLst/>
              <a:ahLst/>
              <a:cxnLst/>
              <a:rect l="l" t="t" r="r" b="b"/>
              <a:pathLst>
                <a:path w="134" h="167" extrusionOk="0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4"/>
            <p:cNvSpPr/>
            <p:nvPr/>
          </p:nvSpPr>
          <p:spPr>
            <a:xfrm>
              <a:off x="5743450" y="333617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4"/>
            <p:cNvSpPr/>
            <p:nvPr/>
          </p:nvSpPr>
          <p:spPr>
            <a:xfrm>
              <a:off x="5743450" y="333617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fill="none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4"/>
            <p:cNvSpPr/>
            <p:nvPr/>
          </p:nvSpPr>
          <p:spPr>
            <a:xfrm>
              <a:off x="6298000" y="3344500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4"/>
            <p:cNvSpPr/>
            <p:nvPr/>
          </p:nvSpPr>
          <p:spPr>
            <a:xfrm>
              <a:off x="5582500" y="3352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4"/>
            <p:cNvSpPr/>
            <p:nvPr/>
          </p:nvSpPr>
          <p:spPr>
            <a:xfrm>
              <a:off x="5479925" y="33603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4"/>
            <p:cNvSpPr/>
            <p:nvPr/>
          </p:nvSpPr>
          <p:spPr>
            <a:xfrm>
              <a:off x="5632525" y="3370350"/>
              <a:ext cx="28375" cy="24225"/>
            </a:xfrm>
            <a:custGeom>
              <a:avLst/>
              <a:gdLst/>
              <a:ahLst/>
              <a:cxnLst/>
              <a:rect l="l" t="t" r="r" b="b"/>
              <a:pathLst>
                <a:path w="1135" h="969" extrusionOk="0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4"/>
            <p:cNvSpPr/>
            <p:nvPr/>
          </p:nvSpPr>
          <p:spPr>
            <a:xfrm>
              <a:off x="5743450" y="341372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4"/>
            <p:cNvSpPr/>
            <p:nvPr/>
          </p:nvSpPr>
          <p:spPr>
            <a:xfrm>
              <a:off x="5743450" y="341372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fill="none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4"/>
            <p:cNvSpPr/>
            <p:nvPr/>
          </p:nvSpPr>
          <p:spPr>
            <a:xfrm>
              <a:off x="5817650" y="3422050"/>
              <a:ext cx="50075" cy="64250"/>
            </a:xfrm>
            <a:custGeom>
              <a:avLst/>
              <a:gdLst/>
              <a:ahLst/>
              <a:cxnLst/>
              <a:rect l="l" t="t" r="r" b="b"/>
              <a:pathLst>
                <a:path w="2003" h="2570" extrusionOk="0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4"/>
            <p:cNvSpPr/>
            <p:nvPr/>
          </p:nvSpPr>
          <p:spPr>
            <a:xfrm>
              <a:off x="6069500" y="34379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4"/>
            <p:cNvSpPr/>
            <p:nvPr/>
          </p:nvSpPr>
          <p:spPr>
            <a:xfrm>
              <a:off x="6042825" y="3466250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extrusionOk="0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4"/>
            <p:cNvSpPr/>
            <p:nvPr/>
          </p:nvSpPr>
          <p:spPr>
            <a:xfrm>
              <a:off x="6042825" y="3466250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fill="none" extrusionOk="0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4"/>
            <p:cNvSpPr/>
            <p:nvPr/>
          </p:nvSpPr>
          <p:spPr>
            <a:xfrm>
              <a:off x="5437375" y="3483775"/>
              <a:ext cx="32550" cy="19200"/>
            </a:xfrm>
            <a:custGeom>
              <a:avLst/>
              <a:gdLst/>
              <a:ahLst/>
              <a:cxnLst/>
              <a:rect l="l" t="t" r="r" b="b"/>
              <a:pathLst>
                <a:path w="1302" h="768" extrusionOk="0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4"/>
            <p:cNvSpPr/>
            <p:nvPr/>
          </p:nvSpPr>
          <p:spPr>
            <a:xfrm>
              <a:off x="6207950" y="34887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4"/>
            <p:cNvSpPr/>
            <p:nvPr/>
          </p:nvSpPr>
          <p:spPr>
            <a:xfrm>
              <a:off x="5585825" y="3485425"/>
              <a:ext cx="15875" cy="14225"/>
            </a:xfrm>
            <a:custGeom>
              <a:avLst/>
              <a:gdLst/>
              <a:ahLst/>
              <a:cxnLst/>
              <a:rect l="l" t="t" r="r" b="b"/>
              <a:pathLst>
                <a:path w="635" h="569" extrusionOk="0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4"/>
            <p:cNvSpPr/>
            <p:nvPr/>
          </p:nvSpPr>
          <p:spPr>
            <a:xfrm>
              <a:off x="5842675" y="3493775"/>
              <a:ext cx="10875" cy="25050"/>
            </a:xfrm>
            <a:custGeom>
              <a:avLst/>
              <a:gdLst/>
              <a:ahLst/>
              <a:cxnLst/>
              <a:rect l="l" t="t" r="r" b="b"/>
              <a:pathLst>
                <a:path w="435" h="1002" extrusionOk="0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4"/>
            <p:cNvSpPr/>
            <p:nvPr/>
          </p:nvSpPr>
          <p:spPr>
            <a:xfrm>
              <a:off x="6354700" y="3547150"/>
              <a:ext cx="21725" cy="9200"/>
            </a:xfrm>
            <a:custGeom>
              <a:avLst/>
              <a:gdLst/>
              <a:ahLst/>
              <a:cxnLst/>
              <a:rect l="l" t="t" r="r" b="b"/>
              <a:pathLst>
                <a:path w="869" h="368" extrusionOk="0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4"/>
            <p:cNvSpPr/>
            <p:nvPr/>
          </p:nvSpPr>
          <p:spPr>
            <a:xfrm>
              <a:off x="6153725" y="35563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4"/>
            <p:cNvSpPr/>
            <p:nvPr/>
          </p:nvSpPr>
          <p:spPr>
            <a:xfrm>
              <a:off x="5999450" y="358217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4"/>
            <p:cNvSpPr/>
            <p:nvPr/>
          </p:nvSpPr>
          <p:spPr>
            <a:xfrm>
              <a:off x="5911900" y="3602175"/>
              <a:ext cx="10850" cy="10875"/>
            </a:xfrm>
            <a:custGeom>
              <a:avLst/>
              <a:gdLst/>
              <a:ahLst/>
              <a:cxnLst/>
              <a:rect l="l" t="t" r="r" b="b"/>
              <a:pathLst>
                <a:path w="434" h="435" extrusionOk="0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4"/>
            <p:cNvSpPr/>
            <p:nvPr/>
          </p:nvSpPr>
          <p:spPr>
            <a:xfrm>
              <a:off x="5911900" y="3602175"/>
              <a:ext cx="10850" cy="10875"/>
            </a:xfrm>
            <a:custGeom>
              <a:avLst/>
              <a:gdLst/>
              <a:ahLst/>
              <a:cxnLst/>
              <a:rect l="l" t="t" r="r" b="b"/>
              <a:pathLst>
                <a:path w="434" h="435" fill="none" extrusionOk="0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4"/>
            <p:cNvSpPr/>
            <p:nvPr/>
          </p:nvSpPr>
          <p:spPr>
            <a:xfrm>
              <a:off x="5519950" y="3619700"/>
              <a:ext cx="10850" cy="11700"/>
            </a:xfrm>
            <a:custGeom>
              <a:avLst/>
              <a:gdLst/>
              <a:ahLst/>
              <a:cxnLst/>
              <a:rect l="l" t="t" r="r" b="b"/>
              <a:pathLst>
                <a:path w="434" h="468" extrusionOk="0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4"/>
            <p:cNvSpPr/>
            <p:nvPr/>
          </p:nvSpPr>
          <p:spPr>
            <a:xfrm>
              <a:off x="6121200" y="3618875"/>
              <a:ext cx="14200" cy="10025"/>
            </a:xfrm>
            <a:custGeom>
              <a:avLst/>
              <a:gdLst/>
              <a:ahLst/>
              <a:cxnLst/>
              <a:rect l="l" t="t" r="r" b="b"/>
              <a:pathLst>
                <a:path w="568" h="401" extrusionOk="0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4"/>
            <p:cNvSpPr/>
            <p:nvPr/>
          </p:nvSpPr>
          <p:spPr>
            <a:xfrm>
              <a:off x="5563300" y="3618875"/>
              <a:ext cx="19225" cy="23375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4"/>
            <p:cNvSpPr/>
            <p:nvPr/>
          </p:nvSpPr>
          <p:spPr>
            <a:xfrm>
              <a:off x="5798475" y="364472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4"/>
            <p:cNvSpPr/>
            <p:nvPr/>
          </p:nvSpPr>
          <p:spPr>
            <a:xfrm>
              <a:off x="6120375" y="3652225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extrusionOk="0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4"/>
            <p:cNvSpPr/>
            <p:nvPr/>
          </p:nvSpPr>
          <p:spPr>
            <a:xfrm>
              <a:off x="6120375" y="3652225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fill="none" extrusionOk="0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4"/>
            <p:cNvSpPr/>
            <p:nvPr/>
          </p:nvSpPr>
          <p:spPr>
            <a:xfrm>
              <a:off x="6241300" y="36680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4"/>
            <p:cNvSpPr/>
            <p:nvPr/>
          </p:nvSpPr>
          <p:spPr>
            <a:xfrm>
              <a:off x="6163750" y="36822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4"/>
            <p:cNvSpPr/>
            <p:nvPr/>
          </p:nvSpPr>
          <p:spPr>
            <a:xfrm>
              <a:off x="6233800" y="3697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4"/>
            <p:cNvSpPr/>
            <p:nvPr/>
          </p:nvSpPr>
          <p:spPr>
            <a:xfrm>
              <a:off x="6094525" y="371477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4"/>
            <p:cNvSpPr/>
            <p:nvPr/>
          </p:nvSpPr>
          <p:spPr>
            <a:xfrm>
              <a:off x="5257250" y="3723100"/>
              <a:ext cx="20050" cy="25050"/>
            </a:xfrm>
            <a:custGeom>
              <a:avLst/>
              <a:gdLst/>
              <a:ahLst/>
              <a:cxnLst/>
              <a:rect l="l" t="t" r="r" b="b"/>
              <a:pathLst>
                <a:path w="802" h="1002" extrusionOk="0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4"/>
            <p:cNvSpPr/>
            <p:nvPr/>
          </p:nvSpPr>
          <p:spPr>
            <a:xfrm>
              <a:off x="5604175" y="3726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4"/>
            <p:cNvSpPr/>
            <p:nvPr/>
          </p:nvSpPr>
          <p:spPr>
            <a:xfrm>
              <a:off x="5095475" y="3730625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4"/>
            <p:cNvSpPr/>
            <p:nvPr/>
          </p:nvSpPr>
          <p:spPr>
            <a:xfrm>
              <a:off x="6307175" y="3737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4"/>
            <p:cNvSpPr/>
            <p:nvPr/>
          </p:nvSpPr>
          <p:spPr>
            <a:xfrm>
              <a:off x="5534950" y="37548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4"/>
            <p:cNvSpPr/>
            <p:nvPr/>
          </p:nvSpPr>
          <p:spPr>
            <a:xfrm>
              <a:off x="5308125" y="3773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4"/>
            <p:cNvSpPr/>
            <p:nvPr/>
          </p:nvSpPr>
          <p:spPr>
            <a:xfrm>
              <a:off x="3627750" y="37823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4"/>
            <p:cNvSpPr/>
            <p:nvPr/>
          </p:nvSpPr>
          <p:spPr>
            <a:xfrm>
              <a:off x="6080350" y="3793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4"/>
            <p:cNvSpPr/>
            <p:nvPr/>
          </p:nvSpPr>
          <p:spPr>
            <a:xfrm>
              <a:off x="4791925" y="37890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4"/>
            <p:cNvSpPr/>
            <p:nvPr/>
          </p:nvSpPr>
          <p:spPr>
            <a:xfrm>
              <a:off x="4259875" y="3804000"/>
              <a:ext cx="17550" cy="10025"/>
            </a:xfrm>
            <a:custGeom>
              <a:avLst/>
              <a:gdLst/>
              <a:ahLst/>
              <a:cxnLst/>
              <a:rect l="l" t="t" r="r" b="b"/>
              <a:pathLst>
                <a:path w="702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4"/>
            <p:cNvSpPr/>
            <p:nvPr/>
          </p:nvSpPr>
          <p:spPr>
            <a:xfrm>
              <a:off x="5084625" y="38031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4"/>
            <p:cNvSpPr/>
            <p:nvPr/>
          </p:nvSpPr>
          <p:spPr>
            <a:xfrm>
              <a:off x="3427625" y="3817350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4"/>
            <p:cNvSpPr/>
            <p:nvPr/>
          </p:nvSpPr>
          <p:spPr>
            <a:xfrm>
              <a:off x="3408450" y="3829025"/>
              <a:ext cx="24200" cy="20875"/>
            </a:xfrm>
            <a:custGeom>
              <a:avLst/>
              <a:gdLst/>
              <a:ahLst/>
              <a:cxnLst/>
              <a:rect l="l" t="t" r="r" b="b"/>
              <a:pathLst>
                <a:path w="968" h="835" extrusionOk="0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4"/>
            <p:cNvSpPr/>
            <p:nvPr/>
          </p:nvSpPr>
          <p:spPr>
            <a:xfrm>
              <a:off x="4813600" y="382317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4"/>
            <p:cNvSpPr/>
            <p:nvPr/>
          </p:nvSpPr>
          <p:spPr>
            <a:xfrm>
              <a:off x="6104525" y="384235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4"/>
            <p:cNvSpPr/>
            <p:nvPr/>
          </p:nvSpPr>
          <p:spPr>
            <a:xfrm>
              <a:off x="4205675" y="3847375"/>
              <a:ext cx="22550" cy="24200"/>
            </a:xfrm>
            <a:custGeom>
              <a:avLst/>
              <a:gdLst/>
              <a:ahLst/>
              <a:cxnLst/>
              <a:rect l="l" t="t" r="r" b="b"/>
              <a:pathLst>
                <a:path w="902" h="968" extrusionOk="0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4"/>
            <p:cNvSpPr/>
            <p:nvPr/>
          </p:nvSpPr>
          <p:spPr>
            <a:xfrm>
              <a:off x="5329800" y="384737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4"/>
            <p:cNvSpPr/>
            <p:nvPr/>
          </p:nvSpPr>
          <p:spPr>
            <a:xfrm>
              <a:off x="5413200" y="3854875"/>
              <a:ext cx="14200" cy="11700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4"/>
            <p:cNvSpPr/>
            <p:nvPr/>
          </p:nvSpPr>
          <p:spPr>
            <a:xfrm>
              <a:off x="4141450" y="3864875"/>
              <a:ext cx="14225" cy="14200"/>
            </a:xfrm>
            <a:custGeom>
              <a:avLst/>
              <a:gdLst/>
              <a:ahLst/>
              <a:cxnLst/>
              <a:rect l="l" t="t" r="r" b="b"/>
              <a:pathLst>
                <a:path w="569" h="568" extrusionOk="0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4"/>
            <p:cNvSpPr/>
            <p:nvPr/>
          </p:nvSpPr>
          <p:spPr>
            <a:xfrm>
              <a:off x="3832900" y="3873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4"/>
            <p:cNvSpPr/>
            <p:nvPr/>
          </p:nvSpPr>
          <p:spPr>
            <a:xfrm>
              <a:off x="3330050" y="3872375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4"/>
            <p:cNvSpPr/>
            <p:nvPr/>
          </p:nvSpPr>
          <p:spPr>
            <a:xfrm>
              <a:off x="6166250" y="3871550"/>
              <a:ext cx="17525" cy="11700"/>
            </a:xfrm>
            <a:custGeom>
              <a:avLst/>
              <a:gdLst/>
              <a:ahLst/>
              <a:cxnLst/>
              <a:rect l="l" t="t" r="r" b="b"/>
              <a:pathLst>
                <a:path w="701" h="468" extrusionOk="0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4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4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fill="none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4"/>
            <p:cNvSpPr/>
            <p:nvPr/>
          </p:nvSpPr>
          <p:spPr>
            <a:xfrm>
              <a:off x="4734375" y="3884050"/>
              <a:ext cx="13375" cy="13375"/>
            </a:xfrm>
            <a:custGeom>
              <a:avLst/>
              <a:gdLst/>
              <a:ahLst/>
              <a:cxnLst/>
              <a:rect l="l" t="t" r="r" b="b"/>
              <a:pathLst>
                <a:path w="535" h="535" extrusionOk="0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4"/>
            <p:cNvSpPr/>
            <p:nvPr/>
          </p:nvSpPr>
          <p:spPr>
            <a:xfrm>
              <a:off x="4927025" y="389072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4"/>
            <p:cNvSpPr/>
            <p:nvPr/>
          </p:nvSpPr>
          <p:spPr>
            <a:xfrm>
              <a:off x="4070575" y="3909075"/>
              <a:ext cx="12525" cy="8375"/>
            </a:xfrm>
            <a:custGeom>
              <a:avLst/>
              <a:gdLst/>
              <a:ahLst/>
              <a:cxnLst/>
              <a:rect l="l" t="t" r="r" b="b"/>
              <a:pathLst>
                <a:path w="501" h="335" extrusionOk="0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4"/>
            <p:cNvSpPr/>
            <p:nvPr/>
          </p:nvSpPr>
          <p:spPr>
            <a:xfrm>
              <a:off x="5738425" y="39282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4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4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fill="none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4"/>
            <p:cNvSpPr/>
            <p:nvPr/>
          </p:nvSpPr>
          <p:spPr>
            <a:xfrm>
              <a:off x="2905575" y="3957450"/>
              <a:ext cx="30875" cy="35050"/>
            </a:xfrm>
            <a:custGeom>
              <a:avLst/>
              <a:gdLst/>
              <a:ahLst/>
              <a:cxnLst/>
              <a:rect l="l" t="t" r="r" b="b"/>
              <a:pathLst>
                <a:path w="1235" h="1402" extrusionOk="0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4"/>
            <p:cNvSpPr/>
            <p:nvPr/>
          </p:nvSpPr>
          <p:spPr>
            <a:xfrm>
              <a:off x="6268825" y="3963275"/>
              <a:ext cx="17525" cy="11700"/>
            </a:xfrm>
            <a:custGeom>
              <a:avLst/>
              <a:gdLst/>
              <a:ahLst/>
              <a:cxnLst/>
              <a:rect l="l" t="t" r="r" b="b"/>
              <a:pathLst>
                <a:path w="701" h="468" extrusionOk="0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4"/>
            <p:cNvSpPr/>
            <p:nvPr/>
          </p:nvSpPr>
          <p:spPr>
            <a:xfrm>
              <a:off x="5395700" y="3962450"/>
              <a:ext cx="10850" cy="21700"/>
            </a:xfrm>
            <a:custGeom>
              <a:avLst/>
              <a:gdLst/>
              <a:ahLst/>
              <a:cxnLst/>
              <a:rect l="l" t="t" r="r" b="b"/>
              <a:pathLst>
                <a:path w="434" h="868" extrusionOk="0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4"/>
            <p:cNvSpPr/>
            <p:nvPr/>
          </p:nvSpPr>
          <p:spPr>
            <a:xfrm>
              <a:off x="2608700" y="3971625"/>
              <a:ext cx="64250" cy="68400"/>
            </a:xfrm>
            <a:custGeom>
              <a:avLst/>
              <a:gdLst/>
              <a:ahLst/>
              <a:cxnLst/>
              <a:rect l="l" t="t" r="r" b="b"/>
              <a:pathLst>
                <a:path w="2570" h="2736" extrusionOk="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4"/>
            <p:cNvSpPr/>
            <p:nvPr/>
          </p:nvSpPr>
          <p:spPr>
            <a:xfrm>
              <a:off x="4660175" y="396327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4"/>
            <p:cNvSpPr/>
            <p:nvPr/>
          </p:nvSpPr>
          <p:spPr>
            <a:xfrm>
              <a:off x="3045675" y="397412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4"/>
            <p:cNvSpPr/>
            <p:nvPr/>
          </p:nvSpPr>
          <p:spPr>
            <a:xfrm>
              <a:off x="3644450" y="3980800"/>
              <a:ext cx="16700" cy="15850"/>
            </a:xfrm>
            <a:custGeom>
              <a:avLst/>
              <a:gdLst/>
              <a:ahLst/>
              <a:cxnLst/>
              <a:rect l="l" t="t" r="r" b="b"/>
              <a:pathLst>
                <a:path w="668" h="634" extrusionOk="0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4"/>
            <p:cNvSpPr/>
            <p:nvPr/>
          </p:nvSpPr>
          <p:spPr>
            <a:xfrm>
              <a:off x="4846975" y="4006650"/>
              <a:ext cx="10850" cy="24200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4"/>
            <p:cNvSpPr/>
            <p:nvPr/>
          </p:nvSpPr>
          <p:spPr>
            <a:xfrm>
              <a:off x="4615975" y="4009150"/>
              <a:ext cx="27525" cy="44225"/>
            </a:xfrm>
            <a:custGeom>
              <a:avLst/>
              <a:gdLst/>
              <a:ahLst/>
              <a:cxnLst/>
              <a:rect l="l" t="t" r="r" b="b"/>
              <a:pathLst>
                <a:path w="1101" h="1769" extrusionOk="0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4"/>
            <p:cNvSpPr/>
            <p:nvPr/>
          </p:nvSpPr>
          <p:spPr>
            <a:xfrm>
              <a:off x="4502550" y="4026650"/>
              <a:ext cx="18375" cy="19225"/>
            </a:xfrm>
            <a:custGeom>
              <a:avLst/>
              <a:gdLst/>
              <a:ahLst/>
              <a:cxnLst/>
              <a:rect l="l" t="t" r="r" b="b"/>
              <a:pathLst>
                <a:path w="735" h="769" extrusionOk="0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4"/>
            <p:cNvSpPr/>
            <p:nvPr/>
          </p:nvSpPr>
          <p:spPr>
            <a:xfrm>
              <a:off x="6083675" y="4038325"/>
              <a:ext cx="15050" cy="13375"/>
            </a:xfrm>
            <a:custGeom>
              <a:avLst/>
              <a:gdLst/>
              <a:ahLst/>
              <a:cxnLst/>
              <a:rect l="l" t="t" r="r" b="b"/>
              <a:pathLst>
                <a:path w="602" h="535" extrusionOk="0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4"/>
            <p:cNvSpPr/>
            <p:nvPr/>
          </p:nvSpPr>
          <p:spPr>
            <a:xfrm>
              <a:off x="6217950" y="4050850"/>
              <a:ext cx="15875" cy="15025"/>
            </a:xfrm>
            <a:custGeom>
              <a:avLst/>
              <a:gdLst/>
              <a:ahLst/>
              <a:cxnLst/>
              <a:rect l="l" t="t" r="r" b="b"/>
              <a:pathLst>
                <a:path w="635" h="601" extrusionOk="0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4"/>
            <p:cNvSpPr/>
            <p:nvPr/>
          </p:nvSpPr>
          <p:spPr>
            <a:xfrm>
              <a:off x="3169925" y="4081700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4"/>
            <p:cNvSpPr/>
            <p:nvPr/>
          </p:nvSpPr>
          <p:spPr>
            <a:xfrm>
              <a:off x="2760475" y="4084200"/>
              <a:ext cx="10875" cy="8375"/>
            </a:xfrm>
            <a:custGeom>
              <a:avLst/>
              <a:gdLst/>
              <a:ahLst/>
              <a:cxnLst/>
              <a:rect l="l" t="t" r="r" b="b"/>
              <a:pathLst>
                <a:path w="435" h="335" extrusionOk="0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4"/>
            <p:cNvSpPr/>
            <p:nvPr/>
          </p:nvSpPr>
          <p:spPr>
            <a:xfrm>
              <a:off x="2873900" y="4085025"/>
              <a:ext cx="26700" cy="55075"/>
            </a:xfrm>
            <a:custGeom>
              <a:avLst/>
              <a:gdLst/>
              <a:ahLst/>
              <a:cxnLst/>
              <a:rect l="l" t="t" r="r" b="b"/>
              <a:pathLst>
                <a:path w="1068" h="2203" extrusionOk="0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4"/>
            <p:cNvSpPr/>
            <p:nvPr/>
          </p:nvSpPr>
          <p:spPr>
            <a:xfrm>
              <a:off x="6193750" y="4082525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4"/>
            <p:cNvSpPr/>
            <p:nvPr/>
          </p:nvSpPr>
          <p:spPr>
            <a:xfrm>
              <a:off x="3394250" y="4095875"/>
              <a:ext cx="24225" cy="25875"/>
            </a:xfrm>
            <a:custGeom>
              <a:avLst/>
              <a:gdLst/>
              <a:ahLst/>
              <a:cxnLst/>
              <a:rect l="l" t="t" r="r" b="b"/>
              <a:pathLst>
                <a:path w="969" h="1035" extrusionOk="0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4"/>
            <p:cNvSpPr/>
            <p:nvPr/>
          </p:nvSpPr>
          <p:spPr>
            <a:xfrm>
              <a:off x="4934525" y="4096700"/>
              <a:ext cx="19200" cy="22550"/>
            </a:xfrm>
            <a:custGeom>
              <a:avLst/>
              <a:gdLst/>
              <a:ahLst/>
              <a:cxnLst/>
              <a:rect l="l" t="t" r="r" b="b"/>
              <a:pathLst>
                <a:path w="768" h="902" extrusionOk="0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4"/>
            <p:cNvSpPr/>
            <p:nvPr/>
          </p:nvSpPr>
          <p:spPr>
            <a:xfrm>
              <a:off x="5135500" y="41033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4"/>
            <p:cNvSpPr/>
            <p:nvPr/>
          </p:nvSpPr>
          <p:spPr>
            <a:xfrm>
              <a:off x="3551050" y="4106725"/>
              <a:ext cx="12525" cy="7525"/>
            </a:xfrm>
            <a:custGeom>
              <a:avLst/>
              <a:gdLst/>
              <a:ahLst/>
              <a:cxnLst/>
              <a:rect l="l" t="t" r="r" b="b"/>
              <a:pathLst>
                <a:path w="501" h="301" extrusionOk="0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4"/>
            <p:cNvSpPr/>
            <p:nvPr/>
          </p:nvSpPr>
          <p:spPr>
            <a:xfrm>
              <a:off x="6281325" y="4111725"/>
              <a:ext cx="22550" cy="28375"/>
            </a:xfrm>
            <a:custGeom>
              <a:avLst/>
              <a:gdLst/>
              <a:ahLst/>
              <a:cxnLst/>
              <a:rect l="l" t="t" r="r" b="b"/>
              <a:pathLst>
                <a:path w="902" h="1135" extrusionOk="0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4"/>
            <p:cNvSpPr/>
            <p:nvPr/>
          </p:nvSpPr>
          <p:spPr>
            <a:xfrm>
              <a:off x="3511000" y="41142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4"/>
            <p:cNvSpPr/>
            <p:nvPr/>
          </p:nvSpPr>
          <p:spPr>
            <a:xfrm>
              <a:off x="5176375" y="4125050"/>
              <a:ext cx="9200" cy="25900"/>
            </a:xfrm>
            <a:custGeom>
              <a:avLst/>
              <a:gdLst/>
              <a:ahLst/>
              <a:cxnLst/>
              <a:rect l="l" t="t" r="r" b="b"/>
              <a:pathLst>
                <a:path w="368" h="1036" extrusionOk="0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4"/>
            <p:cNvSpPr/>
            <p:nvPr/>
          </p:nvSpPr>
          <p:spPr>
            <a:xfrm>
              <a:off x="6085350" y="4132575"/>
              <a:ext cx="15875" cy="13350"/>
            </a:xfrm>
            <a:custGeom>
              <a:avLst/>
              <a:gdLst/>
              <a:ahLst/>
              <a:cxnLst/>
              <a:rect l="l" t="t" r="r" b="b"/>
              <a:pathLst>
                <a:path w="635" h="534" extrusionOk="0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4"/>
            <p:cNvSpPr/>
            <p:nvPr/>
          </p:nvSpPr>
          <p:spPr>
            <a:xfrm>
              <a:off x="4879500" y="4135900"/>
              <a:ext cx="52550" cy="48400"/>
            </a:xfrm>
            <a:custGeom>
              <a:avLst/>
              <a:gdLst/>
              <a:ahLst/>
              <a:cxnLst/>
              <a:rect l="l" t="t" r="r" b="b"/>
              <a:pathLst>
                <a:path w="2102" h="1936" extrusionOk="0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4"/>
            <p:cNvSpPr/>
            <p:nvPr/>
          </p:nvSpPr>
          <p:spPr>
            <a:xfrm>
              <a:off x="5153025" y="4140900"/>
              <a:ext cx="28375" cy="22550"/>
            </a:xfrm>
            <a:custGeom>
              <a:avLst/>
              <a:gdLst/>
              <a:ahLst/>
              <a:cxnLst/>
              <a:rect l="l" t="t" r="r" b="b"/>
              <a:pathLst>
                <a:path w="1135" h="902" extrusionOk="0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4"/>
            <p:cNvSpPr/>
            <p:nvPr/>
          </p:nvSpPr>
          <p:spPr>
            <a:xfrm>
              <a:off x="5703400" y="414340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4"/>
            <p:cNvSpPr/>
            <p:nvPr/>
          </p:nvSpPr>
          <p:spPr>
            <a:xfrm>
              <a:off x="6284650" y="4168425"/>
              <a:ext cx="19225" cy="20875"/>
            </a:xfrm>
            <a:custGeom>
              <a:avLst/>
              <a:gdLst/>
              <a:ahLst/>
              <a:cxnLst/>
              <a:rect l="l" t="t" r="r" b="b"/>
              <a:pathLst>
                <a:path w="769" h="835" extrusionOk="0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4"/>
            <p:cNvSpPr/>
            <p:nvPr/>
          </p:nvSpPr>
          <p:spPr>
            <a:xfrm>
              <a:off x="4560925" y="418427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4"/>
            <p:cNvSpPr/>
            <p:nvPr/>
          </p:nvSpPr>
          <p:spPr>
            <a:xfrm>
              <a:off x="5902725" y="4180925"/>
              <a:ext cx="18375" cy="10050"/>
            </a:xfrm>
            <a:custGeom>
              <a:avLst/>
              <a:gdLst/>
              <a:ahLst/>
              <a:cxnLst/>
              <a:rect l="l" t="t" r="r" b="b"/>
              <a:pathLst>
                <a:path w="735" h="402" extrusionOk="0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4"/>
            <p:cNvSpPr/>
            <p:nvPr/>
          </p:nvSpPr>
          <p:spPr>
            <a:xfrm>
              <a:off x="5037925" y="4175925"/>
              <a:ext cx="50075" cy="101775"/>
            </a:xfrm>
            <a:custGeom>
              <a:avLst/>
              <a:gdLst/>
              <a:ahLst/>
              <a:cxnLst/>
              <a:rect l="l" t="t" r="r" b="b"/>
              <a:pathLst>
                <a:path w="2003" h="4071" extrusionOk="0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4"/>
            <p:cNvSpPr/>
            <p:nvPr/>
          </p:nvSpPr>
          <p:spPr>
            <a:xfrm>
              <a:off x="6080350" y="41876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4"/>
            <p:cNvSpPr/>
            <p:nvPr/>
          </p:nvSpPr>
          <p:spPr>
            <a:xfrm>
              <a:off x="3930475" y="4195100"/>
              <a:ext cx="103425" cy="140125"/>
            </a:xfrm>
            <a:custGeom>
              <a:avLst/>
              <a:gdLst/>
              <a:ahLst/>
              <a:cxnLst/>
              <a:rect l="l" t="t" r="r" b="b"/>
              <a:pathLst>
                <a:path w="4137" h="5605" extrusionOk="0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4"/>
            <p:cNvSpPr/>
            <p:nvPr/>
          </p:nvSpPr>
          <p:spPr>
            <a:xfrm>
              <a:off x="4431675" y="4218450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4"/>
            <p:cNvSpPr/>
            <p:nvPr/>
          </p:nvSpPr>
          <p:spPr>
            <a:xfrm>
              <a:off x="5123825" y="4217625"/>
              <a:ext cx="30050" cy="34225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4"/>
            <p:cNvSpPr/>
            <p:nvPr/>
          </p:nvSpPr>
          <p:spPr>
            <a:xfrm>
              <a:off x="4663500" y="4231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4"/>
            <p:cNvSpPr/>
            <p:nvPr/>
          </p:nvSpPr>
          <p:spPr>
            <a:xfrm>
              <a:off x="6310500" y="42685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4"/>
            <p:cNvSpPr/>
            <p:nvPr/>
          </p:nvSpPr>
          <p:spPr>
            <a:xfrm>
              <a:off x="2850550" y="4290175"/>
              <a:ext cx="12525" cy="11700"/>
            </a:xfrm>
            <a:custGeom>
              <a:avLst/>
              <a:gdLst/>
              <a:ahLst/>
              <a:cxnLst/>
              <a:rect l="l" t="t" r="r" b="b"/>
              <a:pathLst>
                <a:path w="501" h="468" extrusionOk="0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4"/>
            <p:cNvSpPr/>
            <p:nvPr/>
          </p:nvSpPr>
          <p:spPr>
            <a:xfrm>
              <a:off x="3988025" y="43035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4"/>
            <p:cNvSpPr/>
            <p:nvPr/>
          </p:nvSpPr>
          <p:spPr>
            <a:xfrm>
              <a:off x="3988025" y="43035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fill="none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4"/>
            <p:cNvSpPr/>
            <p:nvPr/>
          </p:nvSpPr>
          <p:spPr>
            <a:xfrm>
              <a:off x="4612625" y="4310200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4"/>
            <p:cNvSpPr/>
            <p:nvPr/>
          </p:nvSpPr>
          <p:spPr>
            <a:xfrm>
              <a:off x="5915225" y="432687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4"/>
            <p:cNvSpPr/>
            <p:nvPr/>
          </p:nvSpPr>
          <p:spPr>
            <a:xfrm>
              <a:off x="4180650" y="4351900"/>
              <a:ext cx="12550" cy="7525"/>
            </a:xfrm>
            <a:custGeom>
              <a:avLst/>
              <a:gdLst/>
              <a:ahLst/>
              <a:cxnLst/>
              <a:rect l="l" t="t" r="r" b="b"/>
              <a:pathLst>
                <a:path w="502" h="301" extrusionOk="0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4"/>
            <p:cNvSpPr/>
            <p:nvPr/>
          </p:nvSpPr>
          <p:spPr>
            <a:xfrm>
              <a:off x="4298250" y="4351050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4"/>
            <p:cNvSpPr/>
            <p:nvPr/>
          </p:nvSpPr>
          <p:spPr>
            <a:xfrm>
              <a:off x="4420825" y="4384425"/>
              <a:ext cx="13375" cy="19200"/>
            </a:xfrm>
            <a:custGeom>
              <a:avLst/>
              <a:gdLst/>
              <a:ahLst/>
              <a:cxnLst/>
              <a:rect l="l" t="t" r="r" b="b"/>
              <a:pathLst>
                <a:path w="535" h="768" extrusionOk="0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4"/>
            <p:cNvSpPr/>
            <p:nvPr/>
          </p:nvSpPr>
          <p:spPr>
            <a:xfrm>
              <a:off x="5758450" y="4391075"/>
              <a:ext cx="16700" cy="12550"/>
            </a:xfrm>
            <a:custGeom>
              <a:avLst/>
              <a:gdLst/>
              <a:ahLst/>
              <a:cxnLst/>
              <a:rect l="l" t="t" r="r" b="b"/>
              <a:pathLst>
                <a:path w="668" h="502" extrusionOk="0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4"/>
            <p:cNvSpPr/>
            <p:nvPr/>
          </p:nvSpPr>
          <p:spPr>
            <a:xfrm>
              <a:off x="3005650" y="440942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4"/>
            <p:cNvSpPr/>
            <p:nvPr/>
          </p:nvSpPr>
          <p:spPr>
            <a:xfrm>
              <a:off x="4283225" y="4435275"/>
              <a:ext cx="18375" cy="15875"/>
            </a:xfrm>
            <a:custGeom>
              <a:avLst/>
              <a:gdLst/>
              <a:ahLst/>
              <a:cxnLst/>
              <a:rect l="l" t="t" r="r" b="b"/>
              <a:pathLst>
                <a:path w="735" h="635" extrusionOk="0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4"/>
            <p:cNvSpPr/>
            <p:nvPr/>
          </p:nvSpPr>
          <p:spPr>
            <a:xfrm>
              <a:off x="4365800" y="4456975"/>
              <a:ext cx="4175" cy="4175"/>
            </a:xfrm>
            <a:custGeom>
              <a:avLst/>
              <a:gdLst/>
              <a:ahLst/>
              <a:cxnLst/>
              <a:rect l="l" t="t" r="r" b="b"/>
              <a:pathLst>
                <a:path w="167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4"/>
            <p:cNvSpPr/>
            <p:nvPr/>
          </p:nvSpPr>
          <p:spPr>
            <a:xfrm>
              <a:off x="5214725" y="4451950"/>
              <a:ext cx="18375" cy="10050"/>
            </a:xfrm>
            <a:custGeom>
              <a:avLst/>
              <a:gdLst/>
              <a:ahLst/>
              <a:cxnLst/>
              <a:rect l="l" t="t" r="r" b="b"/>
              <a:pathLst>
                <a:path w="735" h="402" extrusionOk="0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4"/>
            <p:cNvSpPr/>
            <p:nvPr/>
          </p:nvSpPr>
          <p:spPr>
            <a:xfrm>
              <a:off x="3754525" y="446280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4"/>
            <p:cNvSpPr/>
            <p:nvPr/>
          </p:nvSpPr>
          <p:spPr>
            <a:xfrm>
              <a:off x="4989575" y="4471150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4"/>
            <p:cNvSpPr/>
            <p:nvPr/>
          </p:nvSpPr>
          <p:spPr>
            <a:xfrm>
              <a:off x="3733675" y="45020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4"/>
            <p:cNvSpPr/>
            <p:nvPr/>
          </p:nvSpPr>
          <p:spPr>
            <a:xfrm>
              <a:off x="5553300" y="4526175"/>
              <a:ext cx="14200" cy="24225"/>
            </a:xfrm>
            <a:custGeom>
              <a:avLst/>
              <a:gdLst/>
              <a:ahLst/>
              <a:cxnLst/>
              <a:rect l="l" t="t" r="r" b="b"/>
              <a:pathLst>
                <a:path w="568" h="969" extrusionOk="0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4"/>
            <p:cNvSpPr/>
            <p:nvPr/>
          </p:nvSpPr>
          <p:spPr>
            <a:xfrm>
              <a:off x="4063075" y="4542025"/>
              <a:ext cx="44225" cy="45900"/>
            </a:xfrm>
            <a:custGeom>
              <a:avLst/>
              <a:gdLst/>
              <a:ahLst/>
              <a:cxnLst/>
              <a:rect l="l" t="t" r="r" b="b"/>
              <a:pathLst>
                <a:path w="1769" h="1836" extrusionOk="0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4"/>
            <p:cNvSpPr/>
            <p:nvPr/>
          </p:nvSpPr>
          <p:spPr>
            <a:xfrm>
              <a:off x="4796100" y="4557875"/>
              <a:ext cx="50900" cy="96750"/>
            </a:xfrm>
            <a:custGeom>
              <a:avLst/>
              <a:gdLst/>
              <a:ahLst/>
              <a:cxnLst/>
              <a:rect l="l" t="t" r="r" b="b"/>
              <a:pathLst>
                <a:path w="2036" h="3870" extrusionOk="0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4"/>
            <p:cNvSpPr/>
            <p:nvPr/>
          </p:nvSpPr>
          <p:spPr>
            <a:xfrm>
              <a:off x="3536025" y="4594575"/>
              <a:ext cx="15875" cy="13350"/>
            </a:xfrm>
            <a:custGeom>
              <a:avLst/>
              <a:gdLst/>
              <a:ahLst/>
              <a:cxnLst/>
              <a:rect l="l" t="t" r="r" b="b"/>
              <a:pathLst>
                <a:path w="635" h="534" extrusionOk="0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4"/>
            <p:cNvSpPr/>
            <p:nvPr/>
          </p:nvSpPr>
          <p:spPr>
            <a:xfrm>
              <a:off x="4297400" y="463042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4"/>
            <p:cNvSpPr/>
            <p:nvPr/>
          </p:nvSpPr>
          <p:spPr>
            <a:xfrm>
              <a:off x="4012200" y="4634600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4"/>
            <p:cNvSpPr/>
            <p:nvPr/>
          </p:nvSpPr>
          <p:spPr>
            <a:xfrm>
              <a:off x="3345900" y="46629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4"/>
            <p:cNvSpPr/>
            <p:nvPr/>
          </p:nvSpPr>
          <p:spPr>
            <a:xfrm>
              <a:off x="6195425" y="4661275"/>
              <a:ext cx="16700" cy="18375"/>
            </a:xfrm>
            <a:custGeom>
              <a:avLst/>
              <a:gdLst/>
              <a:ahLst/>
              <a:cxnLst/>
              <a:rect l="l" t="t" r="r" b="b"/>
              <a:pathLst>
                <a:path w="668" h="735" extrusionOk="0">
                  <a:moveTo>
                    <a:pt x="668" y="368"/>
                  </a:moveTo>
                  <a:cubicBezTo>
                    <a:pt x="434" y="368"/>
                    <a:pt x="534" y="1"/>
                    <a:pt x="234" y="101"/>
                  </a:cubicBezTo>
                  <a:cubicBezTo>
                    <a:pt x="1" y="501"/>
                    <a:pt x="601" y="735"/>
                    <a:pt x="6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4"/>
            <p:cNvSpPr/>
            <p:nvPr/>
          </p:nvSpPr>
          <p:spPr>
            <a:xfrm>
              <a:off x="6279650" y="4668775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7" y="68"/>
                  </a:moveTo>
                  <a:cubicBezTo>
                    <a:pt x="168" y="168"/>
                    <a:pt x="1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4"/>
            <p:cNvSpPr/>
            <p:nvPr/>
          </p:nvSpPr>
          <p:spPr>
            <a:xfrm>
              <a:off x="5626700" y="46788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4"/>
            <p:cNvSpPr/>
            <p:nvPr/>
          </p:nvSpPr>
          <p:spPr>
            <a:xfrm>
              <a:off x="5646700" y="4687975"/>
              <a:ext cx="4200" cy="3350"/>
            </a:xfrm>
            <a:custGeom>
              <a:avLst/>
              <a:gdLst/>
              <a:ahLst/>
              <a:cxnLst/>
              <a:rect l="l" t="t" r="r" b="b"/>
              <a:pathLst>
                <a:path w="168" h="134" extrusionOk="0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4"/>
            <p:cNvSpPr/>
            <p:nvPr/>
          </p:nvSpPr>
          <p:spPr>
            <a:xfrm>
              <a:off x="4444175" y="469797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4"/>
            <p:cNvSpPr/>
            <p:nvPr/>
          </p:nvSpPr>
          <p:spPr>
            <a:xfrm>
              <a:off x="4129775" y="4707975"/>
              <a:ext cx="15050" cy="13375"/>
            </a:xfrm>
            <a:custGeom>
              <a:avLst/>
              <a:gdLst/>
              <a:ahLst/>
              <a:cxnLst/>
              <a:rect l="l" t="t" r="r" b="b"/>
              <a:pathLst>
                <a:path w="602" h="535" extrusionOk="0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4"/>
            <p:cNvSpPr/>
            <p:nvPr/>
          </p:nvSpPr>
          <p:spPr>
            <a:xfrm>
              <a:off x="6219625" y="47179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4"/>
            <p:cNvSpPr/>
            <p:nvPr/>
          </p:nvSpPr>
          <p:spPr>
            <a:xfrm>
              <a:off x="5075450" y="4783025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4"/>
            <p:cNvSpPr/>
            <p:nvPr/>
          </p:nvSpPr>
          <p:spPr>
            <a:xfrm>
              <a:off x="6162900" y="4783025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34"/>
                  </a:moveTo>
                  <a:cubicBezTo>
                    <a:pt x="168" y="134"/>
                    <a:pt x="1" y="1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4"/>
            <p:cNvSpPr/>
            <p:nvPr/>
          </p:nvSpPr>
          <p:spPr>
            <a:xfrm>
              <a:off x="4470025" y="4794700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4"/>
            <p:cNvSpPr/>
            <p:nvPr/>
          </p:nvSpPr>
          <p:spPr>
            <a:xfrm>
              <a:off x="6147900" y="4804725"/>
              <a:ext cx="4200" cy="4175"/>
            </a:xfrm>
            <a:custGeom>
              <a:avLst/>
              <a:gdLst/>
              <a:ahLst/>
              <a:cxnLst/>
              <a:rect l="l" t="t" r="r" b="b"/>
              <a:pathLst>
                <a:path w="168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34"/>
            <p:cNvSpPr/>
            <p:nvPr/>
          </p:nvSpPr>
          <p:spPr>
            <a:xfrm>
              <a:off x="4812775" y="4805550"/>
              <a:ext cx="23375" cy="24200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34"/>
            <p:cNvSpPr/>
            <p:nvPr/>
          </p:nvSpPr>
          <p:spPr>
            <a:xfrm>
              <a:off x="6120375" y="4800550"/>
              <a:ext cx="29200" cy="35050"/>
            </a:xfrm>
            <a:custGeom>
              <a:avLst/>
              <a:gdLst/>
              <a:ahLst/>
              <a:cxnLst/>
              <a:rect l="l" t="t" r="r" b="b"/>
              <a:pathLst>
                <a:path w="1168" h="1402" extrusionOk="0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8" name="Google Shape;8228;p34"/>
            <p:cNvSpPr/>
            <p:nvPr/>
          </p:nvSpPr>
          <p:spPr>
            <a:xfrm>
              <a:off x="6272975" y="4812225"/>
              <a:ext cx="3375" cy="3350"/>
            </a:xfrm>
            <a:custGeom>
              <a:avLst/>
              <a:gdLst/>
              <a:ahLst/>
              <a:cxnLst/>
              <a:rect l="l" t="t" r="r" b="b"/>
              <a:pathLst>
                <a:path w="135" h="134" extrusionOk="0">
                  <a:moveTo>
                    <a:pt x="34" y="34"/>
                  </a:moveTo>
                  <a:cubicBezTo>
                    <a:pt x="134" y="134"/>
                    <a:pt x="1" y="0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9" name="Google Shape;8229;p34"/>
            <p:cNvSpPr/>
            <p:nvPr/>
          </p:nvSpPr>
          <p:spPr>
            <a:xfrm>
              <a:off x="4111450" y="4810550"/>
              <a:ext cx="18350" cy="33375"/>
            </a:xfrm>
            <a:custGeom>
              <a:avLst/>
              <a:gdLst/>
              <a:ahLst/>
              <a:cxnLst/>
              <a:rect l="l" t="t" r="r" b="b"/>
              <a:pathLst>
                <a:path w="734" h="1335" extrusionOk="0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0" name="Google Shape;8230;p34"/>
            <p:cNvSpPr/>
            <p:nvPr/>
          </p:nvSpPr>
          <p:spPr>
            <a:xfrm>
              <a:off x="3646100" y="48280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1" name="Google Shape;8231;p34"/>
            <p:cNvSpPr/>
            <p:nvPr/>
          </p:nvSpPr>
          <p:spPr>
            <a:xfrm>
              <a:off x="6129550" y="4831400"/>
              <a:ext cx="16700" cy="18375"/>
            </a:xfrm>
            <a:custGeom>
              <a:avLst/>
              <a:gdLst/>
              <a:ahLst/>
              <a:cxnLst/>
              <a:rect l="l" t="t" r="r" b="b"/>
              <a:pathLst>
                <a:path w="668" h="735" extrusionOk="0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2" name="Google Shape;8232;p34"/>
            <p:cNvSpPr/>
            <p:nvPr/>
          </p:nvSpPr>
          <p:spPr>
            <a:xfrm>
              <a:off x="6288825" y="486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34"/>
            <p:cNvSpPr/>
            <p:nvPr/>
          </p:nvSpPr>
          <p:spPr>
            <a:xfrm>
              <a:off x="6336375" y="486475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34"/>
            <p:cNvSpPr/>
            <p:nvPr/>
          </p:nvSpPr>
          <p:spPr>
            <a:xfrm>
              <a:off x="5690900" y="4866425"/>
              <a:ext cx="3350" cy="4200"/>
            </a:xfrm>
            <a:custGeom>
              <a:avLst/>
              <a:gdLst/>
              <a:ahLst/>
              <a:cxnLst/>
              <a:rect l="l" t="t" r="r" b="b"/>
              <a:pathLst>
                <a:path w="134" h="168" extrusionOk="0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34"/>
            <p:cNvSpPr/>
            <p:nvPr/>
          </p:nvSpPr>
          <p:spPr>
            <a:xfrm>
              <a:off x="6186250" y="4862250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extrusionOk="0">
                  <a:moveTo>
                    <a:pt x="1" y="234"/>
                  </a:moveTo>
                  <a:cubicBezTo>
                    <a:pt x="1" y="668"/>
                    <a:pt x="368" y="668"/>
                    <a:pt x="735" y="668"/>
                  </a:cubicBezTo>
                  <a:cubicBezTo>
                    <a:pt x="835" y="1"/>
                    <a:pt x="401" y="67"/>
                    <a:pt x="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34"/>
            <p:cNvSpPr/>
            <p:nvPr/>
          </p:nvSpPr>
          <p:spPr>
            <a:xfrm>
              <a:off x="6257975" y="4872275"/>
              <a:ext cx="10025" cy="14200"/>
            </a:xfrm>
            <a:custGeom>
              <a:avLst/>
              <a:gdLst/>
              <a:ahLst/>
              <a:cxnLst/>
              <a:rect l="l" t="t" r="r" b="b"/>
              <a:pathLst>
                <a:path w="401" h="568" extrusionOk="0">
                  <a:moveTo>
                    <a:pt x="367" y="567"/>
                  </a:moveTo>
                  <a:cubicBezTo>
                    <a:pt x="334" y="367"/>
                    <a:pt x="401" y="33"/>
                    <a:pt x="201" y="0"/>
                  </a:cubicBezTo>
                  <a:cubicBezTo>
                    <a:pt x="0" y="200"/>
                    <a:pt x="0" y="534"/>
                    <a:pt x="367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34"/>
            <p:cNvSpPr/>
            <p:nvPr/>
          </p:nvSpPr>
          <p:spPr>
            <a:xfrm>
              <a:off x="6348050" y="4860600"/>
              <a:ext cx="5025" cy="36700"/>
            </a:xfrm>
            <a:custGeom>
              <a:avLst/>
              <a:gdLst/>
              <a:ahLst/>
              <a:cxnLst/>
              <a:rect l="l" t="t" r="r" b="b"/>
              <a:pathLst>
                <a:path w="201" h="1468" extrusionOk="0">
                  <a:moveTo>
                    <a:pt x="133" y="600"/>
                  </a:moveTo>
                  <a:cubicBezTo>
                    <a:pt x="200" y="0"/>
                    <a:pt x="0" y="1468"/>
                    <a:pt x="133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34"/>
            <p:cNvSpPr/>
            <p:nvPr/>
          </p:nvSpPr>
          <p:spPr>
            <a:xfrm>
              <a:off x="6354700" y="4893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9" name="Google Shape;8239;p34"/>
            <p:cNvSpPr/>
            <p:nvPr/>
          </p:nvSpPr>
          <p:spPr>
            <a:xfrm>
              <a:off x="6363875" y="4910625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0" name="Google Shape;8240;p34"/>
            <p:cNvSpPr/>
            <p:nvPr/>
          </p:nvSpPr>
          <p:spPr>
            <a:xfrm>
              <a:off x="6144550" y="4925625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8" y="68"/>
                  </a:moveTo>
                  <a:cubicBezTo>
                    <a:pt x="168" y="134"/>
                    <a:pt x="1" y="1"/>
                    <a:pt x="68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34"/>
            <p:cNvSpPr/>
            <p:nvPr/>
          </p:nvSpPr>
          <p:spPr>
            <a:xfrm>
              <a:off x="3959675" y="4932300"/>
              <a:ext cx="3350" cy="4200"/>
            </a:xfrm>
            <a:custGeom>
              <a:avLst/>
              <a:gdLst/>
              <a:ahLst/>
              <a:cxnLst/>
              <a:rect l="l" t="t" r="r" b="b"/>
              <a:pathLst>
                <a:path w="134" h="168" extrusionOk="0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34"/>
            <p:cNvSpPr/>
            <p:nvPr/>
          </p:nvSpPr>
          <p:spPr>
            <a:xfrm>
              <a:off x="6299675" y="4956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34"/>
            <p:cNvSpPr/>
            <p:nvPr/>
          </p:nvSpPr>
          <p:spPr>
            <a:xfrm>
              <a:off x="6341375" y="4952325"/>
              <a:ext cx="40875" cy="20025"/>
            </a:xfrm>
            <a:custGeom>
              <a:avLst/>
              <a:gdLst/>
              <a:ahLst/>
              <a:cxnLst/>
              <a:rect l="l" t="t" r="r" b="b"/>
              <a:pathLst>
                <a:path w="1635" h="801" extrusionOk="0">
                  <a:moveTo>
                    <a:pt x="534" y="601"/>
                  </a:moveTo>
                  <a:cubicBezTo>
                    <a:pt x="534" y="167"/>
                    <a:pt x="1635" y="801"/>
                    <a:pt x="1401" y="167"/>
                  </a:cubicBezTo>
                  <a:cubicBezTo>
                    <a:pt x="968" y="301"/>
                    <a:pt x="1034" y="234"/>
                    <a:pt x="667" y="0"/>
                  </a:cubicBezTo>
                  <a:cubicBezTo>
                    <a:pt x="867" y="367"/>
                    <a:pt x="0" y="367"/>
                    <a:pt x="5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34"/>
            <p:cNvSpPr/>
            <p:nvPr/>
          </p:nvSpPr>
          <p:spPr>
            <a:xfrm>
              <a:off x="6380550" y="4948150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34"/>
            <p:cNvSpPr/>
            <p:nvPr/>
          </p:nvSpPr>
          <p:spPr>
            <a:xfrm>
              <a:off x="6397250" y="4956500"/>
              <a:ext cx="5025" cy="6675"/>
            </a:xfrm>
            <a:custGeom>
              <a:avLst/>
              <a:gdLst/>
              <a:ahLst/>
              <a:cxnLst/>
              <a:rect l="l" t="t" r="r" b="b"/>
              <a:pathLst>
                <a:path w="201" h="267" extrusionOk="0">
                  <a:moveTo>
                    <a:pt x="200" y="267"/>
                  </a:moveTo>
                  <a:lnTo>
                    <a:pt x="200" y="0"/>
                  </a:lnTo>
                  <a:cubicBezTo>
                    <a:pt x="0" y="0"/>
                    <a:pt x="0" y="267"/>
                    <a:pt x="200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34"/>
            <p:cNvSpPr/>
            <p:nvPr/>
          </p:nvSpPr>
          <p:spPr>
            <a:xfrm>
              <a:off x="6299675" y="4963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34"/>
            <p:cNvSpPr/>
            <p:nvPr/>
          </p:nvSpPr>
          <p:spPr>
            <a:xfrm>
              <a:off x="6091200" y="49673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34"/>
            <p:cNvSpPr/>
            <p:nvPr/>
          </p:nvSpPr>
          <p:spPr>
            <a:xfrm>
              <a:off x="6091200" y="49673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fill="none" extrusionOk="0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34"/>
            <p:cNvSpPr/>
            <p:nvPr/>
          </p:nvSpPr>
          <p:spPr>
            <a:xfrm>
              <a:off x="6307175" y="497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34"/>
            <p:cNvSpPr/>
            <p:nvPr/>
          </p:nvSpPr>
          <p:spPr>
            <a:xfrm>
              <a:off x="6365550" y="4978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1" name="Google Shape;8251;p34"/>
            <p:cNvSpPr/>
            <p:nvPr/>
          </p:nvSpPr>
          <p:spPr>
            <a:xfrm>
              <a:off x="6347200" y="49706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2" name="Google Shape;8252;p34"/>
            <p:cNvSpPr/>
            <p:nvPr/>
          </p:nvSpPr>
          <p:spPr>
            <a:xfrm>
              <a:off x="6236300" y="4984000"/>
              <a:ext cx="3350" cy="4200"/>
            </a:xfrm>
            <a:custGeom>
              <a:avLst/>
              <a:gdLst/>
              <a:ahLst/>
              <a:cxnLst/>
              <a:rect l="l" t="t" r="r" b="b"/>
              <a:pathLst>
                <a:path w="134" h="168" extrusionOk="0">
                  <a:moveTo>
                    <a:pt x="67" y="68"/>
                  </a:moveTo>
                  <a:cubicBezTo>
                    <a:pt x="134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34"/>
            <p:cNvSpPr/>
            <p:nvPr/>
          </p:nvSpPr>
          <p:spPr>
            <a:xfrm>
              <a:off x="6184600" y="4994850"/>
              <a:ext cx="4175" cy="4200"/>
            </a:xfrm>
            <a:custGeom>
              <a:avLst/>
              <a:gdLst/>
              <a:ahLst/>
              <a:cxnLst/>
              <a:rect l="l" t="t" r="r" b="b"/>
              <a:pathLst>
                <a:path w="167" h="168" extrusionOk="0">
                  <a:moveTo>
                    <a:pt x="67" y="67"/>
                  </a:moveTo>
                  <a:cubicBezTo>
                    <a:pt x="167" y="167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34"/>
            <p:cNvSpPr/>
            <p:nvPr/>
          </p:nvSpPr>
          <p:spPr>
            <a:xfrm>
              <a:off x="6039475" y="499652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34"/>
            <p:cNvSpPr/>
            <p:nvPr/>
          </p:nvSpPr>
          <p:spPr>
            <a:xfrm>
              <a:off x="6398075" y="4996525"/>
              <a:ext cx="4200" cy="3350"/>
            </a:xfrm>
            <a:custGeom>
              <a:avLst/>
              <a:gdLst/>
              <a:ahLst/>
              <a:cxnLst/>
              <a:rect l="l" t="t" r="r" b="b"/>
              <a:pathLst>
                <a:path w="168" h="134" extrusionOk="0">
                  <a:moveTo>
                    <a:pt x="167" y="134"/>
                  </a:moveTo>
                  <a:lnTo>
                    <a:pt x="167" y="0"/>
                  </a:lnTo>
                  <a:cubicBezTo>
                    <a:pt x="0" y="34"/>
                    <a:pt x="101" y="134"/>
                    <a:pt x="1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34"/>
            <p:cNvSpPr/>
            <p:nvPr/>
          </p:nvSpPr>
          <p:spPr>
            <a:xfrm>
              <a:off x="6207950" y="50107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34"/>
            <p:cNvSpPr/>
            <p:nvPr/>
          </p:nvSpPr>
          <p:spPr>
            <a:xfrm>
              <a:off x="6354700" y="5010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34"/>
            <p:cNvSpPr/>
            <p:nvPr/>
          </p:nvSpPr>
          <p:spPr>
            <a:xfrm>
              <a:off x="6127875" y="5011525"/>
              <a:ext cx="25875" cy="30050"/>
            </a:xfrm>
            <a:custGeom>
              <a:avLst/>
              <a:gdLst/>
              <a:ahLst/>
              <a:cxnLst/>
              <a:rect l="l" t="t" r="r" b="b"/>
              <a:pathLst>
                <a:path w="1035" h="1202" extrusionOk="0">
                  <a:moveTo>
                    <a:pt x="1035" y="868"/>
                  </a:moveTo>
                  <a:cubicBezTo>
                    <a:pt x="901" y="368"/>
                    <a:pt x="401" y="234"/>
                    <a:pt x="1" y="1"/>
                  </a:cubicBezTo>
                  <a:lnTo>
                    <a:pt x="1" y="735"/>
                  </a:lnTo>
                  <a:cubicBezTo>
                    <a:pt x="534" y="601"/>
                    <a:pt x="668" y="1202"/>
                    <a:pt x="1035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34"/>
            <p:cNvSpPr/>
            <p:nvPr/>
          </p:nvSpPr>
          <p:spPr>
            <a:xfrm>
              <a:off x="3195775" y="5025700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34"/>
            <p:cNvSpPr/>
            <p:nvPr/>
          </p:nvSpPr>
          <p:spPr>
            <a:xfrm>
              <a:off x="6298000" y="5032375"/>
              <a:ext cx="35050" cy="33375"/>
            </a:xfrm>
            <a:custGeom>
              <a:avLst/>
              <a:gdLst/>
              <a:ahLst/>
              <a:cxnLst/>
              <a:rect l="l" t="t" r="r" b="b"/>
              <a:pathLst>
                <a:path w="1402" h="1335" extrusionOk="0">
                  <a:moveTo>
                    <a:pt x="234" y="34"/>
                  </a:moveTo>
                  <a:cubicBezTo>
                    <a:pt x="1" y="701"/>
                    <a:pt x="34" y="1335"/>
                    <a:pt x="968" y="1201"/>
                  </a:cubicBezTo>
                  <a:cubicBezTo>
                    <a:pt x="1101" y="935"/>
                    <a:pt x="734" y="267"/>
                    <a:pt x="1402" y="167"/>
                  </a:cubicBezTo>
                  <a:cubicBezTo>
                    <a:pt x="1001" y="34"/>
                    <a:pt x="601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34"/>
            <p:cNvSpPr/>
            <p:nvPr/>
          </p:nvSpPr>
          <p:spPr>
            <a:xfrm>
              <a:off x="6150400" y="5029050"/>
              <a:ext cx="5025" cy="36700"/>
            </a:xfrm>
            <a:custGeom>
              <a:avLst/>
              <a:gdLst/>
              <a:ahLst/>
              <a:cxnLst/>
              <a:rect l="l" t="t" r="r" b="b"/>
              <a:pathLst>
                <a:path w="201" h="1468" extrusionOk="0">
                  <a:moveTo>
                    <a:pt x="134" y="601"/>
                  </a:moveTo>
                  <a:cubicBezTo>
                    <a:pt x="201" y="0"/>
                    <a:pt x="0" y="1468"/>
                    <a:pt x="1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34"/>
            <p:cNvSpPr/>
            <p:nvPr/>
          </p:nvSpPr>
          <p:spPr>
            <a:xfrm>
              <a:off x="6157075" y="5054050"/>
              <a:ext cx="10025" cy="21725"/>
            </a:xfrm>
            <a:custGeom>
              <a:avLst/>
              <a:gdLst/>
              <a:ahLst/>
              <a:cxnLst/>
              <a:rect l="l" t="t" r="r" b="b"/>
              <a:pathLst>
                <a:path w="401" h="869" extrusionOk="0">
                  <a:moveTo>
                    <a:pt x="134" y="34"/>
                  </a:moveTo>
                  <a:cubicBezTo>
                    <a:pt x="167" y="234"/>
                    <a:pt x="134" y="468"/>
                    <a:pt x="0" y="635"/>
                  </a:cubicBezTo>
                  <a:cubicBezTo>
                    <a:pt x="401" y="868"/>
                    <a:pt x="401" y="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3" name="Google Shape;8263;p34"/>
            <p:cNvSpPr/>
            <p:nvPr/>
          </p:nvSpPr>
          <p:spPr>
            <a:xfrm>
              <a:off x="6293000" y="5054900"/>
              <a:ext cx="20025" cy="22525"/>
            </a:xfrm>
            <a:custGeom>
              <a:avLst/>
              <a:gdLst/>
              <a:ahLst/>
              <a:cxnLst/>
              <a:rect l="l" t="t" r="r" b="b"/>
              <a:pathLst>
                <a:path w="801" h="901" extrusionOk="0">
                  <a:moveTo>
                    <a:pt x="134" y="0"/>
                  </a:moveTo>
                  <a:cubicBezTo>
                    <a:pt x="0" y="901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4" name="Google Shape;8264;p34"/>
            <p:cNvSpPr/>
            <p:nvPr/>
          </p:nvSpPr>
          <p:spPr>
            <a:xfrm>
              <a:off x="6383075" y="5056550"/>
              <a:ext cx="20850" cy="9200"/>
            </a:xfrm>
            <a:custGeom>
              <a:avLst/>
              <a:gdLst/>
              <a:ahLst/>
              <a:cxnLst/>
              <a:rect l="l" t="t" r="r" b="b"/>
              <a:pathLst>
                <a:path w="834" h="368" extrusionOk="0">
                  <a:moveTo>
                    <a:pt x="33" y="234"/>
                  </a:moveTo>
                  <a:cubicBezTo>
                    <a:pt x="33" y="234"/>
                    <a:pt x="534" y="335"/>
                    <a:pt x="467" y="368"/>
                  </a:cubicBezTo>
                  <a:cubicBezTo>
                    <a:pt x="834" y="34"/>
                    <a:pt x="0" y="1"/>
                    <a:pt x="33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34"/>
            <p:cNvSpPr/>
            <p:nvPr/>
          </p:nvSpPr>
          <p:spPr>
            <a:xfrm>
              <a:off x="3108225" y="5062400"/>
              <a:ext cx="18375" cy="20050"/>
            </a:xfrm>
            <a:custGeom>
              <a:avLst/>
              <a:gdLst/>
              <a:ahLst/>
              <a:cxnLst/>
              <a:rect l="l" t="t" r="r" b="b"/>
              <a:pathLst>
                <a:path w="735" h="802" extrusionOk="0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6" name="Google Shape;8266;p34"/>
            <p:cNvSpPr/>
            <p:nvPr/>
          </p:nvSpPr>
          <p:spPr>
            <a:xfrm>
              <a:off x="3108225" y="5062400"/>
              <a:ext cx="18375" cy="20050"/>
            </a:xfrm>
            <a:custGeom>
              <a:avLst/>
              <a:gdLst/>
              <a:ahLst/>
              <a:cxnLst/>
              <a:rect l="l" t="t" r="r" b="b"/>
              <a:pathLst>
                <a:path w="735" h="802" fill="none" extrusionOk="0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7" name="Google Shape;8267;p34"/>
            <p:cNvSpPr/>
            <p:nvPr/>
          </p:nvSpPr>
          <p:spPr>
            <a:xfrm>
              <a:off x="4381625" y="5065725"/>
              <a:ext cx="20050" cy="20050"/>
            </a:xfrm>
            <a:custGeom>
              <a:avLst/>
              <a:gdLst/>
              <a:ahLst/>
              <a:cxnLst/>
              <a:rect l="l" t="t" r="r" b="b"/>
              <a:pathLst>
                <a:path w="802" h="802" extrusionOk="0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34"/>
            <p:cNvSpPr/>
            <p:nvPr/>
          </p:nvSpPr>
          <p:spPr>
            <a:xfrm>
              <a:off x="6318025" y="50590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34"/>
            <p:cNvSpPr/>
            <p:nvPr/>
          </p:nvSpPr>
          <p:spPr>
            <a:xfrm>
              <a:off x="6257975" y="5066575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0" y="0"/>
                    <a:pt x="67" y="267"/>
                  </a:cubicBezTo>
                  <a:cubicBezTo>
                    <a:pt x="167" y="267"/>
                    <a:pt x="234" y="300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34"/>
            <p:cNvSpPr/>
            <p:nvPr/>
          </p:nvSpPr>
          <p:spPr>
            <a:xfrm>
              <a:off x="6376400" y="5069900"/>
              <a:ext cx="7525" cy="6700"/>
            </a:xfrm>
            <a:custGeom>
              <a:avLst/>
              <a:gdLst/>
              <a:ahLst/>
              <a:cxnLst/>
              <a:rect l="l" t="t" r="r" b="b"/>
              <a:pathLst>
                <a:path w="301" h="268" extrusionOk="0">
                  <a:moveTo>
                    <a:pt x="0" y="1"/>
                  </a:moveTo>
                  <a:lnTo>
                    <a:pt x="0" y="268"/>
                  </a:lnTo>
                  <a:lnTo>
                    <a:pt x="300" y="268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34"/>
            <p:cNvSpPr/>
            <p:nvPr/>
          </p:nvSpPr>
          <p:spPr>
            <a:xfrm>
              <a:off x="6388075" y="5068225"/>
              <a:ext cx="14200" cy="9200"/>
            </a:xfrm>
            <a:custGeom>
              <a:avLst/>
              <a:gdLst/>
              <a:ahLst/>
              <a:cxnLst/>
              <a:rect l="l" t="t" r="r" b="b"/>
              <a:pathLst>
                <a:path w="568" h="368" extrusionOk="0">
                  <a:moveTo>
                    <a:pt x="0" y="201"/>
                  </a:moveTo>
                  <a:cubicBezTo>
                    <a:pt x="167" y="335"/>
                    <a:pt x="367" y="368"/>
                    <a:pt x="567" y="335"/>
                  </a:cubicBezTo>
                  <a:lnTo>
                    <a:pt x="567" y="68"/>
                  </a:lnTo>
                  <a:cubicBezTo>
                    <a:pt x="334" y="68"/>
                    <a:pt x="0" y="1"/>
                    <a:pt x="0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34"/>
            <p:cNvSpPr/>
            <p:nvPr/>
          </p:nvSpPr>
          <p:spPr>
            <a:xfrm>
              <a:off x="6388075" y="5068225"/>
              <a:ext cx="14200" cy="9200"/>
            </a:xfrm>
            <a:custGeom>
              <a:avLst/>
              <a:gdLst/>
              <a:ahLst/>
              <a:cxnLst/>
              <a:rect l="l" t="t" r="r" b="b"/>
              <a:pathLst>
                <a:path w="568" h="368" fill="none" extrusionOk="0">
                  <a:moveTo>
                    <a:pt x="0" y="201"/>
                  </a:moveTo>
                  <a:cubicBezTo>
                    <a:pt x="167" y="335"/>
                    <a:pt x="367" y="368"/>
                    <a:pt x="567" y="335"/>
                  </a:cubicBezTo>
                  <a:lnTo>
                    <a:pt x="567" y="68"/>
                  </a:lnTo>
                  <a:cubicBezTo>
                    <a:pt x="334" y="68"/>
                    <a:pt x="0" y="1"/>
                    <a:pt x="0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34"/>
            <p:cNvSpPr/>
            <p:nvPr/>
          </p:nvSpPr>
          <p:spPr>
            <a:xfrm>
              <a:off x="6359725" y="5092425"/>
              <a:ext cx="0" cy="850"/>
            </a:xfrm>
            <a:custGeom>
              <a:avLst/>
              <a:gdLst/>
              <a:ahLst/>
              <a:cxnLst/>
              <a:rect l="l" t="t" r="r" b="b"/>
              <a:pathLst>
                <a:path h="34" extrusionOk="0">
                  <a:moveTo>
                    <a:pt x="0" y="0"/>
                  </a:moveTo>
                  <a:cubicBezTo>
                    <a:pt x="0" y="34"/>
                    <a:pt x="0" y="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34"/>
            <p:cNvSpPr/>
            <p:nvPr/>
          </p:nvSpPr>
          <p:spPr>
            <a:xfrm>
              <a:off x="6361375" y="5079075"/>
              <a:ext cx="875" cy="3375"/>
            </a:xfrm>
            <a:custGeom>
              <a:avLst/>
              <a:gdLst/>
              <a:ahLst/>
              <a:cxnLst/>
              <a:rect l="l" t="t" r="r" b="b"/>
              <a:pathLst>
                <a:path w="35" h="135" extrusionOk="0">
                  <a:moveTo>
                    <a:pt x="34" y="1"/>
                  </a:moveTo>
                  <a:cubicBezTo>
                    <a:pt x="34" y="34"/>
                    <a:pt x="34" y="67"/>
                    <a:pt x="1" y="134"/>
                  </a:cubicBezTo>
                  <a:lnTo>
                    <a:pt x="1" y="67"/>
                  </a:lnTo>
                  <a:cubicBezTo>
                    <a:pt x="1" y="34"/>
                    <a:pt x="1" y="34"/>
                    <a:pt x="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34"/>
            <p:cNvSpPr/>
            <p:nvPr/>
          </p:nvSpPr>
          <p:spPr>
            <a:xfrm>
              <a:off x="6361375" y="5079075"/>
              <a:ext cx="875" cy="3375"/>
            </a:xfrm>
            <a:custGeom>
              <a:avLst/>
              <a:gdLst/>
              <a:ahLst/>
              <a:cxnLst/>
              <a:rect l="l" t="t" r="r" b="b"/>
              <a:pathLst>
                <a:path w="35" h="135" fill="none" extrusionOk="0">
                  <a:moveTo>
                    <a:pt x="34" y="1"/>
                  </a:moveTo>
                  <a:cubicBezTo>
                    <a:pt x="34" y="34"/>
                    <a:pt x="34" y="67"/>
                    <a:pt x="1" y="134"/>
                  </a:cubicBezTo>
                  <a:lnTo>
                    <a:pt x="1" y="67"/>
                  </a:lnTo>
                  <a:cubicBezTo>
                    <a:pt x="1" y="34"/>
                    <a:pt x="1" y="34"/>
                    <a:pt x="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34"/>
            <p:cNvSpPr/>
            <p:nvPr/>
          </p:nvSpPr>
          <p:spPr>
            <a:xfrm>
              <a:off x="6359725" y="5089075"/>
              <a:ext cx="850" cy="3375"/>
            </a:xfrm>
            <a:custGeom>
              <a:avLst/>
              <a:gdLst/>
              <a:ahLst/>
              <a:cxnLst/>
              <a:rect l="l" t="t" r="r" b="b"/>
              <a:pathLst>
                <a:path w="34" h="135" extrusionOk="0">
                  <a:moveTo>
                    <a:pt x="33" y="1"/>
                  </a:moveTo>
                  <a:cubicBezTo>
                    <a:pt x="33" y="34"/>
                    <a:pt x="0" y="68"/>
                    <a:pt x="0" y="134"/>
                  </a:cubicBezTo>
                  <a:cubicBezTo>
                    <a:pt x="0" y="101"/>
                    <a:pt x="0" y="34"/>
                    <a:pt x="33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34"/>
            <p:cNvSpPr/>
            <p:nvPr/>
          </p:nvSpPr>
          <p:spPr>
            <a:xfrm>
              <a:off x="6306350" y="5078250"/>
              <a:ext cx="13350" cy="13350"/>
            </a:xfrm>
            <a:custGeom>
              <a:avLst/>
              <a:gdLst/>
              <a:ahLst/>
              <a:cxnLst/>
              <a:rect l="l" t="t" r="r" b="b"/>
              <a:pathLst>
                <a:path w="534" h="534" extrusionOk="0">
                  <a:moveTo>
                    <a:pt x="167" y="534"/>
                  </a:moveTo>
                  <a:cubicBezTo>
                    <a:pt x="267" y="401"/>
                    <a:pt x="534" y="0"/>
                    <a:pt x="34" y="100"/>
                  </a:cubicBezTo>
                  <a:cubicBezTo>
                    <a:pt x="67" y="267"/>
                    <a:pt x="0" y="501"/>
                    <a:pt x="167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34"/>
            <p:cNvSpPr/>
            <p:nvPr/>
          </p:nvSpPr>
          <p:spPr>
            <a:xfrm>
              <a:off x="6378050" y="5089075"/>
              <a:ext cx="24225" cy="13375"/>
            </a:xfrm>
            <a:custGeom>
              <a:avLst/>
              <a:gdLst/>
              <a:ahLst/>
              <a:cxnLst/>
              <a:rect l="l" t="t" r="r" b="b"/>
              <a:pathLst>
                <a:path w="969" h="535" extrusionOk="0">
                  <a:moveTo>
                    <a:pt x="968" y="401"/>
                  </a:moveTo>
                  <a:lnTo>
                    <a:pt x="968" y="268"/>
                  </a:lnTo>
                  <a:cubicBezTo>
                    <a:pt x="234" y="1"/>
                    <a:pt x="1" y="535"/>
                    <a:pt x="968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34"/>
            <p:cNvSpPr/>
            <p:nvPr/>
          </p:nvSpPr>
          <p:spPr>
            <a:xfrm>
              <a:off x="6378050" y="5089075"/>
              <a:ext cx="24225" cy="13375"/>
            </a:xfrm>
            <a:custGeom>
              <a:avLst/>
              <a:gdLst/>
              <a:ahLst/>
              <a:cxnLst/>
              <a:rect l="l" t="t" r="r" b="b"/>
              <a:pathLst>
                <a:path w="969" h="535" fill="none" extrusionOk="0">
                  <a:moveTo>
                    <a:pt x="968" y="401"/>
                  </a:moveTo>
                  <a:lnTo>
                    <a:pt x="968" y="268"/>
                  </a:lnTo>
                  <a:cubicBezTo>
                    <a:pt x="234" y="1"/>
                    <a:pt x="1" y="535"/>
                    <a:pt x="968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34"/>
            <p:cNvSpPr/>
            <p:nvPr/>
          </p:nvSpPr>
          <p:spPr>
            <a:xfrm>
              <a:off x="6246300" y="5095750"/>
              <a:ext cx="22550" cy="27550"/>
            </a:xfrm>
            <a:custGeom>
              <a:avLst/>
              <a:gdLst/>
              <a:ahLst/>
              <a:cxnLst/>
              <a:rect l="l" t="t" r="r" b="b"/>
              <a:pathLst>
                <a:path w="902" h="1102" extrusionOk="0">
                  <a:moveTo>
                    <a:pt x="834" y="868"/>
                  </a:moveTo>
                  <a:cubicBezTo>
                    <a:pt x="901" y="401"/>
                    <a:pt x="301" y="468"/>
                    <a:pt x="668" y="134"/>
                  </a:cubicBezTo>
                  <a:cubicBezTo>
                    <a:pt x="0" y="1"/>
                    <a:pt x="134" y="1102"/>
                    <a:pt x="8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34"/>
            <p:cNvSpPr/>
            <p:nvPr/>
          </p:nvSpPr>
          <p:spPr>
            <a:xfrm>
              <a:off x="6373900" y="5101600"/>
              <a:ext cx="17525" cy="13350"/>
            </a:xfrm>
            <a:custGeom>
              <a:avLst/>
              <a:gdLst/>
              <a:ahLst/>
              <a:cxnLst/>
              <a:rect l="l" t="t" r="r" b="b"/>
              <a:pathLst>
                <a:path w="701" h="534" extrusionOk="0">
                  <a:moveTo>
                    <a:pt x="567" y="200"/>
                  </a:moveTo>
                  <a:cubicBezTo>
                    <a:pt x="500" y="67"/>
                    <a:pt x="167" y="0"/>
                    <a:pt x="100" y="200"/>
                  </a:cubicBezTo>
                  <a:cubicBezTo>
                    <a:pt x="0" y="534"/>
                    <a:pt x="701" y="501"/>
                    <a:pt x="567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34"/>
            <p:cNvSpPr/>
            <p:nvPr/>
          </p:nvSpPr>
          <p:spPr>
            <a:xfrm>
              <a:off x="3777875" y="5109100"/>
              <a:ext cx="15025" cy="13375"/>
            </a:xfrm>
            <a:custGeom>
              <a:avLst/>
              <a:gdLst/>
              <a:ahLst/>
              <a:cxnLst/>
              <a:rect l="l" t="t" r="r" b="b"/>
              <a:pathLst>
                <a:path w="601" h="535" extrusionOk="0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34"/>
            <p:cNvSpPr/>
            <p:nvPr/>
          </p:nvSpPr>
          <p:spPr>
            <a:xfrm>
              <a:off x="5261425" y="5115775"/>
              <a:ext cx="27550" cy="52550"/>
            </a:xfrm>
            <a:custGeom>
              <a:avLst/>
              <a:gdLst/>
              <a:ahLst/>
              <a:cxnLst/>
              <a:rect l="l" t="t" r="r" b="b"/>
              <a:pathLst>
                <a:path w="1102" h="2102" extrusionOk="0">
                  <a:moveTo>
                    <a:pt x="401" y="67"/>
                  </a:moveTo>
                  <a:cubicBezTo>
                    <a:pt x="334" y="734"/>
                    <a:pt x="1" y="1835"/>
                    <a:pt x="701" y="2102"/>
                  </a:cubicBezTo>
                  <a:cubicBezTo>
                    <a:pt x="1035" y="1802"/>
                    <a:pt x="1101" y="667"/>
                    <a:pt x="835" y="200"/>
                  </a:cubicBezTo>
                  <a:cubicBezTo>
                    <a:pt x="634" y="200"/>
                    <a:pt x="634" y="0"/>
                    <a:pt x="4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34"/>
            <p:cNvSpPr/>
            <p:nvPr/>
          </p:nvSpPr>
          <p:spPr>
            <a:xfrm>
              <a:off x="3762850" y="5120775"/>
              <a:ext cx="20050" cy="18375"/>
            </a:xfrm>
            <a:custGeom>
              <a:avLst/>
              <a:gdLst/>
              <a:ahLst/>
              <a:cxnLst/>
              <a:rect l="l" t="t" r="r" b="b"/>
              <a:pathLst>
                <a:path w="802" h="735" extrusionOk="0">
                  <a:moveTo>
                    <a:pt x="468" y="0"/>
                  </a:moveTo>
                  <a:cubicBezTo>
                    <a:pt x="401" y="234"/>
                    <a:pt x="1" y="134"/>
                    <a:pt x="168" y="601"/>
                  </a:cubicBezTo>
                  <a:cubicBezTo>
                    <a:pt x="535" y="734"/>
                    <a:pt x="801" y="101"/>
                    <a:pt x="4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34"/>
            <p:cNvSpPr/>
            <p:nvPr/>
          </p:nvSpPr>
          <p:spPr>
            <a:xfrm>
              <a:off x="6192100" y="5120775"/>
              <a:ext cx="20025" cy="20875"/>
            </a:xfrm>
            <a:custGeom>
              <a:avLst/>
              <a:gdLst/>
              <a:ahLst/>
              <a:cxnLst/>
              <a:rect l="l" t="t" r="r" b="b"/>
              <a:pathLst>
                <a:path w="801" h="835" extrusionOk="0">
                  <a:moveTo>
                    <a:pt x="801" y="434"/>
                  </a:moveTo>
                  <a:cubicBezTo>
                    <a:pt x="534" y="67"/>
                    <a:pt x="434" y="367"/>
                    <a:pt x="67" y="0"/>
                  </a:cubicBezTo>
                  <a:cubicBezTo>
                    <a:pt x="0" y="367"/>
                    <a:pt x="567" y="834"/>
                    <a:pt x="8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34"/>
            <p:cNvSpPr/>
            <p:nvPr/>
          </p:nvSpPr>
          <p:spPr>
            <a:xfrm>
              <a:off x="6380550" y="511745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34"/>
            <p:cNvSpPr/>
            <p:nvPr/>
          </p:nvSpPr>
          <p:spPr>
            <a:xfrm>
              <a:off x="3638600" y="5131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34"/>
            <p:cNvSpPr/>
            <p:nvPr/>
          </p:nvSpPr>
          <p:spPr>
            <a:xfrm>
              <a:off x="6256300" y="5153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34"/>
            <p:cNvSpPr/>
            <p:nvPr/>
          </p:nvSpPr>
          <p:spPr>
            <a:xfrm>
              <a:off x="6258800" y="5137450"/>
              <a:ext cx="875" cy="3375"/>
            </a:xfrm>
            <a:custGeom>
              <a:avLst/>
              <a:gdLst/>
              <a:ahLst/>
              <a:cxnLst/>
              <a:rect l="l" t="t" r="r" b="b"/>
              <a:pathLst>
                <a:path w="35" h="135" extrusionOk="0">
                  <a:moveTo>
                    <a:pt x="34" y="67"/>
                  </a:moveTo>
                  <a:cubicBezTo>
                    <a:pt x="34" y="101"/>
                    <a:pt x="1" y="134"/>
                    <a:pt x="1" y="134"/>
                  </a:cubicBezTo>
                  <a:cubicBezTo>
                    <a:pt x="34" y="34"/>
                    <a:pt x="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34"/>
            <p:cNvSpPr/>
            <p:nvPr/>
          </p:nvSpPr>
          <p:spPr>
            <a:xfrm>
              <a:off x="6391400" y="5149950"/>
              <a:ext cx="10875" cy="18375"/>
            </a:xfrm>
            <a:custGeom>
              <a:avLst/>
              <a:gdLst/>
              <a:ahLst/>
              <a:cxnLst/>
              <a:rect l="l" t="t" r="r" b="b"/>
              <a:pathLst>
                <a:path w="435" h="735" extrusionOk="0">
                  <a:moveTo>
                    <a:pt x="134" y="1"/>
                  </a:moveTo>
                  <a:cubicBezTo>
                    <a:pt x="167" y="268"/>
                    <a:pt x="1" y="735"/>
                    <a:pt x="434" y="601"/>
                  </a:cubicBezTo>
                  <a:lnTo>
                    <a:pt x="434" y="301"/>
                  </a:lnTo>
                  <a:cubicBezTo>
                    <a:pt x="267" y="268"/>
                    <a:pt x="334" y="1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34"/>
            <p:cNvSpPr/>
            <p:nvPr/>
          </p:nvSpPr>
          <p:spPr>
            <a:xfrm>
              <a:off x="6391400" y="5149950"/>
              <a:ext cx="10875" cy="18375"/>
            </a:xfrm>
            <a:custGeom>
              <a:avLst/>
              <a:gdLst/>
              <a:ahLst/>
              <a:cxnLst/>
              <a:rect l="l" t="t" r="r" b="b"/>
              <a:pathLst>
                <a:path w="435" h="735" fill="none" extrusionOk="0">
                  <a:moveTo>
                    <a:pt x="134" y="1"/>
                  </a:moveTo>
                  <a:cubicBezTo>
                    <a:pt x="167" y="268"/>
                    <a:pt x="1" y="735"/>
                    <a:pt x="434" y="601"/>
                  </a:cubicBezTo>
                  <a:lnTo>
                    <a:pt x="434" y="301"/>
                  </a:lnTo>
                  <a:cubicBezTo>
                    <a:pt x="267" y="268"/>
                    <a:pt x="334" y="1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34"/>
            <p:cNvSpPr/>
            <p:nvPr/>
          </p:nvSpPr>
          <p:spPr>
            <a:xfrm>
              <a:off x="6178750" y="514662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4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34"/>
            <p:cNvSpPr/>
            <p:nvPr/>
          </p:nvSpPr>
          <p:spPr>
            <a:xfrm>
              <a:off x="6376400" y="5146625"/>
              <a:ext cx="15850" cy="14200"/>
            </a:xfrm>
            <a:custGeom>
              <a:avLst/>
              <a:gdLst/>
              <a:ahLst/>
              <a:cxnLst/>
              <a:rect l="l" t="t" r="r" b="b"/>
              <a:pathLst>
                <a:path w="634" h="568" extrusionOk="0">
                  <a:moveTo>
                    <a:pt x="0" y="434"/>
                  </a:moveTo>
                  <a:cubicBezTo>
                    <a:pt x="634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34"/>
            <p:cNvSpPr/>
            <p:nvPr/>
          </p:nvSpPr>
          <p:spPr>
            <a:xfrm>
              <a:off x="6318025" y="51499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34"/>
            <p:cNvSpPr/>
            <p:nvPr/>
          </p:nvSpPr>
          <p:spPr>
            <a:xfrm>
              <a:off x="5698400" y="5160800"/>
              <a:ext cx="20050" cy="29225"/>
            </a:xfrm>
            <a:custGeom>
              <a:avLst/>
              <a:gdLst/>
              <a:ahLst/>
              <a:cxnLst/>
              <a:rect l="l" t="t" r="r" b="b"/>
              <a:pathLst>
                <a:path w="802" h="1169" extrusionOk="0">
                  <a:moveTo>
                    <a:pt x="201" y="1"/>
                  </a:moveTo>
                  <a:cubicBezTo>
                    <a:pt x="1" y="501"/>
                    <a:pt x="268" y="1035"/>
                    <a:pt x="768" y="1168"/>
                  </a:cubicBezTo>
                  <a:cubicBezTo>
                    <a:pt x="801" y="701"/>
                    <a:pt x="601" y="267"/>
                    <a:pt x="2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34"/>
            <p:cNvSpPr/>
            <p:nvPr/>
          </p:nvSpPr>
          <p:spPr>
            <a:xfrm>
              <a:off x="6278000" y="5164150"/>
              <a:ext cx="21700" cy="13350"/>
            </a:xfrm>
            <a:custGeom>
              <a:avLst/>
              <a:gdLst/>
              <a:ahLst/>
              <a:cxnLst/>
              <a:rect l="l" t="t" r="r" b="b"/>
              <a:pathLst>
                <a:path w="868" h="534" extrusionOk="0">
                  <a:moveTo>
                    <a:pt x="0" y="334"/>
                  </a:moveTo>
                  <a:cubicBezTo>
                    <a:pt x="267" y="267"/>
                    <a:pt x="867" y="534"/>
                    <a:pt x="734" y="33"/>
                  </a:cubicBezTo>
                  <a:cubicBezTo>
                    <a:pt x="367" y="0"/>
                    <a:pt x="0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34"/>
            <p:cNvSpPr/>
            <p:nvPr/>
          </p:nvSpPr>
          <p:spPr>
            <a:xfrm>
              <a:off x="5092150" y="515997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0" y="501"/>
                  </a:moveTo>
                  <a:cubicBezTo>
                    <a:pt x="367" y="1068"/>
                    <a:pt x="2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34"/>
            <p:cNvSpPr/>
            <p:nvPr/>
          </p:nvSpPr>
          <p:spPr>
            <a:xfrm>
              <a:off x="3969675" y="5168300"/>
              <a:ext cx="15025" cy="21725"/>
            </a:xfrm>
            <a:custGeom>
              <a:avLst/>
              <a:gdLst/>
              <a:ahLst/>
              <a:cxnLst/>
              <a:rect l="l" t="t" r="r" b="b"/>
              <a:pathLst>
                <a:path w="601" h="869" extrusionOk="0">
                  <a:moveTo>
                    <a:pt x="234" y="168"/>
                  </a:moveTo>
                  <a:cubicBezTo>
                    <a:pt x="0" y="434"/>
                    <a:pt x="234" y="334"/>
                    <a:pt x="234" y="735"/>
                  </a:cubicBezTo>
                  <a:cubicBezTo>
                    <a:pt x="601" y="868"/>
                    <a:pt x="601" y="1"/>
                    <a:pt x="2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34"/>
            <p:cNvSpPr/>
            <p:nvPr/>
          </p:nvSpPr>
          <p:spPr>
            <a:xfrm>
              <a:off x="6212100" y="5174150"/>
              <a:ext cx="18375" cy="12525"/>
            </a:xfrm>
            <a:custGeom>
              <a:avLst/>
              <a:gdLst/>
              <a:ahLst/>
              <a:cxnLst/>
              <a:rect l="l" t="t" r="r" b="b"/>
              <a:pathLst>
                <a:path w="735" h="501" extrusionOk="0">
                  <a:moveTo>
                    <a:pt x="735" y="67"/>
                  </a:moveTo>
                  <a:cubicBezTo>
                    <a:pt x="268" y="0"/>
                    <a:pt x="134" y="234"/>
                    <a:pt x="1" y="501"/>
                  </a:cubicBezTo>
                  <a:lnTo>
                    <a:pt x="735" y="50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34"/>
            <p:cNvSpPr/>
            <p:nvPr/>
          </p:nvSpPr>
          <p:spPr>
            <a:xfrm>
              <a:off x="6379725" y="5184975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3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34"/>
            <p:cNvSpPr/>
            <p:nvPr/>
          </p:nvSpPr>
          <p:spPr>
            <a:xfrm>
              <a:off x="6379725" y="5169975"/>
              <a:ext cx="1700" cy="15025"/>
            </a:xfrm>
            <a:custGeom>
              <a:avLst/>
              <a:gdLst/>
              <a:ahLst/>
              <a:cxnLst/>
              <a:rect l="l" t="t" r="r" b="b"/>
              <a:pathLst>
                <a:path w="68" h="601" extrusionOk="0">
                  <a:moveTo>
                    <a:pt x="34" y="367"/>
                  </a:moveTo>
                  <a:cubicBezTo>
                    <a:pt x="34" y="468"/>
                    <a:pt x="1" y="534"/>
                    <a:pt x="1" y="601"/>
                  </a:cubicBezTo>
                  <a:cubicBezTo>
                    <a:pt x="34" y="434"/>
                    <a:pt x="67" y="1"/>
                    <a:pt x="34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34"/>
            <p:cNvSpPr/>
            <p:nvPr/>
          </p:nvSpPr>
          <p:spPr>
            <a:xfrm>
              <a:off x="6330525" y="5174150"/>
              <a:ext cx="21700" cy="20875"/>
            </a:xfrm>
            <a:custGeom>
              <a:avLst/>
              <a:gdLst/>
              <a:ahLst/>
              <a:cxnLst/>
              <a:rect l="l" t="t" r="r" b="b"/>
              <a:pathLst>
                <a:path w="868" h="835" extrusionOk="0">
                  <a:moveTo>
                    <a:pt x="367" y="367"/>
                  </a:moveTo>
                  <a:cubicBezTo>
                    <a:pt x="1" y="834"/>
                    <a:pt x="868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34"/>
            <p:cNvSpPr/>
            <p:nvPr/>
          </p:nvSpPr>
          <p:spPr>
            <a:xfrm>
              <a:off x="6391400" y="5178325"/>
              <a:ext cx="11700" cy="12525"/>
            </a:xfrm>
            <a:custGeom>
              <a:avLst/>
              <a:gdLst/>
              <a:ahLst/>
              <a:cxnLst/>
              <a:rect l="l" t="t" r="r" b="b"/>
              <a:pathLst>
                <a:path w="468" h="501" extrusionOk="0">
                  <a:moveTo>
                    <a:pt x="34" y="334"/>
                  </a:moveTo>
                  <a:cubicBezTo>
                    <a:pt x="201" y="500"/>
                    <a:pt x="234" y="400"/>
                    <a:pt x="468" y="334"/>
                  </a:cubicBezTo>
                  <a:lnTo>
                    <a:pt x="468" y="33"/>
                  </a:lnTo>
                  <a:cubicBezTo>
                    <a:pt x="167" y="0"/>
                    <a:pt x="1" y="67"/>
                    <a:pt x="34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34"/>
            <p:cNvSpPr/>
            <p:nvPr/>
          </p:nvSpPr>
          <p:spPr>
            <a:xfrm>
              <a:off x="6391400" y="5178325"/>
              <a:ext cx="11700" cy="12525"/>
            </a:xfrm>
            <a:custGeom>
              <a:avLst/>
              <a:gdLst/>
              <a:ahLst/>
              <a:cxnLst/>
              <a:rect l="l" t="t" r="r" b="b"/>
              <a:pathLst>
                <a:path w="468" h="501" fill="none" extrusionOk="0">
                  <a:moveTo>
                    <a:pt x="34" y="334"/>
                  </a:moveTo>
                  <a:cubicBezTo>
                    <a:pt x="201" y="500"/>
                    <a:pt x="234" y="400"/>
                    <a:pt x="468" y="334"/>
                  </a:cubicBezTo>
                  <a:lnTo>
                    <a:pt x="468" y="33"/>
                  </a:lnTo>
                  <a:cubicBezTo>
                    <a:pt x="167" y="0"/>
                    <a:pt x="1" y="67"/>
                    <a:pt x="34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34"/>
            <p:cNvSpPr/>
            <p:nvPr/>
          </p:nvSpPr>
          <p:spPr>
            <a:xfrm>
              <a:off x="6032825" y="5175825"/>
              <a:ext cx="19200" cy="15025"/>
            </a:xfrm>
            <a:custGeom>
              <a:avLst/>
              <a:gdLst/>
              <a:ahLst/>
              <a:cxnLst/>
              <a:rect l="l" t="t" r="r" b="b"/>
              <a:pathLst>
                <a:path w="768" h="601" extrusionOk="0">
                  <a:moveTo>
                    <a:pt x="0" y="434"/>
                  </a:moveTo>
                  <a:cubicBezTo>
                    <a:pt x="767" y="600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34"/>
            <p:cNvSpPr/>
            <p:nvPr/>
          </p:nvSpPr>
          <p:spPr>
            <a:xfrm>
              <a:off x="6334700" y="5197500"/>
              <a:ext cx="16700" cy="20025"/>
            </a:xfrm>
            <a:custGeom>
              <a:avLst/>
              <a:gdLst/>
              <a:ahLst/>
              <a:cxnLst/>
              <a:rect l="l" t="t" r="r" b="b"/>
              <a:pathLst>
                <a:path w="668" h="801" extrusionOk="0">
                  <a:moveTo>
                    <a:pt x="200" y="0"/>
                  </a:moveTo>
                  <a:cubicBezTo>
                    <a:pt x="67" y="234"/>
                    <a:pt x="0" y="501"/>
                    <a:pt x="67" y="734"/>
                  </a:cubicBezTo>
                  <a:cubicBezTo>
                    <a:pt x="501" y="801"/>
                    <a:pt x="667" y="34"/>
                    <a:pt x="20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7" name="Google Shape;8307;p34"/>
            <p:cNvSpPr/>
            <p:nvPr/>
          </p:nvSpPr>
          <p:spPr>
            <a:xfrm>
              <a:off x="6228775" y="5195825"/>
              <a:ext cx="20875" cy="21700"/>
            </a:xfrm>
            <a:custGeom>
              <a:avLst/>
              <a:gdLst/>
              <a:ahLst/>
              <a:cxnLst/>
              <a:rect l="l" t="t" r="r" b="b"/>
              <a:pathLst>
                <a:path w="835" h="868" extrusionOk="0">
                  <a:moveTo>
                    <a:pt x="368" y="368"/>
                  </a:moveTo>
                  <a:cubicBezTo>
                    <a:pt x="1" y="868"/>
                    <a:pt x="835" y="1"/>
                    <a:pt x="3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8" name="Google Shape;8308;p34"/>
            <p:cNvSpPr/>
            <p:nvPr/>
          </p:nvSpPr>
          <p:spPr>
            <a:xfrm>
              <a:off x="6354700" y="5197500"/>
              <a:ext cx="19225" cy="15025"/>
            </a:xfrm>
            <a:custGeom>
              <a:avLst/>
              <a:gdLst/>
              <a:ahLst/>
              <a:cxnLst/>
              <a:rect l="l" t="t" r="r" b="b"/>
              <a:pathLst>
                <a:path w="769" h="601" extrusionOk="0">
                  <a:moveTo>
                    <a:pt x="1" y="434"/>
                  </a:moveTo>
                  <a:cubicBezTo>
                    <a:pt x="768" y="601"/>
                    <a:pt x="1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9" name="Google Shape;8309;p34"/>
            <p:cNvSpPr/>
            <p:nvPr/>
          </p:nvSpPr>
          <p:spPr>
            <a:xfrm>
              <a:off x="6307175" y="5208325"/>
              <a:ext cx="17525" cy="11700"/>
            </a:xfrm>
            <a:custGeom>
              <a:avLst/>
              <a:gdLst/>
              <a:ahLst/>
              <a:cxnLst/>
              <a:rect l="l" t="t" r="r" b="b"/>
              <a:pathLst>
                <a:path w="701" h="468" extrusionOk="0">
                  <a:moveTo>
                    <a:pt x="301" y="1"/>
                  </a:moveTo>
                  <a:cubicBezTo>
                    <a:pt x="301" y="201"/>
                    <a:pt x="34" y="134"/>
                    <a:pt x="1" y="301"/>
                  </a:cubicBezTo>
                  <a:cubicBezTo>
                    <a:pt x="301" y="468"/>
                    <a:pt x="701" y="68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34"/>
            <p:cNvSpPr/>
            <p:nvPr/>
          </p:nvSpPr>
          <p:spPr>
            <a:xfrm>
              <a:off x="5688400" y="5207500"/>
              <a:ext cx="24200" cy="31725"/>
            </a:xfrm>
            <a:custGeom>
              <a:avLst/>
              <a:gdLst/>
              <a:ahLst/>
              <a:cxnLst/>
              <a:rect l="l" t="t" r="r" b="b"/>
              <a:pathLst>
                <a:path w="968" h="1269" extrusionOk="0">
                  <a:moveTo>
                    <a:pt x="0" y="501"/>
                  </a:moveTo>
                  <a:cubicBezTo>
                    <a:pt x="201" y="835"/>
                    <a:pt x="968" y="1268"/>
                    <a:pt x="901" y="334"/>
                  </a:cubicBezTo>
                  <a:cubicBezTo>
                    <a:pt x="568" y="267"/>
                    <a:pt x="101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34"/>
            <p:cNvSpPr/>
            <p:nvPr/>
          </p:nvSpPr>
          <p:spPr>
            <a:xfrm>
              <a:off x="5795150" y="5211675"/>
              <a:ext cx="28375" cy="16700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134" y="34"/>
                  </a:moveTo>
                  <a:cubicBezTo>
                    <a:pt x="0" y="634"/>
                    <a:pt x="467" y="668"/>
                    <a:pt x="1001" y="601"/>
                  </a:cubicBezTo>
                  <a:cubicBezTo>
                    <a:pt x="1134" y="0"/>
                    <a:pt x="367" y="30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34"/>
            <p:cNvSpPr/>
            <p:nvPr/>
          </p:nvSpPr>
          <p:spPr>
            <a:xfrm>
              <a:off x="6360550" y="5208325"/>
              <a:ext cx="23375" cy="15050"/>
            </a:xfrm>
            <a:custGeom>
              <a:avLst/>
              <a:gdLst/>
              <a:ahLst/>
              <a:cxnLst/>
              <a:rect l="l" t="t" r="r" b="b"/>
              <a:pathLst>
                <a:path w="935" h="602" extrusionOk="0">
                  <a:moveTo>
                    <a:pt x="934" y="168"/>
                  </a:moveTo>
                  <a:cubicBezTo>
                    <a:pt x="0" y="1"/>
                    <a:pt x="601" y="601"/>
                    <a:pt x="934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3" name="Google Shape;8313;p34"/>
            <p:cNvSpPr/>
            <p:nvPr/>
          </p:nvSpPr>
          <p:spPr>
            <a:xfrm>
              <a:off x="6112875" y="5206675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0" y="534"/>
                  </a:moveTo>
                  <a:cubicBezTo>
                    <a:pt x="467" y="1001"/>
                    <a:pt x="267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4" name="Google Shape;8314;p34"/>
            <p:cNvSpPr/>
            <p:nvPr/>
          </p:nvSpPr>
          <p:spPr>
            <a:xfrm>
              <a:off x="6325525" y="5205000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0" y="601"/>
                  </a:moveTo>
                  <a:cubicBezTo>
                    <a:pt x="201" y="1068"/>
                    <a:pt x="367" y="1"/>
                    <a:pt x="0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34"/>
            <p:cNvSpPr/>
            <p:nvPr/>
          </p:nvSpPr>
          <p:spPr>
            <a:xfrm>
              <a:off x="6362225" y="5218350"/>
              <a:ext cx="29200" cy="12525"/>
            </a:xfrm>
            <a:custGeom>
              <a:avLst/>
              <a:gdLst/>
              <a:ahLst/>
              <a:cxnLst/>
              <a:rect l="l" t="t" r="r" b="b"/>
              <a:pathLst>
                <a:path w="1168" h="501" extrusionOk="0">
                  <a:moveTo>
                    <a:pt x="134" y="67"/>
                  </a:moveTo>
                  <a:cubicBezTo>
                    <a:pt x="134" y="200"/>
                    <a:pt x="100" y="367"/>
                    <a:pt x="0" y="501"/>
                  </a:cubicBezTo>
                  <a:cubicBezTo>
                    <a:pt x="534" y="434"/>
                    <a:pt x="701" y="267"/>
                    <a:pt x="1168" y="501"/>
                  </a:cubicBezTo>
                  <a:cubicBezTo>
                    <a:pt x="1168" y="0"/>
                    <a:pt x="500" y="167"/>
                    <a:pt x="1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34"/>
            <p:cNvSpPr/>
            <p:nvPr/>
          </p:nvSpPr>
          <p:spPr>
            <a:xfrm>
              <a:off x="5505775" y="5225850"/>
              <a:ext cx="15025" cy="16700"/>
            </a:xfrm>
            <a:custGeom>
              <a:avLst/>
              <a:gdLst/>
              <a:ahLst/>
              <a:cxnLst/>
              <a:rect l="l" t="t" r="r" b="b"/>
              <a:pathLst>
                <a:path w="601" h="668" extrusionOk="0">
                  <a:moveTo>
                    <a:pt x="0" y="201"/>
                  </a:moveTo>
                  <a:cubicBezTo>
                    <a:pt x="234" y="267"/>
                    <a:pt x="134" y="668"/>
                    <a:pt x="601" y="501"/>
                  </a:cubicBezTo>
                  <a:lnTo>
                    <a:pt x="601" y="34"/>
                  </a:lnTo>
                  <a:cubicBezTo>
                    <a:pt x="367" y="67"/>
                    <a:pt x="34" y="0"/>
                    <a:pt x="0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7" name="Google Shape;8317;p34"/>
            <p:cNvSpPr/>
            <p:nvPr/>
          </p:nvSpPr>
          <p:spPr>
            <a:xfrm>
              <a:off x="6202100" y="5229175"/>
              <a:ext cx="2525" cy="10875"/>
            </a:xfrm>
            <a:custGeom>
              <a:avLst/>
              <a:gdLst/>
              <a:ahLst/>
              <a:cxnLst/>
              <a:rect l="l" t="t" r="r" b="b"/>
              <a:pathLst>
                <a:path w="101" h="435" extrusionOk="0">
                  <a:moveTo>
                    <a:pt x="101" y="68"/>
                  </a:moveTo>
                  <a:cubicBezTo>
                    <a:pt x="101" y="34"/>
                    <a:pt x="101" y="1"/>
                    <a:pt x="101" y="1"/>
                  </a:cubicBezTo>
                  <a:cubicBezTo>
                    <a:pt x="101" y="101"/>
                    <a:pt x="1" y="368"/>
                    <a:pt x="1" y="435"/>
                  </a:cubicBezTo>
                  <a:cubicBezTo>
                    <a:pt x="1" y="401"/>
                    <a:pt x="34" y="301"/>
                    <a:pt x="67" y="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8" name="Google Shape;8318;p34"/>
            <p:cNvSpPr/>
            <p:nvPr/>
          </p:nvSpPr>
          <p:spPr>
            <a:xfrm>
              <a:off x="6202100" y="5229175"/>
              <a:ext cx="2525" cy="10875"/>
            </a:xfrm>
            <a:custGeom>
              <a:avLst/>
              <a:gdLst/>
              <a:ahLst/>
              <a:cxnLst/>
              <a:rect l="l" t="t" r="r" b="b"/>
              <a:pathLst>
                <a:path w="101" h="435" fill="none" extrusionOk="0">
                  <a:moveTo>
                    <a:pt x="101" y="68"/>
                  </a:moveTo>
                  <a:cubicBezTo>
                    <a:pt x="101" y="34"/>
                    <a:pt x="101" y="1"/>
                    <a:pt x="101" y="1"/>
                  </a:cubicBezTo>
                  <a:cubicBezTo>
                    <a:pt x="101" y="101"/>
                    <a:pt x="1" y="368"/>
                    <a:pt x="1" y="435"/>
                  </a:cubicBezTo>
                  <a:cubicBezTo>
                    <a:pt x="1" y="401"/>
                    <a:pt x="34" y="301"/>
                    <a:pt x="67" y="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9" name="Google Shape;8319;p34"/>
            <p:cNvSpPr/>
            <p:nvPr/>
          </p:nvSpPr>
          <p:spPr>
            <a:xfrm>
              <a:off x="6205425" y="5228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34"/>
            <p:cNvSpPr/>
            <p:nvPr/>
          </p:nvSpPr>
          <p:spPr>
            <a:xfrm>
              <a:off x="6204600" y="5228350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34"/>
                  </a:moveTo>
                  <a:lnTo>
                    <a:pt x="1" y="1"/>
                  </a:lnTo>
                  <a:lnTo>
                    <a:pt x="1" y="34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34"/>
            <p:cNvSpPr/>
            <p:nvPr/>
          </p:nvSpPr>
          <p:spPr>
            <a:xfrm>
              <a:off x="6233800" y="5230850"/>
              <a:ext cx="11700" cy="14200"/>
            </a:xfrm>
            <a:custGeom>
              <a:avLst/>
              <a:gdLst/>
              <a:ahLst/>
              <a:cxnLst/>
              <a:rect l="l" t="t" r="r" b="b"/>
              <a:pathLst>
                <a:path w="468" h="568" extrusionOk="0">
                  <a:moveTo>
                    <a:pt x="167" y="1"/>
                  </a:moveTo>
                  <a:cubicBezTo>
                    <a:pt x="167" y="201"/>
                    <a:pt x="134" y="401"/>
                    <a:pt x="0" y="568"/>
                  </a:cubicBezTo>
                  <a:lnTo>
                    <a:pt x="434" y="568"/>
                  </a:lnTo>
                  <a:cubicBezTo>
                    <a:pt x="467" y="234"/>
                    <a:pt x="400" y="34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34"/>
            <p:cNvSpPr/>
            <p:nvPr/>
          </p:nvSpPr>
          <p:spPr>
            <a:xfrm>
              <a:off x="6233800" y="5230850"/>
              <a:ext cx="11700" cy="14200"/>
            </a:xfrm>
            <a:custGeom>
              <a:avLst/>
              <a:gdLst/>
              <a:ahLst/>
              <a:cxnLst/>
              <a:rect l="l" t="t" r="r" b="b"/>
              <a:pathLst>
                <a:path w="468" h="568" fill="none" extrusionOk="0">
                  <a:moveTo>
                    <a:pt x="167" y="1"/>
                  </a:moveTo>
                  <a:cubicBezTo>
                    <a:pt x="167" y="201"/>
                    <a:pt x="134" y="401"/>
                    <a:pt x="0" y="568"/>
                  </a:cubicBezTo>
                  <a:lnTo>
                    <a:pt x="434" y="568"/>
                  </a:lnTo>
                  <a:cubicBezTo>
                    <a:pt x="467" y="234"/>
                    <a:pt x="400" y="34"/>
                    <a:pt x="1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34"/>
            <p:cNvSpPr/>
            <p:nvPr/>
          </p:nvSpPr>
          <p:spPr>
            <a:xfrm>
              <a:off x="2670400" y="5230025"/>
              <a:ext cx="20875" cy="30050"/>
            </a:xfrm>
            <a:custGeom>
              <a:avLst/>
              <a:gdLst/>
              <a:ahLst/>
              <a:cxnLst/>
              <a:rect l="l" t="t" r="r" b="b"/>
              <a:pathLst>
                <a:path w="835" h="1202" extrusionOk="0">
                  <a:moveTo>
                    <a:pt x="234" y="167"/>
                  </a:moveTo>
                  <a:cubicBezTo>
                    <a:pt x="335" y="467"/>
                    <a:pt x="1" y="1201"/>
                    <a:pt x="535" y="1034"/>
                  </a:cubicBezTo>
                  <a:cubicBezTo>
                    <a:pt x="835" y="901"/>
                    <a:pt x="735" y="0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34"/>
            <p:cNvSpPr/>
            <p:nvPr/>
          </p:nvSpPr>
          <p:spPr>
            <a:xfrm>
              <a:off x="6256300" y="5235025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1" y="567"/>
                  </a:moveTo>
                  <a:cubicBezTo>
                    <a:pt x="201" y="1034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34"/>
            <p:cNvSpPr/>
            <p:nvPr/>
          </p:nvSpPr>
          <p:spPr>
            <a:xfrm>
              <a:off x="6398075" y="5245025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167" y="167"/>
                  </a:moveTo>
                  <a:lnTo>
                    <a:pt x="167" y="1"/>
                  </a:lnTo>
                  <a:cubicBezTo>
                    <a:pt x="0" y="34"/>
                    <a:pt x="101" y="167"/>
                    <a:pt x="1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34"/>
            <p:cNvSpPr/>
            <p:nvPr/>
          </p:nvSpPr>
          <p:spPr>
            <a:xfrm>
              <a:off x="4013025" y="5254200"/>
              <a:ext cx="20050" cy="24200"/>
            </a:xfrm>
            <a:custGeom>
              <a:avLst/>
              <a:gdLst/>
              <a:ahLst/>
              <a:cxnLst/>
              <a:rect l="l" t="t" r="r" b="b"/>
              <a:pathLst>
                <a:path w="802" h="968" extrusionOk="0">
                  <a:moveTo>
                    <a:pt x="268" y="67"/>
                  </a:moveTo>
                  <a:cubicBezTo>
                    <a:pt x="1" y="434"/>
                    <a:pt x="234" y="968"/>
                    <a:pt x="701" y="968"/>
                  </a:cubicBezTo>
                  <a:cubicBezTo>
                    <a:pt x="701" y="501"/>
                    <a:pt x="802" y="1"/>
                    <a:pt x="2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7" name="Google Shape;8327;p34"/>
            <p:cNvSpPr/>
            <p:nvPr/>
          </p:nvSpPr>
          <p:spPr>
            <a:xfrm>
              <a:off x="6178750" y="5255875"/>
              <a:ext cx="11700" cy="18375"/>
            </a:xfrm>
            <a:custGeom>
              <a:avLst/>
              <a:gdLst/>
              <a:ahLst/>
              <a:cxnLst/>
              <a:rect l="l" t="t" r="r" b="b"/>
              <a:pathLst>
                <a:path w="468" h="735" extrusionOk="0">
                  <a:moveTo>
                    <a:pt x="1" y="167"/>
                  </a:moveTo>
                  <a:cubicBezTo>
                    <a:pt x="1" y="401"/>
                    <a:pt x="101" y="634"/>
                    <a:pt x="301" y="734"/>
                  </a:cubicBezTo>
                  <a:cubicBezTo>
                    <a:pt x="267" y="501"/>
                    <a:pt x="468" y="0"/>
                    <a:pt x="1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8" name="Google Shape;8328;p34"/>
            <p:cNvSpPr/>
            <p:nvPr/>
          </p:nvSpPr>
          <p:spPr>
            <a:xfrm>
              <a:off x="6296325" y="5261700"/>
              <a:ext cx="18375" cy="13375"/>
            </a:xfrm>
            <a:custGeom>
              <a:avLst/>
              <a:gdLst/>
              <a:ahLst/>
              <a:cxnLst/>
              <a:rect l="l" t="t" r="r" b="b"/>
              <a:pathLst>
                <a:path w="735" h="535" extrusionOk="0">
                  <a:moveTo>
                    <a:pt x="735" y="234"/>
                  </a:moveTo>
                  <a:cubicBezTo>
                    <a:pt x="535" y="34"/>
                    <a:pt x="1" y="1"/>
                    <a:pt x="1" y="368"/>
                  </a:cubicBezTo>
                  <a:cubicBezTo>
                    <a:pt x="201" y="301"/>
                    <a:pt x="735" y="535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9" name="Google Shape;8329;p34"/>
            <p:cNvSpPr/>
            <p:nvPr/>
          </p:nvSpPr>
          <p:spPr>
            <a:xfrm>
              <a:off x="3480150" y="5267550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67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34"/>
            <p:cNvSpPr/>
            <p:nvPr/>
          </p:nvSpPr>
          <p:spPr>
            <a:xfrm>
              <a:off x="6190425" y="5266700"/>
              <a:ext cx="19200" cy="15875"/>
            </a:xfrm>
            <a:custGeom>
              <a:avLst/>
              <a:gdLst/>
              <a:ahLst/>
              <a:cxnLst/>
              <a:rect l="l" t="t" r="r" b="b"/>
              <a:pathLst>
                <a:path w="768" h="635" extrusionOk="0">
                  <a:moveTo>
                    <a:pt x="1" y="468"/>
                  </a:moveTo>
                  <a:cubicBezTo>
                    <a:pt x="768" y="635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34"/>
            <p:cNvSpPr/>
            <p:nvPr/>
          </p:nvSpPr>
          <p:spPr>
            <a:xfrm>
              <a:off x="6296325" y="5264200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1" y="568"/>
                  </a:moveTo>
                  <a:cubicBezTo>
                    <a:pt x="201" y="1035"/>
                    <a:pt x="368" y="1"/>
                    <a:pt x="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34"/>
            <p:cNvSpPr/>
            <p:nvPr/>
          </p:nvSpPr>
          <p:spPr>
            <a:xfrm>
              <a:off x="6390575" y="5271725"/>
              <a:ext cx="11700" cy="10025"/>
            </a:xfrm>
            <a:custGeom>
              <a:avLst/>
              <a:gdLst/>
              <a:ahLst/>
              <a:cxnLst/>
              <a:rect l="l" t="t" r="r" b="b"/>
              <a:pathLst>
                <a:path w="468" h="401" extrusionOk="0">
                  <a:moveTo>
                    <a:pt x="467" y="400"/>
                  </a:moveTo>
                  <a:lnTo>
                    <a:pt x="467" y="100"/>
                  </a:lnTo>
                  <a:cubicBezTo>
                    <a:pt x="0" y="0"/>
                    <a:pt x="234" y="400"/>
                    <a:pt x="467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3" name="Google Shape;8333;p34"/>
            <p:cNvSpPr/>
            <p:nvPr/>
          </p:nvSpPr>
          <p:spPr>
            <a:xfrm>
              <a:off x="6121200" y="52708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4" name="Google Shape;8334;p34"/>
            <p:cNvSpPr/>
            <p:nvPr/>
          </p:nvSpPr>
          <p:spPr>
            <a:xfrm>
              <a:off x="3696150" y="5284225"/>
              <a:ext cx="3350" cy="3350"/>
            </a:xfrm>
            <a:custGeom>
              <a:avLst/>
              <a:gdLst/>
              <a:ahLst/>
              <a:cxnLst/>
              <a:rect l="l" t="t" r="r" b="b"/>
              <a:pathLst>
                <a:path w="134" h="134" extrusionOk="0">
                  <a:moveTo>
                    <a:pt x="67" y="67"/>
                  </a:moveTo>
                  <a:cubicBezTo>
                    <a:pt x="0" y="0"/>
                    <a:pt x="134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5" name="Google Shape;8335;p34"/>
            <p:cNvSpPr/>
            <p:nvPr/>
          </p:nvSpPr>
          <p:spPr>
            <a:xfrm>
              <a:off x="6219625" y="527422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0" y="601"/>
                    <a:pt x="33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6" name="Google Shape;8336;p34"/>
            <p:cNvSpPr/>
            <p:nvPr/>
          </p:nvSpPr>
          <p:spPr>
            <a:xfrm>
              <a:off x="4864475" y="5300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34"/>
            <p:cNvSpPr/>
            <p:nvPr/>
          </p:nvSpPr>
          <p:spPr>
            <a:xfrm>
              <a:off x="5409025" y="5290900"/>
              <a:ext cx="96775" cy="98425"/>
            </a:xfrm>
            <a:custGeom>
              <a:avLst/>
              <a:gdLst/>
              <a:ahLst/>
              <a:cxnLst/>
              <a:rect l="l" t="t" r="r" b="b"/>
              <a:pathLst>
                <a:path w="3871" h="3937" extrusionOk="0">
                  <a:moveTo>
                    <a:pt x="3570" y="234"/>
                  </a:moveTo>
                  <a:cubicBezTo>
                    <a:pt x="1" y="0"/>
                    <a:pt x="3270" y="3937"/>
                    <a:pt x="3870" y="1401"/>
                  </a:cubicBezTo>
                  <a:cubicBezTo>
                    <a:pt x="3637" y="1535"/>
                    <a:pt x="3870" y="634"/>
                    <a:pt x="357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8" name="Google Shape;8338;p34"/>
            <p:cNvSpPr/>
            <p:nvPr/>
          </p:nvSpPr>
          <p:spPr>
            <a:xfrm>
              <a:off x="6285500" y="5296725"/>
              <a:ext cx="6700" cy="7550"/>
            </a:xfrm>
            <a:custGeom>
              <a:avLst/>
              <a:gdLst/>
              <a:ahLst/>
              <a:cxnLst/>
              <a:rect l="l" t="t" r="r" b="b"/>
              <a:pathLst>
                <a:path w="268" h="302" extrusionOk="0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9" name="Google Shape;8339;p34"/>
            <p:cNvSpPr/>
            <p:nvPr/>
          </p:nvSpPr>
          <p:spPr>
            <a:xfrm>
              <a:off x="6072850" y="5294225"/>
              <a:ext cx="15025" cy="13375"/>
            </a:xfrm>
            <a:custGeom>
              <a:avLst/>
              <a:gdLst/>
              <a:ahLst/>
              <a:cxnLst/>
              <a:rect l="l" t="t" r="r" b="b"/>
              <a:pathLst>
                <a:path w="601" h="535" extrusionOk="0">
                  <a:moveTo>
                    <a:pt x="0" y="401"/>
                  </a:moveTo>
                  <a:cubicBezTo>
                    <a:pt x="601" y="534"/>
                    <a:pt x="34" y="1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34"/>
            <p:cNvSpPr/>
            <p:nvPr/>
          </p:nvSpPr>
          <p:spPr>
            <a:xfrm>
              <a:off x="5117150" y="5299225"/>
              <a:ext cx="54250" cy="89275"/>
            </a:xfrm>
            <a:custGeom>
              <a:avLst/>
              <a:gdLst/>
              <a:ahLst/>
              <a:cxnLst/>
              <a:rect l="l" t="t" r="r" b="b"/>
              <a:pathLst>
                <a:path w="2170" h="3571" extrusionOk="0">
                  <a:moveTo>
                    <a:pt x="1" y="201"/>
                  </a:moveTo>
                  <a:cubicBezTo>
                    <a:pt x="34" y="1035"/>
                    <a:pt x="901" y="234"/>
                    <a:pt x="868" y="1235"/>
                  </a:cubicBezTo>
                  <a:cubicBezTo>
                    <a:pt x="368" y="1235"/>
                    <a:pt x="868" y="1502"/>
                    <a:pt x="434" y="1669"/>
                  </a:cubicBezTo>
                  <a:cubicBezTo>
                    <a:pt x="1502" y="1402"/>
                    <a:pt x="168" y="3503"/>
                    <a:pt x="1168" y="3570"/>
                  </a:cubicBezTo>
                  <a:cubicBezTo>
                    <a:pt x="1969" y="2469"/>
                    <a:pt x="2169" y="1"/>
                    <a:pt x="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34"/>
            <p:cNvSpPr/>
            <p:nvPr/>
          </p:nvSpPr>
          <p:spPr>
            <a:xfrm>
              <a:off x="3250825" y="5300075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2" name="Google Shape;8342;p34"/>
            <p:cNvSpPr/>
            <p:nvPr/>
          </p:nvSpPr>
          <p:spPr>
            <a:xfrm>
              <a:off x="3082375" y="5306750"/>
              <a:ext cx="22550" cy="30875"/>
            </a:xfrm>
            <a:custGeom>
              <a:avLst/>
              <a:gdLst/>
              <a:ahLst/>
              <a:cxnLst/>
              <a:rect l="l" t="t" r="r" b="b"/>
              <a:pathLst>
                <a:path w="902" h="1235" extrusionOk="0">
                  <a:moveTo>
                    <a:pt x="0" y="167"/>
                  </a:moveTo>
                  <a:cubicBezTo>
                    <a:pt x="67" y="567"/>
                    <a:pt x="601" y="1234"/>
                    <a:pt x="901" y="901"/>
                  </a:cubicBezTo>
                  <a:cubicBezTo>
                    <a:pt x="534" y="734"/>
                    <a:pt x="701" y="0"/>
                    <a:pt x="0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3" name="Google Shape;8343;p34"/>
            <p:cNvSpPr/>
            <p:nvPr/>
          </p:nvSpPr>
          <p:spPr>
            <a:xfrm>
              <a:off x="6111200" y="5318425"/>
              <a:ext cx="13375" cy="11700"/>
            </a:xfrm>
            <a:custGeom>
              <a:avLst/>
              <a:gdLst/>
              <a:ahLst/>
              <a:cxnLst/>
              <a:rect l="l" t="t" r="r" b="b"/>
              <a:pathLst>
                <a:path w="535" h="468" extrusionOk="0">
                  <a:moveTo>
                    <a:pt x="234" y="0"/>
                  </a:moveTo>
                  <a:cubicBezTo>
                    <a:pt x="1" y="234"/>
                    <a:pt x="101" y="467"/>
                    <a:pt x="534" y="434"/>
                  </a:cubicBezTo>
                  <a:cubicBezTo>
                    <a:pt x="534" y="234"/>
                    <a:pt x="401" y="67"/>
                    <a:pt x="2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4" name="Google Shape;8344;p34"/>
            <p:cNvSpPr/>
            <p:nvPr/>
          </p:nvSpPr>
          <p:spPr>
            <a:xfrm>
              <a:off x="5589150" y="5321750"/>
              <a:ext cx="19225" cy="19200"/>
            </a:xfrm>
            <a:custGeom>
              <a:avLst/>
              <a:gdLst/>
              <a:ahLst/>
              <a:cxnLst/>
              <a:rect l="l" t="t" r="r" b="b"/>
              <a:pathLst>
                <a:path w="769" h="768" extrusionOk="0">
                  <a:moveTo>
                    <a:pt x="768" y="734"/>
                  </a:moveTo>
                  <a:lnTo>
                    <a:pt x="768" y="1"/>
                  </a:lnTo>
                  <a:lnTo>
                    <a:pt x="34" y="1"/>
                  </a:lnTo>
                  <a:cubicBezTo>
                    <a:pt x="1" y="534"/>
                    <a:pt x="234" y="768"/>
                    <a:pt x="768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34"/>
            <p:cNvSpPr/>
            <p:nvPr/>
          </p:nvSpPr>
          <p:spPr>
            <a:xfrm>
              <a:off x="6105375" y="5329250"/>
              <a:ext cx="25875" cy="20875"/>
            </a:xfrm>
            <a:custGeom>
              <a:avLst/>
              <a:gdLst/>
              <a:ahLst/>
              <a:cxnLst/>
              <a:rect l="l" t="t" r="r" b="b"/>
              <a:pathLst>
                <a:path w="1035" h="835" extrusionOk="0">
                  <a:moveTo>
                    <a:pt x="1034" y="301"/>
                  </a:moveTo>
                  <a:cubicBezTo>
                    <a:pt x="834" y="67"/>
                    <a:pt x="200" y="268"/>
                    <a:pt x="0" y="1"/>
                  </a:cubicBezTo>
                  <a:cubicBezTo>
                    <a:pt x="100" y="368"/>
                    <a:pt x="901" y="835"/>
                    <a:pt x="10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34"/>
            <p:cNvSpPr/>
            <p:nvPr/>
          </p:nvSpPr>
          <p:spPr>
            <a:xfrm>
              <a:off x="6296325" y="5325925"/>
              <a:ext cx="19225" cy="15025"/>
            </a:xfrm>
            <a:custGeom>
              <a:avLst/>
              <a:gdLst/>
              <a:ahLst/>
              <a:cxnLst/>
              <a:rect l="l" t="t" r="r" b="b"/>
              <a:pathLst>
                <a:path w="769" h="601" extrusionOk="0">
                  <a:moveTo>
                    <a:pt x="1" y="434"/>
                  </a:moveTo>
                  <a:cubicBezTo>
                    <a:pt x="768" y="601"/>
                    <a:pt x="1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7" name="Google Shape;8347;p34"/>
            <p:cNvSpPr/>
            <p:nvPr/>
          </p:nvSpPr>
          <p:spPr>
            <a:xfrm>
              <a:off x="6310500" y="532592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8" name="Google Shape;8348;p34"/>
            <p:cNvSpPr/>
            <p:nvPr/>
          </p:nvSpPr>
          <p:spPr>
            <a:xfrm>
              <a:off x="5205550" y="5344275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34"/>
            <p:cNvSpPr/>
            <p:nvPr/>
          </p:nvSpPr>
          <p:spPr>
            <a:xfrm>
              <a:off x="2924750" y="5351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34"/>
            <p:cNvSpPr/>
            <p:nvPr/>
          </p:nvSpPr>
          <p:spPr>
            <a:xfrm>
              <a:off x="6051150" y="5340100"/>
              <a:ext cx="19225" cy="15025"/>
            </a:xfrm>
            <a:custGeom>
              <a:avLst/>
              <a:gdLst/>
              <a:ahLst/>
              <a:cxnLst/>
              <a:rect l="l" t="t" r="r" b="b"/>
              <a:pathLst>
                <a:path w="769" h="601" extrusionOk="0">
                  <a:moveTo>
                    <a:pt x="1" y="467"/>
                  </a:moveTo>
                  <a:cubicBezTo>
                    <a:pt x="768" y="601"/>
                    <a:pt x="168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34"/>
            <p:cNvSpPr/>
            <p:nvPr/>
          </p:nvSpPr>
          <p:spPr>
            <a:xfrm>
              <a:off x="5087975" y="5344275"/>
              <a:ext cx="39225" cy="40050"/>
            </a:xfrm>
            <a:custGeom>
              <a:avLst/>
              <a:gdLst/>
              <a:ahLst/>
              <a:cxnLst/>
              <a:rect l="l" t="t" r="r" b="b"/>
              <a:pathLst>
                <a:path w="1569" h="1602" extrusionOk="0">
                  <a:moveTo>
                    <a:pt x="1468" y="734"/>
                  </a:moveTo>
                  <a:cubicBezTo>
                    <a:pt x="868" y="501"/>
                    <a:pt x="200" y="0"/>
                    <a:pt x="0" y="867"/>
                  </a:cubicBezTo>
                  <a:cubicBezTo>
                    <a:pt x="534" y="1068"/>
                    <a:pt x="834" y="1501"/>
                    <a:pt x="1468" y="1601"/>
                  </a:cubicBezTo>
                  <a:cubicBezTo>
                    <a:pt x="1568" y="1101"/>
                    <a:pt x="1168" y="1001"/>
                    <a:pt x="1468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34"/>
            <p:cNvSpPr/>
            <p:nvPr/>
          </p:nvSpPr>
          <p:spPr>
            <a:xfrm>
              <a:off x="6003625" y="53442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34"/>
            <p:cNvSpPr/>
            <p:nvPr/>
          </p:nvSpPr>
          <p:spPr>
            <a:xfrm>
              <a:off x="2913925" y="5356775"/>
              <a:ext cx="7525" cy="13375"/>
            </a:xfrm>
            <a:custGeom>
              <a:avLst/>
              <a:gdLst/>
              <a:ahLst/>
              <a:cxnLst/>
              <a:rect l="l" t="t" r="r" b="b"/>
              <a:pathLst>
                <a:path w="301" h="535" extrusionOk="0">
                  <a:moveTo>
                    <a:pt x="0" y="67"/>
                  </a:moveTo>
                  <a:cubicBezTo>
                    <a:pt x="0" y="267"/>
                    <a:pt x="100" y="468"/>
                    <a:pt x="300" y="534"/>
                  </a:cubicBezTo>
                  <a:cubicBezTo>
                    <a:pt x="300" y="301"/>
                    <a:pt x="300" y="1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4" name="Google Shape;8354;p34"/>
            <p:cNvSpPr/>
            <p:nvPr/>
          </p:nvSpPr>
          <p:spPr>
            <a:xfrm>
              <a:off x="3481825" y="5362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5" name="Google Shape;8355;p34"/>
            <p:cNvSpPr/>
            <p:nvPr/>
          </p:nvSpPr>
          <p:spPr>
            <a:xfrm>
              <a:off x="6200425" y="5358450"/>
              <a:ext cx="20050" cy="20875"/>
            </a:xfrm>
            <a:custGeom>
              <a:avLst/>
              <a:gdLst/>
              <a:ahLst/>
              <a:cxnLst/>
              <a:rect l="l" t="t" r="r" b="b"/>
              <a:pathLst>
                <a:path w="802" h="835" extrusionOk="0">
                  <a:moveTo>
                    <a:pt x="168" y="0"/>
                  </a:moveTo>
                  <a:cubicBezTo>
                    <a:pt x="1" y="834"/>
                    <a:pt x="801" y="67"/>
                    <a:pt x="1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34"/>
            <p:cNvSpPr/>
            <p:nvPr/>
          </p:nvSpPr>
          <p:spPr>
            <a:xfrm>
              <a:off x="6303850" y="5351775"/>
              <a:ext cx="8350" cy="26700"/>
            </a:xfrm>
            <a:custGeom>
              <a:avLst/>
              <a:gdLst/>
              <a:ahLst/>
              <a:cxnLst/>
              <a:rect l="l" t="t" r="r" b="b"/>
              <a:pathLst>
                <a:path w="334" h="1068" extrusionOk="0">
                  <a:moveTo>
                    <a:pt x="0" y="567"/>
                  </a:moveTo>
                  <a:cubicBezTo>
                    <a:pt x="200" y="1068"/>
                    <a:pt x="3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34"/>
            <p:cNvSpPr/>
            <p:nvPr/>
          </p:nvSpPr>
          <p:spPr>
            <a:xfrm>
              <a:off x="5505775" y="5362625"/>
              <a:ext cx="19200" cy="15025"/>
            </a:xfrm>
            <a:custGeom>
              <a:avLst/>
              <a:gdLst/>
              <a:ahLst/>
              <a:cxnLst/>
              <a:rect l="l" t="t" r="r" b="b"/>
              <a:pathLst>
                <a:path w="768" h="601" extrusionOk="0">
                  <a:moveTo>
                    <a:pt x="0" y="434"/>
                  </a:moveTo>
                  <a:cubicBezTo>
                    <a:pt x="767" y="600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34"/>
            <p:cNvSpPr/>
            <p:nvPr/>
          </p:nvSpPr>
          <p:spPr>
            <a:xfrm>
              <a:off x="6029475" y="5373450"/>
              <a:ext cx="20050" cy="21700"/>
            </a:xfrm>
            <a:custGeom>
              <a:avLst/>
              <a:gdLst/>
              <a:ahLst/>
              <a:cxnLst/>
              <a:rect l="l" t="t" r="r" b="b"/>
              <a:pathLst>
                <a:path w="802" h="868" extrusionOk="0">
                  <a:moveTo>
                    <a:pt x="134" y="1"/>
                  </a:moveTo>
                  <a:cubicBezTo>
                    <a:pt x="1" y="868"/>
                    <a:pt x="801" y="101"/>
                    <a:pt x="1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9" name="Google Shape;8359;p34"/>
            <p:cNvSpPr/>
            <p:nvPr/>
          </p:nvSpPr>
          <p:spPr>
            <a:xfrm>
              <a:off x="6055325" y="5362625"/>
              <a:ext cx="5025" cy="36700"/>
            </a:xfrm>
            <a:custGeom>
              <a:avLst/>
              <a:gdLst/>
              <a:ahLst/>
              <a:cxnLst/>
              <a:rect l="l" t="t" r="r" b="b"/>
              <a:pathLst>
                <a:path w="201" h="1468" extrusionOk="0">
                  <a:moveTo>
                    <a:pt x="134" y="600"/>
                  </a:moveTo>
                  <a:cubicBezTo>
                    <a:pt x="201" y="0"/>
                    <a:pt x="1" y="1468"/>
                    <a:pt x="134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0" name="Google Shape;8360;p34"/>
            <p:cNvSpPr/>
            <p:nvPr/>
          </p:nvSpPr>
          <p:spPr>
            <a:xfrm>
              <a:off x="6021150" y="53843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33" y="0"/>
                  </a:moveTo>
                  <a:cubicBezTo>
                    <a:pt x="0" y="367"/>
                    <a:pt x="334" y="367"/>
                    <a:pt x="467" y="601"/>
                  </a:cubicBezTo>
                  <a:cubicBezTo>
                    <a:pt x="600" y="134"/>
                    <a:pt x="234" y="134"/>
                    <a:pt x="33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34"/>
            <p:cNvSpPr/>
            <p:nvPr/>
          </p:nvSpPr>
          <p:spPr>
            <a:xfrm>
              <a:off x="6031150" y="5383475"/>
              <a:ext cx="23375" cy="15850"/>
            </a:xfrm>
            <a:custGeom>
              <a:avLst/>
              <a:gdLst/>
              <a:ahLst/>
              <a:cxnLst/>
              <a:rect l="l" t="t" r="r" b="b"/>
              <a:pathLst>
                <a:path w="935" h="634" extrusionOk="0">
                  <a:moveTo>
                    <a:pt x="934" y="167"/>
                  </a:moveTo>
                  <a:cubicBezTo>
                    <a:pt x="0" y="0"/>
                    <a:pt x="601" y="634"/>
                    <a:pt x="9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2" name="Google Shape;8362;p34"/>
            <p:cNvSpPr/>
            <p:nvPr/>
          </p:nvSpPr>
          <p:spPr>
            <a:xfrm>
              <a:off x="5243925" y="5390975"/>
              <a:ext cx="20025" cy="19200"/>
            </a:xfrm>
            <a:custGeom>
              <a:avLst/>
              <a:gdLst/>
              <a:ahLst/>
              <a:cxnLst/>
              <a:rect l="l" t="t" r="r" b="b"/>
              <a:pathLst>
                <a:path w="801" h="768" extrusionOk="0">
                  <a:moveTo>
                    <a:pt x="801" y="334"/>
                  </a:moveTo>
                  <a:cubicBezTo>
                    <a:pt x="534" y="267"/>
                    <a:pt x="434" y="0"/>
                    <a:pt x="67" y="34"/>
                  </a:cubicBezTo>
                  <a:cubicBezTo>
                    <a:pt x="0" y="601"/>
                    <a:pt x="567" y="7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3" name="Google Shape;8363;p34"/>
            <p:cNvSpPr/>
            <p:nvPr/>
          </p:nvSpPr>
          <p:spPr>
            <a:xfrm>
              <a:off x="6069500" y="5391800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1" y="434"/>
                  </a:moveTo>
                  <a:cubicBezTo>
                    <a:pt x="201" y="634"/>
                    <a:pt x="434" y="534"/>
                    <a:pt x="568" y="301"/>
                  </a:cubicBezTo>
                  <a:cubicBezTo>
                    <a:pt x="201" y="301"/>
                    <a:pt x="10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4" name="Google Shape;8364;p34"/>
            <p:cNvSpPr/>
            <p:nvPr/>
          </p:nvSpPr>
          <p:spPr>
            <a:xfrm>
              <a:off x="6102025" y="5399300"/>
              <a:ext cx="10875" cy="15875"/>
            </a:xfrm>
            <a:custGeom>
              <a:avLst/>
              <a:gdLst/>
              <a:ahLst/>
              <a:cxnLst/>
              <a:rect l="l" t="t" r="r" b="b"/>
              <a:pathLst>
                <a:path w="435" h="635" extrusionOk="0">
                  <a:moveTo>
                    <a:pt x="1" y="1"/>
                  </a:moveTo>
                  <a:lnTo>
                    <a:pt x="1" y="568"/>
                  </a:lnTo>
                  <a:cubicBezTo>
                    <a:pt x="401" y="635"/>
                    <a:pt x="368" y="2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34"/>
            <p:cNvSpPr/>
            <p:nvPr/>
          </p:nvSpPr>
          <p:spPr>
            <a:xfrm>
              <a:off x="5037100" y="5405975"/>
              <a:ext cx="33375" cy="44225"/>
            </a:xfrm>
            <a:custGeom>
              <a:avLst/>
              <a:gdLst/>
              <a:ahLst/>
              <a:cxnLst/>
              <a:rect l="l" t="t" r="r" b="b"/>
              <a:pathLst>
                <a:path w="1335" h="1769" extrusionOk="0">
                  <a:moveTo>
                    <a:pt x="1" y="1769"/>
                  </a:moveTo>
                  <a:lnTo>
                    <a:pt x="734" y="1769"/>
                  </a:lnTo>
                  <a:cubicBezTo>
                    <a:pt x="1035" y="1302"/>
                    <a:pt x="1335" y="568"/>
                    <a:pt x="868" y="1"/>
                  </a:cubicBezTo>
                  <a:cubicBezTo>
                    <a:pt x="768" y="801"/>
                    <a:pt x="167" y="1068"/>
                    <a:pt x="1" y="17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34"/>
            <p:cNvSpPr/>
            <p:nvPr/>
          </p:nvSpPr>
          <p:spPr>
            <a:xfrm>
              <a:off x="5538300" y="5413475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167" y="1"/>
                  </a:moveTo>
                  <a:cubicBezTo>
                    <a:pt x="0" y="401"/>
                    <a:pt x="200" y="835"/>
                    <a:pt x="601" y="1035"/>
                  </a:cubicBezTo>
                  <a:cubicBezTo>
                    <a:pt x="1034" y="668"/>
                    <a:pt x="434" y="134"/>
                    <a:pt x="1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34"/>
            <p:cNvSpPr/>
            <p:nvPr/>
          </p:nvSpPr>
          <p:spPr>
            <a:xfrm>
              <a:off x="6069500" y="5415975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1" y="201"/>
                  </a:moveTo>
                  <a:cubicBezTo>
                    <a:pt x="234" y="201"/>
                    <a:pt x="67" y="601"/>
                    <a:pt x="268" y="635"/>
                  </a:cubicBezTo>
                  <a:cubicBezTo>
                    <a:pt x="168" y="234"/>
                    <a:pt x="568" y="335"/>
                    <a:pt x="568" y="68"/>
                  </a:cubicBezTo>
                  <a:cubicBezTo>
                    <a:pt x="368" y="68"/>
                    <a:pt x="34" y="1"/>
                    <a:pt x="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34"/>
            <p:cNvSpPr/>
            <p:nvPr/>
          </p:nvSpPr>
          <p:spPr>
            <a:xfrm>
              <a:off x="4882825" y="5421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34"/>
            <p:cNvSpPr/>
            <p:nvPr/>
          </p:nvSpPr>
          <p:spPr>
            <a:xfrm>
              <a:off x="5718425" y="5408475"/>
              <a:ext cx="27550" cy="26725"/>
            </a:xfrm>
            <a:custGeom>
              <a:avLst/>
              <a:gdLst/>
              <a:ahLst/>
              <a:cxnLst/>
              <a:rect l="l" t="t" r="r" b="b"/>
              <a:pathLst>
                <a:path w="1102" h="1069" extrusionOk="0">
                  <a:moveTo>
                    <a:pt x="1001" y="935"/>
                  </a:moveTo>
                  <a:cubicBezTo>
                    <a:pt x="1101" y="1"/>
                    <a:pt x="0" y="1068"/>
                    <a:pt x="1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0" name="Google Shape;8370;p34"/>
            <p:cNvSpPr/>
            <p:nvPr/>
          </p:nvSpPr>
          <p:spPr>
            <a:xfrm>
              <a:off x="6014475" y="54134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1" name="Google Shape;8371;p34"/>
            <p:cNvSpPr/>
            <p:nvPr/>
          </p:nvSpPr>
          <p:spPr>
            <a:xfrm>
              <a:off x="6098700" y="5415975"/>
              <a:ext cx="10025" cy="21725"/>
            </a:xfrm>
            <a:custGeom>
              <a:avLst/>
              <a:gdLst/>
              <a:ahLst/>
              <a:cxnLst/>
              <a:rect l="l" t="t" r="r" b="b"/>
              <a:pathLst>
                <a:path w="401" h="869" extrusionOk="0">
                  <a:moveTo>
                    <a:pt x="0" y="201"/>
                  </a:moveTo>
                  <a:lnTo>
                    <a:pt x="0" y="635"/>
                  </a:lnTo>
                  <a:cubicBezTo>
                    <a:pt x="401" y="868"/>
                    <a:pt x="401" y="1"/>
                    <a:pt x="0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34"/>
            <p:cNvSpPr/>
            <p:nvPr/>
          </p:nvSpPr>
          <p:spPr>
            <a:xfrm>
              <a:off x="6047000" y="5424325"/>
              <a:ext cx="19200" cy="21700"/>
            </a:xfrm>
            <a:custGeom>
              <a:avLst/>
              <a:gdLst/>
              <a:ahLst/>
              <a:cxnLst/>
              <a:rect l="l" t="t" r="r" b="b"/>
              <a:pathLst>
                <a:path w="768" h="868" extrusionOk="0">
                  <a:moveTo>
                    <a:pt x="467" y="1"/>
                  </a:moveTo>
                  <a:cubicBezTo>
                    <a:pt x="500" y="334"/>
                    <a:pt x="33" y="167"/>
                    <a:pt x="0" y="468"/>
                  </a:cubicBezTo>
                  <a:cubicBezTo>
                    <a:pt x="300" y="468"/>
                    <a:pt x="200" y="868"/>
                    <a:pt x="601" y="734"/>
                  </a:cubicBezTo>
                  <a:cubicBezTo>
                    <a:pt x="500" y="534"/>
                    <a:pt x="767" y="1"/>
                    <a:pt x="4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3" name="Google Shape;8373;p34"/>
            <p:cNvSpPr/>
            <p:nvPr/>
          </p:nvSpPr>
          <p:spPr>
            <a:xfrm>
              <a:off x="5422375" y="5425150"/>
              <a:ext cx="17550" cy="22550"/>
            </a:xfrm>
            <a:custGeom>
              <a:avLst/>
              <a:gdLst/>
              <a:ahLst/>
              <a:cxnLst/>
              <a:rect l="l" t="t" r="r" b="b"/>
              <a:pathLst>
                <a:path w="702" h="902" extrusionOk="0">
                  <a:moveTo>
                    <a:pt x="701" y="435"/>
                  </a:moveTo>
                  <a:cubicBezTo>
                    <a:pt x="1" y="1"/>
                    <a:pt x="334" y="902"/>
                    <a:pt x="70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4" name="Google Shape;8374;p34"/>
            <p:cNvSpPr/>
            <p:nvPr/>
          </p:nvSpPr>
          <p:spPr>
            <a:xfrm>
              <a:off x="4688525" y="5427650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0" y="501"/>
                  </a:moveTo>
                  <a:cubicBezTo>
                    <a:pt x="367" y="10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34"/>
            <p:cNvSpPr/>
            <p:nvPr/>
          </p:nvSpPr>
          <p:spPr>
            <a:xfrm>
              <a:off x="6128725" y="5434325"/>
              <a:ext cx="17525" cy="15875"/>
            </a:xfrm>
            <a:custGeom>
              <a:avLst/>
              <a:gdLst/>
              <a:ahLst/>
              <a:cxnLst/>
              <a:rect l="l" t="t" r="r" b="b"/>
              <a:pathLst>
                <a:path w="701" h="635" extrusionOk="0">
                  <a:moveTo>
                    <a:pt x="267" y="68"/>
                  </a:moveTo>
                  <a:cubicBezTo>
                    <a:pt x="0" y="334"/>
                    <a:pt x="267" y="234"/>
                    <a:pt x="267" y="635"/>
                  </a:cubicBezTo>
                  <a:lnTo>
                    <a:pt x="701" y="635"/>
                  </a:lnTo>
                  <a:cubicBezTo>
                    <a:pt x="634" y="368"/>
                    <a:pt x="634" y="1"/>
                    <a:pt x="2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6" name="Google Shape;8376;p34"/>
            <p:cNvSpPr/>
            <p:nvPr/>
          </p:nvSpPr>
          <p:spPr>
            <a:xfrm>
              <a:off x="6098700" y="5440175"/>
              <a:ext cx="7525" cy="10850"/>
            </a:xfrm>
            <a:custGeom>
              <a:avLst/>
              <a:gdLst/>
              <a:ahLst/>
              <a:cxnLst/>
              <a:rect l="l" t="t" r="r" b="b"/>
              <a:pathLst>
                <a:path w="301" h="434" extrusionOk="0">
                  <a:moveTo>
                    <a:pt x="134" y="0"/>
                  </a:moveTo>
                  <a:cubicBezTo>
                    <a:pt x="34" y="100"/>
                    <a:pt x="0" y="267"/>
                    <a:pt x="0" y="434"/>
                  </a:cubicBezTo>
                  <a:lnTo>
                    <a:pt x="267" y="434"/>
                  </a:lnTo>
                  <a:cubicBezTo>
                    <a:pt x="267" y="200"/>
                    <a:pt x="300" y="0"/>
                    <a:pt x="1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7" name="Google Shape;8377;p34"/>
            <p:cNvSpPr/>
            <p:nvPr/>
          </p:nvSpPr>
          <p:spPr>
            <a:xfrm>
              <a:off x="6098700" y="5440175"/>
              <a:ext cx="7525" cy="10850"/>
            </a:xfrm>
            <a:custGeom>
              <a:avLst/>
              <a:gdLst/>
              <a:ahLst/>
              <a:cxnLst/>
              <a:rect l="l" t="t" r="r" b="b"/>
              <a:pathLst>
                <a:path w="301" h="434" fill="none" extrusionOk="0">
                  <a:moveTo>
                    <a:pt x="134" y="0"/>
                  </a:moveTo>
                  <a:cubicBezTo>
                    <a:pt x="34" y="100"/>
                    <a:pt x="0" y="267"/>
                    <a:pt x="0" y="434"/>
                  </a:cubicBezTo>
                  <a:lnTo>
                    <a:pt x="267" y="434"/>
                  </a:lnTo>
                  <a:cubicBezTo>
                    <a:pt x="267" y="200"/>
                    <a:pt x="300" y="0"/>
                    <a:pt x="1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8" name="Google Shape;8378;p34"/>
            <p:cNvSpPr/>
            <p:nvPr/>
          </p:nvSpPr>
          <p:spPr>
            <a:xfrm>
              <a:off x="6113700" y="5440175"/>
              <a:ext cx="11700" cy="10850"/>
            </a:xfrm>
            <a:custGeom>
              <a:avLst/>
              <a:gdLst/>
              <a:ahLst/>
              <a:cxnLst/>
              <a:rect l="l" t="t" r="r" b="b"/>
              <a:pathLst>
                <a:path w="468" h="434" extrusionOk="0">
                  <a:moveTo>
                    <a:pt x="301" y="0"/>
                  </a:moveTo>
                  <a:cubicBezTo>
                    <a:pt x="234" y="167"/>
                    <a:pt x="34" y="200"/>
                    <a:pt x="1" y="434"/>
                  </a:cubicBezTo>
                  <a:lnTo>
                    <a:pt x="434" y="434"/>
                  </a:lnTo>
                  <a:cubicBezTo>
                    <a:pt x="434" y="200"/>
                    <a:pt x="468" y="0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9" name="Google Shape;8379;p34"/>
            <p:cNvSpPr/>
            <p:nvPr/>
          </p:nvSpPr>
          <p:spPr>
            <a:xfrm>
              <a:off x="6373050" y="5180825"/>
              <a:ext cx="29225" cy="27525"/>
            </a:xfrm>
            <a:custGeom>
              <a:avLst/>
              <a:gdLst/>
              <a:ahLst/>
              <a:cxnLst/>
              <a:rect l="l" t="t" r="r" b="b"/>
              <a:pathLst>
                <a:path w="1169" h="1101" extrusionOk="0">
                  <a:moveTo>
                    <a:pt x="1" y="667"/>
                  </a:moveTo>
                  <a:cubicBezTo>
                    <a:pt x="368" y="834"/>
                    <a:pt x="768" y="1001"/>
                    <a:pt x="1168" y="1101"/>
                  </a:cubicBezTo>
                  <a:lnTo>
                    <a:pt x="1168" y="834"/>
                  </a:lnTo>
                  <a:cubicBezTo>
                    <a:pt x="568" y="801"/>
                    <a:pt x="168" y="0"/>
                    <a:pt x="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34"/>
            <p:cNvSpPr/>
            <p:nvPr/>
          </p:nvSpPr>
          <p:spPr>
            <a:xfrm>
              <a:off x="6112875" y="5168300"/>
              <a:ext cx="289400" cy="282725"/>
            </a:xfrm>
            <a:custGeom>
              <a:avLst/>
              <a:gdLst/>
              <a:ahLst/>
              <a:cxnLst/>
              <a:rect l="l" t="t" r="r" b="b"/>
              <a:pathLst>
                <a:path w="11576" h="11309" extrusionOk="0">
                  <a:moveTo>
                    <a:pt x="10108" y="4971"/>
                  </a:moveTo>
                  <a:cubicBezTo>
                    <a:pt x="9874" y="4371"/>
                    <a:pt x="10875" y="4971"/>
                    <a:pt x="10841" y="4571"/>
                  </a:cubicBezTo>
                  <a:cubicBezTo>
                    <a:pt x="10708" y="4237"/>
                    <a:pt x="10541" y="3870"/>
                    <a:pt x="10108" y="3837"/>
                  </a:cubicBezTo>
                  <a:cubicBezTo>
                    <a:pt x="9907" y="4037"/>
                    <a:pt x="9907" y="4404"/>
                    <a:pt x="10408" y="4237"/>
                  </a:cubicBezTo>
                  <a:cubicBezTo>
                    <a:pt x="10241" y="4704"/>
                    <a:pt x="9907" y="4104"/>
                    <a:pt x="9540" y="4237"/>
                  </a:cubicBezTo>
                  <a:cubicBezTo>
                    <a:pt x="9707" y="3904"/>
                    <a:pt x="9440" y="3937"/>
                    <a:pt x="9807" y="3670"/>
                  </a:cubicBezTo>
                  <a:cubicBezTo>
                    <a:pt x="9374" y="3570"/>
                    <a:pt x="9407" y="3904"/>
                    <a:pt x="8940" y="3804"/>
                  </a:cubicBezTo>
                  <a:cubicBezTo>
                    <a:pt x="9073" y="3603"/>
                    <a:pt x="9407" y="3603"/>
                    <a:pt x="9674" y="3503"/>
                  </a:cubicBezTo>
                  <a:cubicBezTo>
                    <a:pt x="9040" y="3503"/>
                    <a:pt x="9340" y="3236"/>
                    <a:pt x="8506" y="3070"/>
                  </a:cubicBezTo>
                  <a:cubicBezTo>
                    <a:pt x="8673" y="2536"/>
                    <a:pt x="9741" y="2836"/>
                    <a:pt x="9674" y="2069"/>
                  </a:cubicBezTo>
                  <a:cubicBezTo>
                    <a:pt x="9107" y="2436"/>
                    <a:pt x="7039" y="2569"/>
                    <a:pt x="7472" y="735"/>
                  </a:cubicBezTo>
                  <a:cubicBezTo>
                    <a:pt x="7072" y="1202"/>
                    <a:pt x="6338" y="234"/>
                    <a:pt x="6005" y="1"/>
                  </a:cubicBezTo>
                  <a:cubicBezTo>
                    <a:pt x="5604" y="268"/>
                    <a:pt x="6138" y="835"/>
                    <a:pt x="6438" y="868"/>
                  </a:cubicBezTo>
                  <a:cubicBezTo>
                    <a:pt x="6205" y="1368"/>
                    <a:pt x="5571" y="568"/>
                    <a:pt x="5538" y="1168"/>
                  </a:cubicBezTo>
                  <a:cubicBezTo>
                    <a:pt x="5905" y="1735"/>
                    <a:pt x="6438" y="868"/>
                    <a:pt x="6705" y="1769"/>
                  </a:cubicBezTo>
                  <a:cubicBezTo>
                    <a:pt x="6939" y="2669"/>
                    <a:pt x="6005" y="1969"/>
                    <a:pt x="6138" y="3070"/>
                  </a:cubicBezTo>
                  <a:cubicBezTo>
                    <a:pt x="6438" y="3136"/>
                    <a:pt x="6405" y="2870"/>
                    <a:pt x="6438" y="2669"/>
                  </a:cubicBezTo>
                  <a:cubicBezTo>
                    <a:pt x="6839" y="2903"/>
                    <a:pt x="6605" y="3203"/>
                    <a:pt x="6438" y="3537"/>
                  </a:cubicBezTo>
                  <a:cubicBezTo>
                    <a:pt x="7372" y="3837"/>
                    <a:pt x="7606" y="3503"/>
                    <a:pt x="8773" y="3837"/>
                  </a:cubicBezTo>
                  <a:cubicBezTo>
                    <a:pt x="8273" y="4337"/>
                    <a:pt x="7672" y="4671"/>
                    <a:pt x="7306" y="5305"/>
                  </a:cubicBezTo>
                  <a:cubicBezTo>
                    <a:pt x="7739" y="5471"/>
                    <a:pt x="8573" y="4771"/>
                    <a:pt x="8773" y="4271"/>
                  </a:cubicBezTo>
                  <a:cubicBezTo>
                    <a:pt x="8973" y="5038"/>
                    <a:pt x="8273" y="4971"/>
                    <a:pt x="8473" y="5738"/>
                  </a:cubicBezTo>
                  <a:cubicBezTo>
                    <a:pt x="8740" y="5371"/>
                    <a:pt x="8740" y="5505"/>
                    <a:pt x="8907" y="5872"/>
                  </a:cubicBezTo>
                  <a:cubicBezTo>
                    <a:pt x="9073" y="5238"/>
                    <a:pt x="9574" y="5238"/>
                    <a:pt x="10241" y="5438"/>
                  </a:cubicBezTo>
                  <a:cubicBezTo>
                    <a:pt x="10108" y="5938"/>
                    <a:pt x="9407" y="5038"/>
                    <a:pt x="9207" y="5605"/>
                  </a:cubicBezTo>
                  <a:cubicBezTo>
                    <a:pt x="9474" y="5805"/>
                    <a:pt x="10208" y="5672"/>
                    <a:pt x="10541" y="6472"/>
                  </a:cubicBezTo>
                  <a:cubicBezTo>
                    <a:pt x="9474" y="5938"/>
                    <a:pt x="9340" y="6872"/>
                    <a:pt x="8773" y="6305"/>
                  </a:cubicBezTo>
                  <a:cubicBezTo>
                    <a:pt x="8173" y="6939"/>
                    <a:pt x="9807" y="6572"/>
                    <a:pt x="9641" y="7206"/>
                  </a:cubicBezTo>
                  <a:cubicBezTo>
                    <a:pt x="9407" y="7239"/>
                    <a:pt x="9307" y="7439"/>
                    <a:pt x="9374" y="7773"/>
                  </a:cubicBezTo>
                  <a:cubicBezTo>
                    <a:pt x="8807" y="7840"/>
                    <a:pt x="9440" y="7339"/>
                    <a:pt x="8907" y="7206"/>
                  </a:cubicBezTo>
                  <a:cubicBezTo>
                    <a:pt x="8106" y="7906"/>
                    <a:pt x="9707" y="8073"/>
                    <a:pt x="9807" y="8507"/>
                  </a:cubicBezTo>
                  <a:cubicBezTo>
                    <a:pt x="8973" y="8740"/>
                    <a:pt x="8039" y="7840"/>
                    <a:pt x="7472" y="8507"/>
                  </a:cubicBezTo>
                  <a:cubicBezTo>
                    <a:pt x="7172" y="7673"/>
                    <a:pt x="7005" y="7606"/>
                    <a:pt x="7005" y="6606"/>
                  </a:cubicBezTo>
                  <a:cubicBezTo>
                    <a:pt x="6839" y="6772"/>
                    <a:pt x="6705" y="6972"/>
                    <a:pt x="6572" y="7206"/>
                  </a:cubicBezTo>
                  <a:cubicBezTo>
                    <a:pt x="6238" y="7006"/>
                    <a:pt x="6271" y="6405"/>
                    <a:pt x="6005" y="6172"/>
                  </a:cubicBezTo>
                  <a:cubicBezTo>
                    <a:pt x="5538" y="6539"/>
                    <a:pt x="6372" y="6872"/>
                    <a:pt x="6138" y="7506"/>
                  </a:cubicBezTo>
                  <a:cubicBezTo>
                    <a:pt x="7072" y="7106"/>
                    <a:pt x="6972" y="8340"/>
                    <a:pt x="7005" y="8941"/>
                  </a:cubicBezTo>
                  <a:cubicBezTo>
                    <a:pt x="6405" y="8707"/>
                    <a:pt x="6271" y="8574"/>
                    <a:pt x="6438" y="7773"/>
                  </a:cubicBezTo>
                  <a:cubicBezTo>
                    <a:pt x="5804" y="8273"/>
                    <a:pt x="6205" y="7773"/>
                    <a:pt x="5838" y="7339"/>
                  </a:cubicBezTo>
                  <a:cubicBezTo>
                    <a:pt x="5504" y="7439"/>
                    <a:pt x="6038" y="7573"/>
                    <a:pt x="5704" y="7773"/>
                  </a:cubicBezTo>
                  <a:cubicBezTo>
                    <a:pt x="5504" y="7740"/>
                    <a:pt x="5638" y="7339"/>
                    <a:pt x="5404" y="7339"/>
                  </a:cubicBezTo>
                  <a:cubicBezTo>
                    <a:pt x="5004" y="7806"/>
                    <a:pt x="4704" y="8373"/>
                    <a:pt x="4537" y="8941"/>
                  </a:cubicBezTo>
                  <a:cubicBezTo>
                    <a:pt x="4103" y="9308"/>
                    <a:pt x="4103" y="8407"/>
                    <a:pt x="3636" y="8373"/>
                  </a:cubicBezTo>
                  <a:cubicBezTo>
                    <a:pt x="3903" y="8607"/>
                    <a:pt x="3536" y="8874"/>
                    <a:pt x="3203" y="8941"/>
                  </a:cubicBezTo>
                  <a:cubicBezTo>
                    <a:pt x="3269" y="8340"/>
                    <a:pt x="3203" y="8173"/>
                    <a:pt x="3069" y="7206"/>
                  </a:cubicBezTo>
                  <a:cubicBezTo>
                    <a:pt x="3436" y="6939"/>
                    <a:pt x="3936" y="7406"/>
                    <a:pt x="4103" y="6772"/>
                  </a:cubicBezTo>
                  <a:cubicBezTo>
                    <a:pt x="3069" y="6972"/>
                    <a:pt x="3636" y="5505"/>
                    <a:pt x="2636" y="5438"/>
                  </a:cubicBezTo>
                  <a:cubicBezTo>
                    <a:pt x="2902" y="5171"/>
                    <a:pt x="3303" y="5104"/>
                    <a:pt x="3636" y="5305"/>
                  </a:cubicBezTo>
                  <a:cubicBezTo>
                    <a:pt x="4003" y="5638"/>
                    <a:pt x="3503" y="5638"/>
                    <a:pt x="3369" y="5872"/>
                  </a:cubicBezTo>
                  <a:cubicBezTo>
                    <a:pt x="3970" y="6372"/>
                    <a:pt x="4037" y="5371"/>
                    <a:pt x="4670" y="5438"/>
                  </a:cubicBezTo>
                  <a:cubicBezTo>
                    <a:pt x="4537" y="5038"/>
                    <a:pt x="4070" y="5471"/>
                    <a:pt x="3803" y="5438"/>
                  </a:cubicBezTo>
                  <a:cubicBezTo>
                    <a:pt x="3703" y="5104"/>
                    <a:pt x="4070" y="5238"/>
                    <a:pt x="4103" y="5004"/>
                  </a:cubicBezTo>
                  <a:cubicBezTo>
                    <a:pt x="3570" y="4838"/>
                    <a:pt x="3036" y="4738"/>
                    <a:pt x="2469" y="4704"/>
                  </a:cubicBezTo>
                  <a:cubicBezTo>
                    <a:pt x="2202" y="4371"/>
                    <a:pt x="2502" y="4537"/>
                    <a:pt x="2636" y="4271"/>
                  </a:cubicBezTo>
                  <a:cubicBezTo>
                    <a:pt x="2135" y="4304"/>
                    <a:pt x="1635" y="4337"/>
                    <a:pt x="1168" y="4404"/>
                  </a:cubicBezTo>
                  <a:cubicBezTo>
                    <a:pt x="1968" y="4504"/>
                    <a:pt x="734" y="5738"/>
                    <a:pt x="434" y="5605"/>
                  </a:cubicBezTo>
                  <a:cubicBezTo>
                    <a:pt x="834" y="6372"/>
                    <a:pt x="801" y="6872"/>
                    <a:pt x="1902" y="6606"/>
                  </a:cubicBezTo>
                  <a:cubicBezTo>
                    <a:pt x="1068" y="7439"/>
                    <a:pt x="1435" y="7173"/>
                    <a:pt x="0" y="7640"/>
                  </a:cubicBezTo>
                  <a:cubicBezTo>
                    <a:pt x="234" y="7873"/>
                    <a:pt x="534" y="7573"/>
                    <a:pt x="1001" y="7773"/>
                  </a:cubicBezTo>
                  <a:cubicBezTo>
                    <a:pt x="1034" y="8107"/>
                    <a:pt x="501" y="7840"/>
                    <a:pt x="267" y="7940"/>
                  </a:cubicBezTo>
                  <a:cubicBezTo>
                    <a:pt x="0" y="8607"/>
                    <a:pt x="868" y="8140"/>
                    <a:pt x="734" y="8674"/>
                  </a:cubicBezTo>
                  <a:cubicBezTo>
                    <a:pt x="501" y="8807"/>
                    <a:pt x="234" y="8874"/>
                    <a:pt x="0" y="8807"/>
                  </a:cubicBezTo>
                  <a:cubicBezTo>
                    <a:pt x="234" y="9107"/>
                    <a:pt x="167" y="9708"/>
                    <a:pt x="868" y="9541"/>
                  </a:cubicBezTo>
                  <a:cubicBezTo>
                    <a:pt x="1201" y="9241"/>
                    <a:pt x="768" y="9041"/>
                    <a:pt x="267" y="9107"/>
                  </a:cubicBezTo>
                  <a:cubicBezTo>
                    <a:pt x="1301" y="8440"/>
                    <a:pt x="2202" y="9441"/>
                    <a:pt x="2636" y="8373"/>
                  </a:cubicBezTo>
                  <a:cubicBezTo>
                    <a:pt x="2469" y="8240"/>
                    <a:pt x="1468" y="8841"/>
                    <a:pt x="1468" y="7940"/>
                  </a:cubicBezTo>
                  <a:cubicBezTo>
                    <a:pt x="2335" y="8307"/>
                    <a:pt x="2302" y="7706"/>
                    <a:pt x="2469" y="7640"/>
                  </a:cubicBezTo>
                  <a:cubicBezTo>
                    <a:pt x="3236" y="7706"/>
                    <a:pt x="2535" y="8941"/>
                    <a:pt x="2902" y="9241"/>
                  </a:cubicBezTo>
                  <a:cubicBezTo>
                    <a:pt x="2502" y="9274"/>
                    <a:pt x="2402" y="9541"/>
                    <a:pt x="2469" y="8941"/>
                  </a:cubicBezTo>
                  <a:cubicBezTo>
                    <a:pt x="2302" y="9341"/>
                    <a:pt x="2002" y="9674"/>
                    <a:pt x="1601" y="9841"/>
                  </a:cubicBezTo>
                  <a:cubicBezTo>
                    <a:pt x="1535" y="10141"/>
                    <a:pt x="1802" y="10108"/>
                    <a:pt x="2035" y="10141"/>
                  </a:cubicBezTo>
                  <a:cubicBezTo>
                    <a:pt x="1702" y="10375"/>
                    <a:pt x="1268" y="10542"/>
                    <a:pt x="1468" y="11309"/>
                  </a:cubicBezTo>
                  <a:lnTo>
                    <a:pt x="11575" y="11309"/>
                  </a:lnTo>
                  <a:lnTo>
                    <a:pt x="11575" y="5438"/>
                  </a:lnTo>
                  <a:cubicBezTo>
                    <a:pt x="10675" y="5705"/>
                    <a:pt x="10708" y="5038"/>
                    <a:pt x="10108" y="500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1" name="Google Shape;8381;p34"/>
            <p:cNvSpPr/>
            <p:nvPr/>
          </p:nvSpPr>
          <p:spPr>
            <a:xfrm>
              <a:off x="6112875" y="5168300"/>
              <a:ext cx="289400" cy="282725"/>
            </a:xfrm>
            <a:custGeom>
              <a:avLst/>
              <a:gdLst/>
              <a:ahLst/>
              <a:cxnLst/>
              <a:rect l="l" t="t" r="r" b="b"/>
              <a:pathLst>
                <a:path w="11576" h="11309" fill="none" extrusionOk="0">
                  <a:moveTo>
                    <a:pt x="10108" y="4971"/>
                  </a:moveTo>
                  <a:cubicBezTo>
                    <a:pt x="9874" y="4371"/>
                    <a:pt x="10875" y="4971"/>
                    <a:pt x="10841" y="4571"/>
                  </a:cubicBezTo>
                  <a:cubicBezTo>
                    <a:pt x="10708" y="4237"/>
                    <a:pt x="10541" y="3870"/>
                    <a:pt x="10108" y="3837"/>
                  </a:cubicBezTo>
                  <a:cubicBezTo>
                    <a:pt x="9907" y="4037"/>
                    <a:pt x="9907" y="4404"/>
                    <a:pt x="10408" y="4237"/>
                  </a:cubicBezTo>
                  <a:cubicBezTo>
                    <a:pt x="10241" y="4704"/>
                    <a:pt x="9907" y="4104"/>
                    <a:pt x="9540" y="4237"/>
                  </a:cubicBezTo>
                  <a:cubicBezTo>
                    <a:pt x="9707" y="3904"/>
                    <a:pt x="9440" y="3937"/>
                    <a:pt x="9807" y="3670"/>
                  </a:cubicBezTo>
                  <a:cubicBezTo>
                    <a:pt x="9374" y="3570"/>
                    <a:pt x="9407" y="3904"/>
                    <a:pt x="8940" y="3804"/>
                  </a:cubicBezTo>
                  <a:cubicBezTo>
                    <a:pt x="9073" y="3603"/>
                    <a:pt x="9407" y="3603"/>
                    <a:pt x="9674" y="3503"/>
                  </a:cubicBezTo>
                  <a:cubicBezTo>
                    <a:pt x="9040" y="3503"/>
                    <a:pt x="9340" y="3236"/>
                    <a:pt x="8506" y="3070"/>
                  </a:cubicBezTo>
                  <a:cubicBezTo>
                    <a:pt x="8673" y="2536"/>
                    <a:pt x="9741" y="2836"/>
                    <a:pt x="9674" y="2069"/>
                  </a:cubicBezTo>
                  <a:cubicBezTo>
                    <a:pt x="9107" y="2436"/>
                    <a:pt x="7039" y="2569"/>
                    <a:pt x="7472" y="735"/>
                  </a:cubicBezTo>
                  <a:cubicBezTo>
                    <a:pt x="7072" y="1202"/>
                    <a:pt x="6338" y="234"/>
                    <a:pt x="6005" y="1"/>
                  </a:cubicBezTo>
                  <a:cubicBezTo>
                    <a:pt x="5604" y="268"/>
                    <a:pt x="6138" y="835"/>
                    <a:pt x="6438" y="868"/>
                  </a:cubicBezTo>
                  <a:cubicBezTo>
                    <a:pt x="6205" y="1368"/>
                    <a:pt x="5571" y="568"/>
                    <a:pt x="5538" y="1168"/>
                  </a:cubicBezTo>
                  <a:cubicBezTo>
                    <a:pt x="5905" y="1735"/>
                    <a:pt x="6438" y="868"/>
                    <a:pt x="6705" y="1769"/>
                  </a:cubicBezTo>
                  <a:cubicBezTo>
                    <a:pt x="6939" y="2669"/>
                    <a:pt x="6005" y="1969"/>
                    <a:pt x="6138" y="3070"/>
                  </a:cubicBezTo>
                  <a:cubicBezTo>
                    <a:pt x="6438" y="3136"/>
                    <a:pt x="6405" y="2870"/>
                    <a:pt x="6438" y="2669"/>
                  </a:cubicBezTo>
                  <a:cubicBezTo>
                    <a:pt x="6839" y="2903"/>
                    <a:pt x="6605" y="3203"/>
                    <a:pt x="6438" y="3537"/>
                  </a:cubicBezTo>
                  <a:cubicBezTo>
                    <a:pt x="7372" y="3837"/>
                    <a:pt x="7606" y="3503"/>
                    <a:pt x="8773" y="3837"/>
                  </a:cubicBezTo>
                  <a:cubicBezTo>
                    <a:pt x="8273" y="4337"/>
                    <a:pt x="7672" y="4671"/>
                    <a:pt x="7306" y="5305"/>
                  </a:cubicBezTo>
                  <a:cubicBezTo>
                    <a:pt x="7739" y="5471"/>
                    <a:pt x="8573" y="4771"/>
                    <a:pt x="8773" y="4271"/>
                  </a:cubicBezTo>
                  <a:cubicBezTo>
                    <a:pt x="8973" y="5038"/>
                    <a:pt x="8273" y="4971"/>
                    <a:pt x="8473" y="5738"/>
                  </a:cubicBezTo>
                  <a:cubicBezTo>
                    <a:pt x="8740" y="5371"/>
                    <a:pt x="8740" y="5505"/>
                    <a:pt x="8907" y="5872"/>
                  </a:cubicBezTo>
                  <a:cubicBezTo>
                    <a:pt x="9073" y="5238"/>
                    <a:pt x="9574" y="5238"/>
                    <a:pt x="10241" y="5438"/>
                  </a:cubicBezTo>
                  <a:cubicBezTo>
                    <a:pt x="10108" y="5938"/>
                    <a:pt x="9407" y="5038"/>
                    <a:pt x="9207" y="5605"/>
                  </a:cubicBezTo>
                  <a:cubicBezTo>
                    <a:pt x="9474" y="5805"/>
                    <a:pt x="10208" y="5672"/>
                    <a:pt x="10541" y="6472"/>
                  </a:cubicBezTo>
                  <a:cubicBezTo>
                    <a:pt x="9474" y="5938"/>
                    <a:pt x="9340" y="6872"/>
                    <a:pt x="8773" y="6305"/>
                  </a:cubicBezTo>
                  <a:cubicBezTo>
                    <a:pt x="8173" y="6939"/>
                    <a:pt x="9807" y="6572"/>
                    <a:pt x="9641" y="7206"/>
                  </a:cubicBezTo>
                  <a:cubicBezTo>
                    <a:pt x="9407" y="7239"/>
                    <a:pt x="9307" y="7439"/>
                    <a:pt x="9374" y="7773"/>
                  </a:cubicBezTo>
                  <a:cubicBezTo>
                    <a:pt x="8807" y="7840"/>
                    <a:pt x="9440" y="7339"/>
                    <a:pt x="8907" y="7206"/>
                  </a:cubicBezTo>
                  <a:cubicBezTo>
                    <a:pt x="8106" y="7906"/>
                    <a:pt x="9707" y="8073"/>
                    <a:pt x="9807" y="8507"/>
                  </a:cubicBezTo>
                  <a:cubicBezTo>
                    <a:pt x="8973" y="8740"/>
                    <a:pt x="8039" y="7840"/>
                    <a:pt x="7472" y="8507"/>
                  </a:cubicBezTo>
                  <a:cubicBezTo>
                    <a:pt x="7172" y="7673"/>
                    <a:pt x="7005" y="7606"/>
                    <a:pt x="7005" y="6606"/>
                  </a:cubicBezTo>
                  <a:cubicBezTo>
                    <a:pt x="6839" y="6772"/>
                    <a:pt x="6705" y="6972"/>
                    <a:pt x="6572" y="7206"/>
                  </a:cubicBezTo>
                  <a:cubicBezTo>
                    <a:pt x="6238" y="7006"/>
                    <a:pt x="6271" y="6405"/>
                    <a:pt x="6005" y="6172"/>
                  </a:cubicBezTo>
                  <a:cubicBezTo>
                    <a:pt x="5538" y="6539"/>
                    <a:pt x="6372" y="6872"/>
                    <a:pt x="6138" y="7506"/>
                  </a:cubicBezTo>
                  <a:cubicBezTo>
                    <a:pt x="7072" y="7106"/>
                    <a:pt x="6972" y="8340"/>
                    <a:pt x="7005" y="8941"/>
                  </a:cubicBezTo>
                  <a:cubicBezTo>
                    <a:pt x="6405" y="8707"/>
                    <a:pt x="6271" y="8574"/>
                    <a:pt x="6438" y="7773"/>
                  </a:cubicBezTo>
                  <a:cubicBezTo>
                    <a:pt x="5804" y="8273"/>
                    <a:pt x="6205" y="7773"/>
                    <a:pt x="5838" y="7339"/>
                  </a:cubicBezTo>
                  <a:cubicBezTo>
                    <a:pt x="5504" y="7439"/>
                    <a:pt x="6038" y="7573"/>
                    <a:pt x="5704" y="7773"/>
                  </a:cubicBezTo>
                  <a:cubicBezTo>
                    <a:pt x="5504" y="7740"/>
                    <a:pt x="5638" y="7339"/>
                    <a:pt x="5404" y="7339"/>
                  </a:cubicBezTo>
                  <a:cubicBezTo>
                    <a:pt x="5004" y="7806"/>
                    <a:pt x="4704" y="8373"/>
                    <a:pt x="4537" y="8941"/>
                  </a:cubicBezTo>
                  <a:cubicBezTo>
                    <a:pt x="4103" y="9308"/>
                    <a:pt x="4103" y="8407"/>
                    <a:pt x="3636" y="8373"/>
                  </a:cubicBezTo>
                  <a:cubicBezTo>
                    <a:pt x="3903" y="8607"/>
                    <a:pt x="3536" y="8874"/>
                    <a:pt x="3203" y="8941"/>
                  </a:cubicBezTo>
                  <a:cubicBezTo>
                    <a:pt x="3269" y="8340"/>
                    <a:pt x="3203" y="8173"/>
                    <a:pt x="3069" y="7206"/>
                  </a:cubicBezTo>
                  <a:cubicBezTo>
                    <a:pt x="3436" y="6939"/>
                    <a:pt x="3936" y="7406"/>
                    <a:pt x="4103" y="6772"/>
                  </a:cubicBezTo>
                  <a:cubicBezTo>
                    <a:pt x="3069" y="6972"/>
                    <a:pt x="3636" y="5505"/>
                    <a:pt x="2636" y="5438"/>
                  </a:cubicBezTo>
                  <a:cubicBezTo>
                    <a:pt x="2902" y="5171"/>
                    <a:pt x="3303" y="5104"/>
                    <a:pt x="3636" y="5305"/>
                  </a:cubicBezTo>
                  <a:cubicBezTo>
                    <a:pt x="4003" y="5638"/>
                    <a:pt x="3503" y="5638"/>
                    <a:pt x="3369" y="5872"/>
                  </a:cubicBezTo>
                  <a:cubicBezTo>
                    <a:pt x="3970" y="6372"/>
                    <a:pt x="4037" y="5371"/>
                    <a:pt x="4670" y="5438"/>
                  </a:cubicBezTo>
                  <a:cubicBezTo>
                    <a:pt x="4537" y="5038"/>
                    <a:pt x="4070" y="5471"/>
                    <a:pt x="3803" y="5438"/>
                  </a:cubicBezTo>
                  <a:cubicBezTo>
                    <a:pt x="3703" y="5104"/>
                    <a:pt x="4070" y="5238"/>
                    <a:pt x="4103" y="5004"/>
                  </a:cubicBezTo>
                  <a:cubicBezTo>
                    <a:pt x="3570" y="4838"/>
                    <a:pt x="3036" y="4738"/>
                    <a:pt x="2469" y="4704"/>
                  </a:cubicBezTo>
                  <a:cubicBezTo>
                    <a:pt x="2202" y="4371"/>
                    <a:pt x="2502" y="4537"/>
                    <a:pt x="2636" y="4271"/>
                  </a:cubicBezTo>
                  <a:cubicBezTo>
                    <a:pt x="2135" y="4304"/>
                    <a:pt x="1635" y="4337"/>
                    <a:pt x="1168" y="4404"/>
                  </a:cubicBezTo>
                  <a:cubicBezTo>
                    <a:pt x="1968" y="4504"/>
                    <a:pt x="734" y="5738"/>
                    <a:pt x="434" y="5605"/>
                  </a:cubicBezTo>
                  <a:cubicBezTo>
                    <a:pt x="834" y="6372"/>
                    <a:pt x="801" y="6872"/>
                    <a:pt x="1902" y="6606"/>
                  </a:cubicBezTo>
                  <a:cubicBezTo>
                    <a:pt x="1068" y="7439"/>
                    <a:pt x="1435" y="7173"/>
                    <a:pt x="0" y="7640"/>
                  </a:cubicBezTo>
                  <a:cubicBezTo>
                    <a:pt x="234" y="7873"/>
                    <a:pt x="534" y="7573"/>
                    <a:pt x="1001" y="7773"/>
                  </a:cubicBezTo>
                  <a:cubicBezTo>
                    <a:pt x="1034" y="8107"/>
                    <a:pt x="501" y="7840"/>
                    <a:pt x="267" y="7940"/>
                  </a:cubicBezTo>
                  <a:cubicBezTo>
                    <a:pt x="0" y="8607"/>
                    <a:pt x="868" y="8140"/>
                    <a:pt x="734" y="8674"/>
                  </a:cubicBezTo>
                  <a:cubicBezTo>
                    <a:pt x="501" y="8807"/>
                    <a:pt x="234" y="8874"/>
                    <a:pt x="0" y="8807"/>
                  </a:cubicBezTo>
                  <a:cubicBezTo>
                    <a:pt x="234" y="9107"/>
                    <a:pt x="167" y="9708"/>
                    <a:pt x="868" y="9541"/>
                  </a:cubicBezTo>
                  <a:cubicBezTo>
                    <a:pt x="1201" y="9241"/>
                    <a:pt x="768" y="9041"/>
                    <a:pt x="267" y="9107"/>
                  </a:cubicBezTo>
                  <a:cubicBezTo>
                    <a:pt x="1301" y="8440"/>
                    <a:pt x="2202" y="9441"/>
                    <a:pt x="2636" y="8373"/>
                  </a:cubicBezTo>
                  <a:cubicBezTo>
                    <a:pt x="2469" y="8240"/>
                    <a:pt x="1468" y="8841"/>
                    <a:pt x="1468" y="7940"/>
                  </a:cubicBezTo>
                  <a:cubicBezTo>
                    <a:pt x="2335" y="8307"/>
                    <a:pt x="2302" y="7706"/>
                    <a:pt x="2469" y="7640"/>
                  </a:cubicBezTo>
                  <a:cubicBezTo>
                    <a:pt x="3236" y="7706"/>
                    <a:pt x="2535" y="8941"/>
                    <a:pt x="2902" y="9241"/>
                  </a:cubicBezTo>
                  <a:cubicBezTo>
                    <a:pt x="2502" y="9274"/>
                    <a:pt x="2402" y="9541"/>
                    <a:pt x="2469" y="8941"/>
                  </a:cubicBezTo>
                  <a:cubicBezTo>
                    <a:pt x="2302" y="9341"/>
                    <a:pt x="2002" y="9674"/>
                    <a:pt x="1601" y="9841"/>
                  </a:cubicBezTo>
                  <a:cubicBezTo>
                    <a:pt x="1535" y="10141"/>
                    <a:pt x="1802" y="10108"/>
                    <a:pt x="2035" y="10141"/>
                  </a:cubicBezTo>
                  <a:cubicBezTo>
                    <a:pt x="1702" y="10375"/>
                    <a:pt x="1268" y="10542"/>
                    <a:pt x="1468" y="11309"/>
                  </a:cubicBezTo>
                  <a:lnTo>
                    <a:pt x="11575" y="11309"/>
                  </a:lnTo>
                  <a:lnTo>
                    <a:pt x="11575" y="5438"/>
                  </a:lnTo>
                  <a:cubicBezTo>
                    <a:pt x="10675" y="5705"/>
                    <a:pt x="10708" y="5038"/>
                    <a:pt x="10108" y="500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2" name="Google Shape;8382;p34"/>
            <p:cNvSpPr/>
            <p:nvPr/>
          </p:nvSpPr>
          <p:spPr>
            <a:xfrm>
              <a:off x="5056275" y="5358450"/>
              <a:ext cx="78425" cy="91750"/>
            </a:xfrm>
            <a:custGeom>
              <a:avLst/>
              <a:gdLst/>
              <a:ahLst/>
              <a:cxnLst/>
              <a:rect l="l" t="t" r="r" b="b"/>
              <a:pathLst>
                <a:path w="3137" h="3670" extrusionOk="0">
                  <a:moveTo>
                    <a:pt x="1569" y="2369"/>
                  </a:moveTo>
                  <a:cubicBezTo>
                    <a:pt x="3136" y="0"/>
                    <a:pt x="1" y="1368"/>
                    <a:pt x="1702" y="2636"/>
                  </a:cubicBezTo>
                  <a:cubicBezTo>
                    <a:pt x="1569" y="3103"/>
                    <a:pt x="468" y="3069"/>
                    <a:pt x="968" y="3670"/>
                  </a:cubicBezTo>
                  <a:lnTo>
                    <a:pt x="1735" y="3670"/>
                  </a:lnTo>
                  <a:cubicBezTo>
                    <a:pt x="2002" y="3469"/>
                    <a:pt x="2002" y="2969"/>
                    <a:pt x="2169" y="2636"/>
                  </a:cubicBezTo>
                  <a:cubicBezTo>
                    <a:pt x="2002" y="2269"/>
                    <a:pt x="2036" y="2202"/>
                    <a:pt x="1569" y="23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34"/>
            <p:cNvSpPr/>
            <p:nvPr/>
          </p:nvSpPr>
          <p:spPr>
            <a:xfrm>
              <a:off x="5056275" y="5358450"/>
              <a:ext cx="78425" cy="91750"/>
            </a:xfrm>
            <a:custGeom>
              <a:avLst/>
              <a:gdLst/>
              <a:ahLst/>
              <a:cxnLst/>
              <a:rect l="l" t="t" r="r" b="b"/>
              <a:pathLst>
                <a:path w="3137" h="3670" fill="none" extrusionOk="0">
                  <a:moveTo>
                    <a:pt x="1569" y="2369"/>
                  </a:moveTo>
                  <a:cubicBezTo>
                    <a:pt x="3136" y="0"/>
                    <a:pt x="1" y="1368"/>
                    <a:pt x="1702" y="2636"/>
                  </a:cubicBezTo>
                  <a:cubicBezTo>
                    <a:pt x="1569" y="3103"/>
                    <a:pt x="468" y="3069"/>
                    <a:pt x="968" y="3670"/>
                  </a:cubicBezTo>
                  <a:lnTo>
                    <a:pt x="1735" y="3670"/>
                  </a:lnTo>
                  <a:cubicBezTo>
                    <a:pt x="2002" y="3469"/>
                    <a:pt x="2002" y="2969"/>
                    <a:pt x="2169" y="2636"/>
                  </a:cubicBezTo>
                  <a:cubicBezTo>
                    <a:pt x="2002" y="2269"/>
                    <a:pt x="2036" y="2202"/>
                    <a:pt x="1569" y="23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34"/>
            <p:cNvSpPr/>
            <p:nvPr/>
          </p:nvSpPr>
          <p:spPr>
            <a:xfrm>
              <a:off x="4740225" y="5245875"/>
              <a:ext cx="226850" cy="204325"/>
            </a:xfrm>
            <a:custGeom>
              <a:avLst/>
              <a:gdLst/>
              <a:ahLst/>
              <a:cxnLst/>
              <a:rect l="l" t="t" r="r" b="b"/>
              <a:pathLst>
                <a:path w="9074" h="8173" extrusionOk="0">
                  <a:moveTo>
                    <a:pt x="6305" y="6405"/>
                  </a:moveTo>
                  <a:cubicBezTo>
                    <a:pt x="6038" y="6838"/>
                    <a:pt x="6272" y="7739"/>
                    <a:pt x="5404" y="7606"/>
                  </a:cubicBezTo>
                  <a:cubicBezTo>
                    <a:pt x="5738" y="7172"/>
                    <a:pt x="5104" y="6772"/>
                    <a:pt x="5838" y="6872"/>
                  </a:cubicBezTo>
                  <a:cubicBezTo>
                    <a:pt x="5905" y="6205"/>
                    <a:pt x="4971" y="6571"/>
                    <a:pt x="5104" y="5838"/>
                  </a:cubicBezTo>
                  <a:cubicBezTo>
                    <a:pt x="4604" y="6171"/>
                    <a:pt x="5471" y="6338"/>
                    <a:pt x="5271" y="6872"/>
                  </a:cubicBezTo>
                  <a:cubicBezTo>
                    <a:pt x="4904" y="6205"/>
                    <a:pt x="4604" y="7472"/>
                    <a:pt x="3803" y="7305"/>
                  </a:cubicBezTo>
                  <a:cubicBezTo>
                    <a:pt x="3870" y="7038"/>
                    <a:pt x="3703" y="7005"/>
                    <a:pt x="3503" y="7005"/>
                  </a:cubicBezTo>
                  <a:cubicBezTo>
                    <a:pt x="3536" y="6271"/>
                    <a:pt x="4003" y="5637"/>
                    <a:pt x="4670" y="5404"/>
                  </a:cubicBezTo>
                  <a:cubicBezTo>
                    <a:pt x="4737" y="5104"/>
                    <a:pt x="4670" y="4770"/>
                    <a:pt x="4537" y="4503"/>
                  </a:cubicBezTo>
                  <a:cubicBezTo>
                    <a:pt x="3803" y="5037"/>
                    <a:pt x="3303" y="6004"/>
                    <a:pt x="2469" y="4970"/>
                  </a:cubicBezTo>
                  <a:cubicBezTo>
                    <a:pt x="3470" y="3536"/>
                    <a:pt x="4303" y="2969"/>
                    <a:pt x="4837" y="1868"/>
                  </a:cubicBezTo>
                  <a:cubicBezTo>
                    <a:pt x="2636" y="0"/>
                    <a:pt x="901" y="2935"/>
                    <a:pt x="0" y="4236"/>
                  </a:cubicBezTo>
                  <a:cubicBezTo>
                    <a:pt x="34" y="5637"/>
                    <a:pt x="734" y="6938"/>
                    <a:pt x="134" y="8173"/>
                  </a:cubicBezTo>
                  <a:lnTo>
                    <a:pt x="7472" y="8173"/>
                  </a:lnTo>
                  <a:cubicBezTo>
                    <a:pt x="7873" y="7772"/>
                    <a:pt x="8306" y="7339"/>
                    <a:pt x="9074" y="7305"/>
                  </a:cubicBezTo>
                  <a:cubicBezTo>
                    <a:pt x="8273" y="6872"/>
                    <a:pt x="7639" y="6271"/>
                    <a:pt x="6305" y="640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34"/>
            <p:cNvSpPr/>
            <p:nvPr/>
          </p:nvSpPr>
          <p:spPr>
            <a:xfrm>
              <a:off x="4740225" y="5245875"/>
              <a:ext cx="226850" cy="204325"/>
            </a:xfrm>
            <a:custGeom>
              <a:avLst/>
              <a:gdLst/>
              <a:ahLst/>
              <a:cxnLst/>
              <a:rect l="l" t="t" r="r" b="b"/>
              <a:pathLst>
                <a:path w="9074" h="8173" fill="none" extrusionOk="0">
                  <a:moveTo>
                    <a:pt x="6305" y="6405"/>
                  </a:moveTo>
                  <a:cubicBezTo>
                    <a:pt x="6038" y="6838"/>
                    <a:pt x="6272" y="7739"/>
                    <a:pt x="5404" y="7606"/>
                  </a:cubicBezTo>
                  <a:cubicBezTo>
                    <a:pt x="5738" y="7172"/>
                    <a:pt x="5104" y="6772"/>
                    <a:pt x="5838" y="6872"/>
                  </a:cubicBezTo>
                  <a:cubicBezTo>
                    <a:pt x="5905" y="6205"/>
                    <a:pt x="4971" y="6571"/>
                    <a:pt x="5104" y="5838"/>
                  </a:cubicBezTo>
                  <a:cubicBezTo>
                    <a:pt x="4604" y="6171"/>
                    <a:pt x="5471" y="6338"/>
                    <a:pt x="5271" y="6872"/>
                  </a:cubicBezTo>
                  <a:cubicBezTo>
                    <a:pt x="4904" y="6205"/>
                    <a:pt x="4604" y="7472"/>
                    <a:pt x="3803" y="7305"/>
                  </a:cubicBezTo>
                  <a:cubicBezTo>
                    <a:pt x="3870" y="7038"/>
                    <a:pt x="3703" y="7005"/>
                    <a:pt x="3503" y="7005"/>
                  </a:cubicBezTo>
                  <a:cubicBezTo>
                    <a:pt x="3536" y="6271"/>
                    <a:pt x="4003" y="5637"/>
                    <a:pt x="4670" y="5404"/>
                  </a:cubicBezTo>
                  <a:cubicBezTo>
                    <a:pt x="4737" y="5104"/>
                    <a:pt x="4670" y="4770"/>
                    <a:pt x="4537" y="4503"/>
                  </a:cubicBezTo>
                  <a:cubicBezTo>
                    <a:pt x="3803" y="5037"/>
                    <a:pt x="3303" y="6004"/>
                    <a:pt x="2469" y="4970"/>
                  </a:cubicBezTo>
                  <a:cubicBezTo>
                    <a:pt x="3470" y="3536"/>
                    <a:pt x="4303" y="2969"/>
                    <a:pt x="4837" y="1868"/>
                  </a:cubicBezTo>
                  <a:cubicBezTo>
                    <a:pt x="2636" y="0"/>
                    <a:pt x="901" y="2935"/>
                    <a:pt x="0" y="4236"/>
                  </a:cubicBezTo>
                  <a:cubicBezTo>
                    <a:pt x="34" y="5637"/>
                    <a:pt x="734" y="6938"/>
                    <a:pt x="134" y="8173"/>
                  </a:cubicBezTo>
                  <a:lnTo>
                    <a:pt x="7472" y="8173"/>
                  </a:lnTo>
                  <a:cubicBezTo>
                    <a:pt x="7873" y="7772"/>
                    <a:pt x="8306" y="7339"/>
                    <a:pt x="9074" y="7305"/>
                  </a:cubicBezTo>
                  <a:cubicBezTo>
                    <a:pt x="8273" y="6872"/>
                    <a:pt x="7639" y="6271"/>
                    <a:pt x="6305" y="640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34"/>
            <p:cNvSpPr/>
            <p:nvPr/>
          </p:nvSpPr>
          <p:spPr>
            <a:xfrm>
              <a:off x="6290500" y="3050125"/>
              <a:ext cx="4200" cy="2525"/>
            </a:xfrm>
            <a:custGeom>
              <a:avLst/>
              <a:gdLst/>
              <a:ahLst/>
              <a:cxnLst/>
              <a:rect l="l" t="t" r="r" b="b"/>
              <a:pathLst>
                <a:path w="168" h="101" extrusionOk="0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34"/>
            <p:cNvSpPr/>
            <p:nvPr/>
          </p:nvSpPr>
          <p:spPr>
            <a:xfrm>
              <a:off x="6283000" y="3045950"/>
              <a:ext cx="7525" cy="4200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8" name="Google Shape;8388;p34"/>
            <p:cNvSpPr/>
            <p:nvPr/>
          </p:nvSpPr>
          <p:spPr>
            <a:xfrm>
              <a:off x="4733550" y="3898225"/>
              <a:ext cx="21700" cy="21725"/>
            </a:xfrm>
            <a:custGeom>
              <a:avLst/>
              <a:gdLst/>
              <a:ahLst/>
              <a:cxnLst/>
              <a:rect l="l" t="t" r="r" b="b"/>
              <a:pathLst>
                <a:path w="868" h="869" extrusionOk="0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9" name="Google Shape;8389;p34"/>
            <p:cNvSpPr/>
            <p:nvPr/>
          </p:nvSpPr>
          <p:spPr>
            <a:xfrm>
              <a:off x="4575950" y="3984950"/>
              <a:ext cx="30025" cy="24225"/>
            </a:xfrm>
            <a:custGeom>
              <a:avLst/>
              <a:gdLst/>
              <a:ahLst/>
              <a:cxnLst/>
              <a:rect l="l" t="t" r="r" b="b"/>
              <a:pathLst>
                <a:path w="1201" h="969" extrusionOk="0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0" name="Google Shape;8390;p34"/>
            <p:cNvSpPr/>
            <p:nvPr/>
          </p:nvSpPr>
          <p:spPr>
            <a:xfrm>
              <a:off x="6169575" y="4089200"/>
              <a:ext cx="38375" cy="32550"/>
            </a:xfrm>
            <a:custGeom>
              <a:avLst/>
              <a:gdLst/>
              <a:ahLst/>
              <a:cxnLst/>
              <a:rect l="l" t="t" r="r" b="b"/>
              <a:pathLst>
                <a:path w="1535" h="1302" extrusionOk="0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34"/>
            <p:cNvSpPr/>
            <p:nvPr/>
          </p:nvSpPr>
          <p:spPr>
            <a:xfrm>
              <a:off x="2595350" y="4135900"/>
              <a:ext cx="70075" cy="70075"/>
            </a:xfrm>
            <a:custGeom>
              <a:avLst/>
              <a:gdLst/>
              <a:ahLst/>
              <a:cxnLst/>
              <a:rect l="l" t="t" r="r" b="b"/>
              <a:pathLst>
                <a:path w="2803" h="2803" extrusionOk="0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34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3" name="Google Shape;8393;p34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fill="none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4" name="Google Shape;8394;p34"/>
            <p:cNvSpPr/>
            <p:nvPr/>
          </p:nvSpPr>
          <p:spPr>
            <a:xfrm>
              <a:off x="6188750" y="4883950"/>
              <a:ext cx="33400" cy="16700"/>
            </a:xfrm>
            <a:custGeom>
              <a:avLst/>
              <a:gdLst/>
              <a:ahLst/>
              <a:cxnLst/>
              <a:rect l="l" t="t" r="r" b="b"/>
              <a:pathLst>
                <a:path w="1336" h="668" extrusionOk="0">
                  <a:moveTo>
                    <a:pt x="768" y="400"/>
                  </a:moveTo>
                  <a:cubicBezTo>
                    <a:pt x="1335" y="667"/>
                    <a:pt x="1" y="0"/>
                    <a:pt x="768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34"/>
            <p:cNvSpPr/>
            <p:nvPr/>
          </p:nvSpPr>
          <p:spPr>
            <a:xfrm>
              <a:off x="6311350" y="4950650"/>
              <a:ext cx="35875" cy="45050"/>
            </a:xfrm>
            <a:custGeom>
              <a:avLst/>
              <a:gdLst/>
              <a:ahLst/>
              <a:cxnLst/>
              <a:rect l="l" t="t" r="r" b="b"/>
              <a:pathLst>
                <a:path w="1435" h="1802" extrusionOk="0">
                  <a:moveTo>
                    <a:pt x="1435" y="968"/>
                  </a:moveTo>
                  <a:cubicBezTo>
                    <a:pt x="1301" y="1"/>
                    <a:pt x="667" y="868"/>
                    <a:pt x="434" y="368"/>
                  </a:cubicBezTo>
                  <a:cubicBezTo>
                    <a:pt x="467" y="634"/>
                    <a:pt x="0" y="1101"/>
                    <a:pt x="434" y="1235"/>
                  </a:cubicBezTo>
                  <a:cubicBezTo>
                    <a:pt x="501" y="568"/>
                    <a:pt x="1268" y="1802"/>
                    <a:pt x="868" y="668"/>
                  </a:cubicBezTo>
                  <a:lnTo>
                    <a:pt x="1134" y="668"/>
                  </a:lnTo>
                  <a:cubicBezTo>
                    <a:pt x="1134" y="835"/>
                    <a:pt x="1201" y="1001"/>
                    <a:pt x="1435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34"/>
            <p:cNvSpPr/>
            <p:nvPr/>
          </p:nvSpPr>
          <p:spPr>
            <a:xfrm>
              <a:off x="6020300" y="5042375"/>
              <a:ext cx="24200" cy="27550"/>
            </a:xfrm>
            <a:custGeom>
              <a:avLst/>
              <a:gdLst/>
              <a:ahLst/>
              <a:cxnLst/>
              <a:rect l="l" t="t" r="r" b="b"/>
              <a:pathLst>
                <a:path w="968" h="1102" extrusionOk="0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34"/>
            <p:cNvSpPr/>
            <p:nvPr/>
          </p:nvSpPr>
          <p:spPr>
            <a:xfrm>
              <a:off x="6020300" y="5042375"/>
              <a:ext cx="24200" cy="27550"/>
            </a:xfrm>
            <a:custGeom>
              <a:avLst/>
              <a:gdLst/>
              <a:ahLst/>
              <a:cxnLst/>
              <a:rect l="l" t="t" r="r" b="b"/>
              <a:pathLst>
                <a:path w="968" h="1102" fill="none" extrusionOk="0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34"/>
            <p:cNvSpPr/>
            <p:nvPr/>
          </p:nvSpPr>
          <p:spPr>
            <a:xfrm>
              <a:off x="6165400" y="5057400"/>
              <a:ext cx="54225" cy="56725"/>
            </a:xfrm>
            <a:custGeom>
              <a:avLst/>
              <a:gdLst/>
              <a:ahLst/>
              <a:cxnLst/>
              <a:rect l="l" t="t" r="r" b="b"/>
              <a:pathLst>
                <a:path w="2169" h="2269" extrusionOk="0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34"/>
            <p:cNvSpPr/>
            <p:nvPr/>
          </p:nvSpPr>
          <p:spPr>
            <a:xfrm>
              <a:off x="6165400" y="5057400"/>
              <a:ext cx="54225" cy="56725"/>
            </a:xfrm>
            <a:custGeom>
              <a:avLst/>
              <a:gdLst/>
              <a:ahLst/>
              <a:cxnLst/>
              <a:rect l="l" t="t" r="r" b="b"/>
              <a:pathLst>
                <a:path w="2169" h="2269" fill="none" extrusionOk="0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34"/>
            <p:cNvSpPr/>
            <p:nvPr/>
          </p:nvSpPr>
          <p:spPr>
            <a:xfrm>
              <a:off x="6356375" y="5065725"/>
              <a:ext cx="2525" cy="2525"/>
            </a:xfrm>
            <a:custGeom>
              <a:avLst/>
              <a:gdLst/>
              <a:ahLst/>
              <a:cxnLst/>
              <a:rect l="l" t="t" r="r" b="b"/>
              <a:pathLst>
                <a:path w="101" h="101" extrusionOk="0">
                  <a:moveTo>
                    <a:pt x="1" y="101"/>
                  </a:moveTo>
                  <a:lnTo>
                    <a:pt x="101" y="1"/>
                  </a:lnTo>
                  <a:lnTo>
                    <a:pt x="1" y="10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1" name="Google Shape;8401;p34"/>
            <p:cNvSpPr/>
            <p:nvPr/>
          </p:nvSpPr>
          <p:spPr>
            <a:xfrm>
              <a:off x="6350550" y="5070750"/>
              <a:ext cx="2525" cy="3350"/>
            </a:xfrm>
            <a:custGeom>
              <a:avLst/>
              <a:gdLst/>
              <a:ahLst/>
              <a:cxnLst/>
              <a:rect l="l" t="t" r="r" b="b"/>
              <a:pathLst>
                <a:path w="101" h="134" extrusionOk="0">
                  <a:moveTo>
                    <a:pt x="100" y="0"/>
                  </a:moveTo>
                  <a:lnTo>
                    <a:pt x="0" y="133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2" name="Google Shape;8402;p34"/>
            <p:cNvSpPr/>
            <p:nvPr/>
          </p:nvSpPr>
          <p:spPr>
            <a:xfrm>
              <a:off x="6211275" y="5113275"/>
              <a:ext cx="41725" cy="51725"/>
            </a:xfrm>
            <a:custGeom>
              <a:avLst/>
              <a:gdLst/>
              <a:ahLst/>
              <a:cxnLst/>
              <a:rect l="l" t="t" r="r" b="b"/>
              <a:pathLst>
                <a:path w="1669" h="2069" extrusionOk="0">
                  <a:moveTo>
                    <a:pt x="1068" y="1768"/>
                  </a:moveTo>
                  <a:cubicBezTo>
                    <a:pt x="1401" y="334"/>
                    <a:pt x="701" y="1001"/>
                    <a:pt x="167" y="0"/>
                  </a:cubicBezTo>
                  <a:cubicBezTo>
                    <a:pt x="0" y="1001"/>
                    <a:pt x="534" y="1535"/>
                    <a:pt x="1201" y="2068"/>
                  </a:cubicBezTo>
                  <a:cubicBezTo>
                    <a:pt x="1235" y="1868"/>
                    <a:pt x="1502" y="1902"/>
                    <a:pt x="1635" y="1768"/>
                  </a:cubicBezTo>
                  <a:cubicBezTo>
                    <a:pt x="1668" y="1401"/>
                    <a:pt x="1668" y="1068"/>
                    <a:pt x="1335" y="1034"/>
                  </a:cubicBezTo>
                  <a:cubicBezTo>
                    <a:pt x="1268" y="1301"/>
                    <a:pt x="1535" y="1902"/>
                    <a:pt x="1068" y="1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34"/>
            <p:cNvSpPr/>
            <p:nvPr/>
          </p:nvSpPr>
          <p:spPr>
            <a:xfrm>
              <a:off x="6211275" y="5113275"/>
              <a:ext cx="41725" cy="51725"/>
            </a:xfrm>
            <a:custGeom>
              <a:avLst/>
              <a:gdLst/>
              <a:ahLst/>
              <a:cxnLst/>
              <a:rect l="l" t="t" r="r" b="b"/>
              <a:pathLst>
                <a:path w="1669" h="2069" fill="none" extrusionOk="0">
                  <a:moveTo>
                    <a:pt x="1068" y="1768"/>
                  </a:moveTo>
                  <a:cubicBezTo>
                    <a:pt x="1401" y="334"/>
                    <a:pt x="701" y="1001"/>
                    <a:pt x="167" y="0"/>
                  </a:cubicBezTo>
                  <a:cubicBezTo>
                    <a:pt x="0" y="1001"/>
                    <a:pt x="534" y="1535"/>
                    <a:pt x="1201" y="2068"/>
                  </a:cubicBezTo>
                  <a:cubicBezTo>
                    <a:pt x="1235" y="1868"/>
                    <a:pt x="1502" y="1902"/>
                    <a:pt x="1635" y="1768"/>
                  </a:cubicBezTo>
                  <a:cubicBezTo>
                    <a:pt x="1668" y="1401"/>
                    <a:pt x="1668" y="1068"/>
                    <a:pt x="1335" y="1034"/>
                  </a:cubicBezTo>
                  <a:cubicBezTo>
                    <a:pt x="1268" y="1301"/>
                    <a:pt x="1535" y="1902"/>
                    <a:pt x="1068" y="1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34"/>
            <p:cNvSpPr/>
            <p:nvPr/>
          </p:nvSpPr>
          <p:spPr>
            <a:xfrm>
              <a:off x="6343875" y="5113275"/>
              <a:ext cx="21700" cy="41725"/>
            </a:xfrm>
            <a:custGeom>
              <a:avLst/>
              <a:gdLst/>
              <a:ahLst/>
              <a:cxnLst/>
              <a:rect l="l" t="t" r="r" b="b"/>
              <a:pathLst>
                <a:path w="868" h="1669" extrusionOk="0">
                  <a:moveTo>
                    <a:pt x="868" y="901"/>
                  </a:moveTo>
                  <a:cubicBezTo>
                    <a:pt x="100" y="834"/>
                    <a:pt x="667" y="401"/>
                    <a:pt x="734" y="0"/>
                  </a:cubicBezTo>
                  <a:cubicBezTo>
                    <a:pt x="467" y="167"/>
                    <a:pt x="234" y="367"/>
                    <a:pt x="0" y="601"/>
                  </a:cubicBezTo>
                  <a:cubicBezTo>
                    <a:pt x="434" y="567"/>
                    <a:pt x="534" y="1668"/>
                    <a:pt x="868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34"/>
            <p:cNvSpPr/>
            <p:nvPr/>
          </p:nvSpPr>
          <p:spPr>
            <a:xfrm>
              <a:off x="6341375" y="5146625"/>
              <a:ext cx="34200" cy="16700"/>
            </a:xfrm>
            <a:custGeom>
              <a:avLst/>
              <a:gdLst/>
              <a:ahLst/>
              <a:cxnLst/>
              <a:rect l="l" t="t" r="r" b="b"/>
              <a:pathLst>
                <a:path w="1368" h="668" extrusionOk="0">
                  <a:moveTo>
                    <a:pt x="968" y="434"/>
                  </a:moveTo>
                  <a:cubicBezTo>
                    <a:pt x="434" y="634"/>
                    <a:pt x="701" y="1"/>
                    <a:pt x="234" y="134"/>
                  </a:cubicBezTo>
                  <a:cubicBezTo>
                    <a:pt x="0" y="634"/>
                    <a:pt x="1368" y="668"/>
                    <a:pt x="9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34"/>
            <p:cNvSpPr/>
            <p:nvPr/>
          </p:nvSpPr>
          <p:spPr>
            <a:xfrm>
              <a:off x="6347200" y="5230850"/>
              <a:ext cx="47550" cy="18375"/>
            </a:xfrm>
            <a:custGeom>
              <a:avLst/>
              <a:gdLst/>
              <a:ahLst/>
              <a:cxnLst/>
              <a:rect l="l" t="t" r="r" b="b"/>
              <a:pathLst>
                <a:path w="1902" h="735" extrusionOk="0">
                  <a:moveTo>
                    <a:pt x="1902" y="434"/>
                  </a:moveTo>
                  <a:cubicBezTo>
                    <a:pt x="1335" y="1"/>
                    <a:pt x="768" y="434"/>
                    <a:pt x="1" y="568"/>
                  </a:cubicBezTo>
                  <a:cubicBezTo>
                    <a:pt x="668" y="734"/>
                    <a:pt x="1268" y="534"/>
                    <a:pt x="1902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34"/>
            <p:cNvSpPr/>
            <p:nvPr/>
          </p:nvSpPr>
          <p:spPr>
            <a:xfrm>
              <a:off x="6234625" y="5251700"/>
              <a:ext cx="57575" cy="45050"/>
            </a:xfrm>
            <a:custGeom>
              <a:avLst/>
              <a:gdLst/>
              <a:ahLst/>
              <a:cxnLst/>
              <a:rect l="l" t="t" r="r" b="b"/>
              <a:pathLst>
                <a:path w="2303" h="1802" extrusionOk="0">
                  <a:moveTo>
                    <a:pt x="134" y="1802"/>
                  </a:moveTo>
                  <a:cubicBezTo>
                    <a:pt x="768" y="1468"/>
                    <a:pt x="1502" y="468"/>
                    <a:pt x="2302" y="1201"/>
                  </a:cubicBezTo>
                  <a:cubicBezTo>
                    <a:pt x="1802" y="1"/>
                    <a:pt x="0" y="1268"/>
                    <a:pt x="134" y="18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8" name="Google Shape;8408;p34"/>
            <p:cNvSpPr/>
            <p:nvPr/>
          </p:nvSpPr>
          <p:spPr>
            <a:xfrm>
              <a:off x="6252975" y="5304250"/>
              <a:ext cx="5850" cy="5025"/>
            </a:xfrm>
            <a:custGeom>
              <a:avLst/>
              <a:gdLst/>
              <a:ahLst/>
              <a:cxnLst/>
              <a:rect l="l" t="t" r="r" b="b"/>
              <a:pathLst>
                <a:path w="234" h="201" extrusionOk="0">
                  <a:moveTo>
                    <a:pt x="0" y="0"/>
                  </a:moveTo>
                  <a:lnTo>
                    <a:pt x="234" y="2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9" name="Google Shape;8409;p34"/>
            <p:cNvSpPr/>
            <p:nvPr/>
          </p:nvSpPr>
          <p:spPr>
            <a:xfrm>
              <a:off x="6244625" y="5297575"/>
              <a:ext cx="7525" cy="6700"/>
            </a:xfrm>
            <a:custGeom>
              <a:avLst/>
              <a:gdLst/>
              <a:ahLst/>
              <a:cxnLst/>
              <a:rect l="l" t="t" r="r" b="b"/>
              <a:pathLst>
                <a:path w="301" h="268" extrusionOk="0">
                  <a:moveTo>
                    <a:pt x="301" y="267"/>
                  </a:moveTo>
                  <a:cubicBezTo>
                    <a:pt x="1" y="0"/>
                    <a:pt x="168" y="134"/>
                    <a:pt x="301" y="267"/>
                  </a:cubicBezTo>
                  <a:lnTo>
                    <a:pt x="301" y="267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34"/>
            <p:cNvSpPr/>
            <p:nvPr/>
          </p:nvSpPr>
          <p:spPr>
            <a:xfrm>
              <a:off x="6256300" y="5300075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34"/>
            <p:cNvSpPr/>
            <p:nvPr/>
          </p:nvSpPr>
          <p:spPr>
            <a:xfrm>
              <a:off x="6226275" y="5309250"/>
              <a:ext cx="23375" cy="35050"/>
            </a:xfrm>
            <a:custGeom>
              <a:avLst/>
              <a:gdLst/>
              <a:ahLst/>
              <a:cxnLst/>
              <a:rect l="l" t="t" r="r" b="b"/>
              <a:pathLst>
                <a:path w="935" h="1402" extrusionOk="0">
                  <a:moveTo>
                    <a:pt x="902" y="234"/>
                  </a:moveTo>
                  <a:cubicBezTo>
                    <a:pt x="601" y="0"/>
                    <a:pt x="201" y="67"/>
                    <a:pt x="1" y="367"/>
                  </a:cubicBezTo>
                  <a:cubicBezTo>
                    <a:pt x="801" y="400"/>
                    <a:pt x="234" y="1034"/>
                    <a:pt x="168" y="1401"/>
                  </a:cubicBezTo>
                  <a:cubicBezTo>
                    <a:pt x="935" y="968"/>
                    <a:pt x="468" y="1234"/>
                    <a:pt x="9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34"/>
            <p:cNvSpPr/>
            <p:nvPr/>
          </p:nvSpPr>
          <p:spPr>
            <a:xfrm>
              <a:off x="6047825" y="5312575"/>
              <a:ext cx="21700" cy="20875"/>
            </a:xfrm>
            <a:custGeom>
              <a:avLst/>
              <a:gdLst/>
              <a:ahLst/>
              <a:cxnLst/>
              <a:rect l="l" t="t" r="r" b="b"/>
              <a:pathLst>
                <a:path w="868" h="835" extrusionOk="0">
                  <a:moveTo>
                    <a:pt x="434" y="368"/>
                  </a:moveTo>
                  <a:cubicBezTo>
                    <a:pt x="0" y="835"/>
                    <a:pt x="868" y="1"/>
                    <a:pt x="434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34"/>
            <p:cNvSpPr/>
            <p:nvPr/>
          </p:nvSpPr>
          <p:spPr>
            <a:xfrm>
              <a:off x="6077850" y="5331750"/>
              <a:ext cx="37550" cy="42575"/>
            </a:xfrm>
            <a:custGeom>
              <a:avLst/>
              <a:gdLst/>
              <a:ahLst/>
              <a:cxnLst/>
              <a:rect l="l" t="t" r="r" b="b"/>
              <a:pathLst>
                <a:path w="1502" h="1703" extrusionOk="0">
                  <a:moveTo>
                    <a:pt x="1268" y="1535"/>
                  </a:moveTo>
                  <a:cubicBezTo>
                    <a:pt x="1501" y="901"/>
                    <a:pt x="501" y="1502"/>
                    <a:pt x="534" y="1068"/>
                  </a:cubicBezTo>
                  <a:cubicBezTo>
                    <a:pt x="968" y="1068"/>
                    <a:pt x="868" y="1"/>
                    <a:pt x="401" y="501"/>
                  </a:cubicBezTo>
                  <a:cubicBezTo>
                    <a:pt x="968" y="735"/>
                    <a:pt x="0" y="1368"/>
                    <a:pt x="401" y="1368"/>
                  </a:cubicBezTo>
                  <a:cubicBezTo>
                    <a:pt x="534" y="1035"/>
                    <a:pt x="801" y="1702"/>
                    <a:pt x="1268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34"/>
            <p:cNvSpPr/>
            <p:nvPr/>
          </p:nvSpPr>
          <p:spPr>
            <a:xfrm>
              <a:off x="6077850" y="5331750"/>
              <a:ext cx="37550" cy="42575"/>
            </a:xfrm>
            <a:custGeom>
              <a:avLst/>
              <a:gdLst/>
              <a:ahLst/>
              <a:cxnLst/>
              <a:rect l="l" t="t" r="r" b="b"/>
              <a:pathLst>
                <a:path w="1502" h="1703" fill="none" extrusionOk="0">
                  <a:moveTo>
                    <a:pt x="1268" y="1535"/>
                  </a:moveTo>
                  <a:cubicBezTo>
                    <a:pt x="1501" y="901"/>
                    <a:pt x="501" y="1502"/>
                    <a:pt x="534" y="1068"/>
                  </a:cubicBezTo>
                  <a:cubicBezTo>
                    <a:pt x="968" y="1068"/>
                    <a:pt x="868" y="1"/>
                    <a:pt x="401" y="501"/>
                  </a:cubicBezTo>
                  <a:cubicBezTo>
                    <a:pt x="968" y="735"/>
                    <a:pt x="0" y="1368"/>
                    <a:pt x="401" y="1368"/>
                  </a:cubicBezTo>
                  <a:cubicBezTo>
                    <a:pt x="534" y="1035"/>
                    <a:pt x="801" y="1702"/>
                    <a:pt x="1268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5" name="Google Shape;8415;p34"/>
            <p:cNvSpPr/>
            <p:nvPr/>
          </p:nvSpPr>
          <p:spPr>
            <a:xfrm>
              <a:off x="5926075" y="5346775"/>
              <a:ext cx="36700" cy="23375"/>
            </a:xfrm>
            <a:custGeom>
              <a:avLst/>
              <a:gdLst/>
              <a:ahLst/>
              <a:cxnLst/>
              <a:rect l="l" t="t" r="r" b="b"/>
              <a:pathLst>
                <a:path w="1468" h="935" extrusionOk="0">
                  <a:moveTo>
                    <a:pt x="0" y="634"/>
                  </a:moveTo>
                  <a:cubicBezTo>
                    <a:pt x="301" y="934"/>
                    <a:pt x="1001" y="300"/>
                    <a:pt x="1201" y="934"/>
                  </a:cubicBezTo>
                  <a:cubicBezTo>
                    <a:pt x="1201" y="734"/>
                    <a:pt x="1435" y="801"/>
                    <a:pt x="1468" y="634"/>
                  </a:cubicBezTo>
                  <a:cubicBezTo>
                    <a:pt x="801" y="601"/>
                    <a:pt x="501" y="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6" name="Google Shape;8416;p34"/>
            <p:cNvSpPr/>
            <p:nvPr/>
          </p:nvSpPr>
          <p:spPr>
            <a:xfrm>
              <a:off x="5977775" y="5361775"/>
              <a:ext cx="47550" cy="40900"/>
            </a:xfrm>
            <a:custGeom>
              <a:avLst/>
              <a:gdLst/>
              <a:ahLst/>
              <a:cxnLst/>
              <a:rect l="l" t="t" r="r" b="b"/>
              <a:pathLst>
                <a:path w="1902" h="1636" extrusionOk="0">
                  <a:moveTo>
                    <a:pt x="434" y="334"/>
                  </a:moveTo>
                  <a:cubicBezTo>
                    <a:pt x="634" y="368"/>
                    <a:pt x="101" y="935"/>
                    <a:pt x="0" y="1202"/>
                  </a:cubicBezTo>
                  <a:cubicBezTo>
                    <a:pt x="501" y="1235"/>
                    <a:pt x="701" y="1569"/>
                    <a:pt x="1168" y="1635"/>
                  </a:cubicBezTo>
                  <a:cubicBezTo>
                    <a:pt x="1902" y="901"/>
                    <a:pt x="267" y="1"/>
                    <a:pt x="4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34"/>
            <p:cNvSpPr/>
            <p:nvPr/>
          </p:nvSpPr>
          <p:spPr>
            <a:xfrm>
              <a:off x="5128000" y="5385975"/>
              <a:ext cx="30875" cy="43375"/>
            </a:xfrm>
            <a:custGeom>
              <a:avLst/>
              <a:gdLst/>
              <a:ahLst/>
              <a:cxnLst/>
              <a:rect l="l" t="t" r="r" b="b"/>
              <a:pathLst>
                <a:path w="1235" h="1735" extrusionOk="0">
                  <a:moveTo>
                    <a:pt x="434" y="367"/>
                  </a:moveTo>
                  <a:cubicBezTo>
                    <a:pt x="834" y="667"/>
                    <a:pt x="334" y="1334"/>
                    <a:pt x="0" y="1401"/>
                  </a:cubicBezTo>
                  <a:cubicBezTo>
                    <a:pt x="434" y="1735"/>
                    <a:pt x="768" y="1068"/>
                    <a:pt x="1168" y="967"/>
                  </a:cubicBezTo>
                  <a:cubicBezTo>
                    <a:pt x="1235" y="534"/>
                    <a:pt x="668" y="0"/>
                    <a:pt x="434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18" name="Google Shape;8418;p34"/>
          <p:cNvSpPr/>
          <p:nvPr/>
        </p:nvSpPr>
        <p:spPr>
          <a:xfrm>
            <a:off x="3345975" y="-23162"/>
            <a:ext cx="5858800" cy="1924050"/>
          </a:xfrm>
          <a:custGeom>
            <a:avLst/>
            <a:gdLst/>
            <a:ahLst/>
            <a:cxnLst/>
            <a:rect l="l" t="t" r="r" b="b"/>
            <a:pathLst>
              <a:path w="234352" h="76962" extrusionOk="0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9" name="Google Shape;8419;p34"/>
          <p:cNvSpPr/>
          <p:nvPr/>
        </p:nvSpPr>
        <p:spPr>
          <a:xfrm flipH="1">
            <a:off x="5040550" y="-114412"/>
            <a:ext cx="4164225" cy="2595375"/>
          </a:xfrm>
          <a:custGeom>
            <a:avLst/>
            <a:gdLst/>
            <a:ahLst/>
            <a:cxnLst/>
            <a:rect l="l" t="t" r="r" b="b"/>
            <a:pathLst>
              <a:path w="166569" h="103815" extrusionOk="0">
                <a:moveTo>
                  <a:pt x="143802" y="0"/>
                </a:moveTo>
                <a:lnTo>
                  <a:pt x="0" y="2462"/>
                </a:lnTo>
                <a:lnTo>
                  <a:pt x="0" y="37752"/>
                </a:lnTo>
                <a:cubicBezTo>
                  <a:pt x="304" y="37752"/>
                  <a:pt x="821" y="36870"/>
                  <a:pt x="1125" y="36870"/>
                </a:cubicBezTo>
                <a:cubicBezTo>
                  <a:pt x="4597" y="35353"/>
                  <a:pt x="8592" y="34474"/>
                  <a:pt x="12506" y="34474"/>
                </a:cubicBezTo>
                <a:cubicBezTo>
                  <a:pt x="19728" y="34474"/>
                  <a:pt x="26678" y="37465"/>
                  <a:pt x="29575" y="44955"/>
                </a:cubicBezTo>
                <a:cubicBezTo>
                  <a:pt x="33314" y="54560"/>
                  <a:pt x="27873" y="65320"/>
                  <a:pt x="27995" y="75199"/>
                </a:cubicBezTo>
                <a:cubicBezTo>
                  <a:pt x="28181" y="91838"/>
                  <a:pt x="42638" y="103814"/>
                  <a:pt x="58479" y="103814"/>
                </a:cubicBezTo>
                <a:cubicBezTo>
                  <a:pt x="60724" y="103814"/>
                  <a:pt x="62996" y="103574"/>
                  <a:pt x="65260" y="103072"/>
                </a:cubicBezTo>
                <a:cubicBezTo>
                  <a:pt x="76719" y="100519"/>
                  <a:pt x="86354" y="92707"/>
                  <a:pt x="94075" y="83862"/>
                </a:cubicBezTo>
                <a:cubicBezTo>
                  <a:pt x="102555" y="74105"/>
                  <a:pt x="106780" y="62676"/>
                  <a:pt x="118695" y="56171"/>
                </a:cubicBezTo>
                <a:cubicBezTo>
                  <a:pt x="126781" y="51734"/>
                  <a:pt x="135747" y="49211"/>
                  <a:pt x="144106" y="45320"/>
                </a:cubicBezTo>
                <a:cubicBezTo>
                  <a:pt x="152860" y="41217"/>
                  <a:pt x="166569" y="32797"/>
                  <a:pt x="163468" y="21338"/>
                </a:cubicBezTo>
                <a:cubicBezTo>
                  <a:pt x="160915" y="11824"/>
                  <a:pt x="147845" y="8967"/>
                  <a:pt x="143802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0" name="Google Shape;8420;p34"/>
          <p:cNvSpPr txBox="1">
            <a:spLocks noGrp="1"/>
          </p:cNvSpPr>
          <p:nvPr>
            <p:ph type="title"/>
          </p:nvPr>
        </p:nvSpPr>
        <p:spPr>
          <a:xfrm>
            <a:off x="3658375" y="2872400"/>
            <a:ext cx="4773900" cy="8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9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421" name="Google Shape;8421;p34"/>
          <p:cNvSpPr txBox="1">
            <a:spLocks noGrp="1"/>
          </p:cNvSpPr>
          <p:nvPr>
            <p:ph type="title" idx="2" hasCustomPrompt="1"/>
          </p:nvPr>
        </p:nvSpPr>
        <p:spPr>
          <a:xfrm>
            <a:off x="6712775" y="973025"/>
            <a:ext cx="1719600" cy="18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422" name="Google Shape;8422;p34"/>
          <p:cNvSpPr txBox="1">
            <a:spLocks noGrp="1"/>
          </p:cNvSpPr>
          <p:nvPr>
            <p:ph type="subTitle" idx="1"/>
          </p:nvPr>
        </p:nvSpPr>
        <p:spPr>
          <a:xfrm>
            <a:off x="3573475" y="3903138"/>
            <a:ext cx="4858800" cy="4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423" name="Google Shape;8423;p34"/>
          <p:cNvPicPr preferRelativeResize="0"/>
          <p:nvPr/>
        </p:nvPicPr>
        <p:blipFill rotWithShape="1">
          <a:blip r:embed="rId2">
            <a:alphaModFix/>
          </a:blip>
          <a:srcRect l="65745" t="30808" r="4790" b="33559"/>
          <a:stretch/>
        </p:blipFill>
        <p:spPr>
          <a:xfrm rot="10800000" flipH="1">
            <a:off x="-6725" y="3525225"/>
            <a:ext cx="4642650" cy="26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8">
    <p:spTree>
      <p:nvGrpSpPr>
        <p:cNvPr id="1" name="Shape 8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3" name="Google Shape;8613;p36"/>
          <p:cNvSpPr/>
          <p:nvPr/>
        </p:nvSpPr>
        <p:spPr>
          <a:xfrm rot="10800000" flipH="1">
            <a:off x="5635650" y="-64825"/>
            <a:ext cx="3593550" cy="2439850"/>
          </a:xfrm>
          <a:custGeom>
            <a:avLst/>
            <a:gdLst/>
            <a:ahLst/>
            <a:cxnLst/>
            <a:rect l="l" t="t" r="r" b="b"/>
            <a:pathLst>
              <a:path w="143742" h="97594" extrusionOk="0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4" name="Google Shape;8614;p36"/>
          <p:cNvSpPr/>
          <p:nvPr/>
        </p:nvSpPr>
        <p:spPr>
          <a:xfrm>
            <a:off x="5537525" y="341226"/>
            <a:ext cx="1018605" cy="934409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15" name="Google Shape;8615;p36"/>
          <p:cNvGrpSpPr/>
          <p:nvPr/>
        </p:nvGrpSpPr>
        <p:grpSpPr>
          <a:xfrm flipH="1">
            <a:off x="4289500" y="2549550"/>
            <a:ext cx="4595825" cy="2355025"/>
            <a:chOff x="1187675" y="2085275"/>
            <a:chExt cx="4595825" cy="2355025"/>
          </a:xfrm>
        </p:grpSpPr>
        <p:sp>
          <p:nvSpPr>
            <p:cNvPr id="8616" name="Google Shape;8616;p36"/>
            <p:cNvSpPr/>
            <p:nvPr/>
          </p:nvSpPr>
          <p:spPr>
            <a:xfrm>
              <a:off x="1235225" y="2085275"/>
              <a:ext cx="72575" cy="117600"/>
            </a:xfrm>
            <a:custGeom>
              <a:avLst/>
              <a:gdLst/>
              <a:ahLst/>
              <a:cxnLst/>
              <a:rect l="l" t="t" r="r" b="b"/>
              <a:pathLst>
                <a:path w="2903" h="4704" extrusionOk="0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36"/>
            <p:cNvSpPr/>
            <p:nvPr/>
          </p:nvSpPr>
          <p:spPr>
            <a:xfrm>
              <a:off x="1190200" y="2119450"/>
              <a:ext cx="30025" cy="39225"/>
            </a:xfrm>
            <a:custGeom>
              <a:avLst/>
              <a:gdLst/>
              <a:ahLst/>
              <a:cxnLst/>
              <a:rect l="l" t="t" r="r" b="b"/>
              <a:pathLst>
                <a:path w="1201" h="1569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36"/>
            <p:cNvSpPr/>
            <p:nvPr/>
          </p:nvSpPr>
          <p:spPr>
            <a:xfrm>
              <a:off x="1190200" y="2119450"/>
              <a:ext cx="30025" cy="39225"/>
            </a:xfrm>
            <a:custGeom>
              <a:avLst/>
              <a:gdLst/>
              <a:ahLst/>
              <a:cxnLst/>
              <a:rect l="l" t="t" r="r" b="b"/>
              <a:pathLst>
                <a:path w="1201" h="1569" fill="none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36"/>
            <p:cNvSpPr/>
            <p:nvPr/>
          </p:nvSpPr>
          <p:spPr>
            <a:xfrm>
              <a:off x="1462050" y="2158650"/>
              <a:ext cx="25050" cy="26725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36"/>
            <p:cNvSpPr/>
            <p:nvPr/>
          </p:nvSpPr>
          <p:spPr>
            <a:xfrm>
              <a:off x="1832325" y="2162825"/>
              <a:ext cx="30025" cy="35050"/>
            </a:xfrm>
            <a:custGeom>
              <a:avLst/>
              <a:gdLst/>
              <a:ahLst/>
              <a:cxnLst/>
              <a:rect l="l" t="t" r="r" b="b"/>
              <a:pathLst>
                <a:path w="1201" h="1402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36"/>
            <p:cNvSpPr/>
            <p:nvPr/>
          </p:nvSpPr>
          <p:spPr>
            <a:xfrm>
              <a:off x="1832325" y="2162825"/>
              <a:ext cx="30025" cy="35050"/>
            </a:xfrm>
            <a:custGeom>
              <a:avLst/>
              <a:gdLst/>
              <a:ahLst/>
              <a:cxnLst/>
              <a:rect l="l" t="t" r="r" b="b"/>
              <a:pathLst>
                <a:path w="1201" h="1402" fill="none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2" name="Google Shape;8622;p36"/>
            <p:cNvSpPr/>
            <p:nvPr/>
          </p:nvSpPr>
          <p:spPr>
            <a:xfrm>
              <a:off x="1216050" y="2156975"/>
              <a:ext cx="18350" cy="26725"/>
            </a:xfrm>
            <a:custGeom>
              <a:avLst/>
              <a:gdLst/>
              <a:ahLst/>
              <a:cxnLst/>
              <a:rect l="l" t="t" r="r" b="b"/>
              <a:pathLst>
                <a:path w="734" h="1069" extrusionOk="0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3" name="Google Shape;8623;p36"/>
            <p:cNvSpPr/>
            <p:nvPr/>
          </p:nvSpPr>
          <p:spPr>
            <a:xfrm>
              <a:off x="1256900" y="2171175"/>
              <a:ext cx="17550" cy="18350"/>
            </a:xfrm>
            <a:custGeom>
              <a:avLst/>
              <a:gdLst/>
              <a:ahLst/>
              <a:cxnLst/>
              <a:rect l="l" t="t" r="r" b="b"/>
              <a:pathLst>
                <a:path w="702" h="734" extrusionOk="0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36"/>
            <p:cNvSpPr/>
            <p:nvPr/>
          </p:nvSpPr>
          <p:spPr>
            <a:xfrm>
              <a:off x="1490400" y="2183675"/>
              <a:ext cx="47550" cy="32550"/>
            </a:xfrm>
            <a:custGeom>
              <a:avLst/>
              <a:gdLst/>
              <a:ahLst/>
              <a:cxnLst/>
              <a:rect l="l" t="t" r="r" b="b"/>
              <a:pathLst>
                <a:path w="1902" h="1302" extrusionOk="0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5" name="Google Shape;8625;p36"/>
            <p:cNvSpPr/>
            <p:nvPr/>
          </p:nvSpPr>
          <p:spPr>
            <a:xfrm>
              <a:off x="1259400" y="2187000"/>
              <a:ext cx="18375" cy="29225"/>
            </a:xfrm>
            <a:custGeom>
              <a:avLst/>
              <a:gdLst/>
              <a:ahLst/>
              <a:cxnLst/>
              <a:rect l="l" t="t" r="r" b="b"/>
              <a:pathLst>
                <a:path w="735" h="1169" extrusionOk="0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6" name="Google Shape;8626;p36"/>
            <p:cNvSpPr/>
            <p:nvPr/>
          </p:nvSpPr>
          <p:spPr>
            <a:xfrm>
              <a:off x="1391175" y="2186175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36"/>
            <p:cNvSpPr/>
            <p:nvPr/>
          </p:nvSpPr>
          <p:spPr>
            <a:xfrm>
              <a:off x="1603825" y="21895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36"/>
            <p:cNvSpPr/>
            <p:nvPr/>
          </p:nvSpPr>
          <p:spPr>
            <a:xfrm>
              <a:off x="1872350" y="2187000"/>
              <a:ext cx="50875" cy="77600"/>
            </a:xfrm>
            <a:custGeom>
              <a:avLst/>
              <a:gdLst/>
              <a:ahLst/>
              <a:cxnLst/>
              <a:rect l="l" t="t" r="r" b="b"/>
              <a:pathLst>
                <a:path w="2035" h="3104" extrusionOk="0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36"/>
            <p:cNvSpPr/>
            <p:nvPr/>
          </p:nvSpPr>
          <p:spPr>
            <a:xfrm>
              <a:off x="5730100" y="2207850"/>
              <a:ext cx="25050" cy="26725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36"/>
            <p:cNvSpPr/>
            <p:nvPr/>
          </p:nvSpPr>
          <p:spPr>
            <a:xfrm>
              <a:off x="1392000" y="2216200"/>
              <a:ext cx="20875" cy="10025"/>
            </a:xfrm>
            <a:custGeom>
              <a:avLst/>
              <a:gdLst/>
              <a:ahLst/>
              <a:cxnLst/>
              <a:rect l="l" t="t" r="r" b="b"/>
              <a:pathLst>
                <a:path w="835" h="401" extrusionOk="0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36"/>
            <p:cNvSpPr/>
            <p:nvPr/>
          </p:nvSpPr>
          <p:spPr>
            <a:xfrm>
              <a:off x="1818975" y="2215350"/>
              <a:ext cx="11700" cy="10875"/>
            </a:xfrm>
            <a:custGeom>
              <a:avLst/>
              <a:gdLst/>
              <a:ahLst/>
              <a:cxnLst/>
              <a:rect l="l" t="t" r="r" b="b"/>
              <a:pathLst>
                <a:path w="468" h="435" extrusionOk="0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36"/>
            <p:cNvSpPr/>
            <p:nvPr/>
          </p:nvSpPr>
          <p:spPr>
            <a:xfrm>
              <a:off x="2196750" y="22812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36"/>
            <p:cNvSpPr/>
            <p:nvPr/>
          </p:nvSpPr>
          <p:spPr>
            <a:xfrm>
              <a:off x="1266075" y="23021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36"/>
            <p:cNvSpPr/>
            <p:nvPr/>
          </p:nvSpPr>
          <p:spPr>
            <a:xfrm>
              <a:off x="1266075" y="23021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fill="none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36"/>
            <p:cNvSpPr/>
            <p:nvPr/>
          </p:nvSpPr>
          <p:spPr>
            <a:xfrm>
              <a:off x="2386875" y="22937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6" name="Google Shape;8636;p36"/>
            <p:cNvSpPr/>
            <p:nvPr/>
          </p:nvSpPr>
          <p:spPr>
            <a:xfrm>
              <a:off x="1786450" y="2322950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36"/>
            <p:cNvSpPr/>
            <p:nvPr/>
          </p:nvSpPr>
          <p:spPr>
            <a:xfrm>
              <a:off x="5296450" y="2325450"/>
              <a:ext cx="33375" cy="54225"/>
            </a:xfrm>
            <a:custGeom>
              <a:avLst/>
              <a:gdLst/>
              <a:ahLst/>
              <a:cxnLst/>
              <a:rect l="l" t="t" r="r" b="b"/>
              <a:pathLst>
                <a:path w="1335" h="2169" extrusionOk="0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36"/>
            <p:cNvSpPr/>
            <p:nvPr/>
          </p:nvSpPr>
          <p:spPr>
            <a:xfrm>
              <a:off x="2046625" y="2333775"/>
              <a:ext cx="25875" cy="18375"/>
            </a:xfrm>
            <a:custGeom>
              <a:avLst/>
              <a:gdLst/>
              <a:ahLst/>
              <a:cxnLst/>
              <a:rect l="l" t="t" r="r" b="b"/>
              <a:pathLst>
                <a:path w="1035" h="735" extrusionOk="0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36"/>
            <p:cNvSpPr/>
            <p:nvPr/>
          </p:nvSpPr>
          <p:spPr>
            <a:xfrm>
              <a:off x="5461575" y="238297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36"/>
            <p:cNvSpPr/>
            <p:nvPr/>
          </p:nvSpPr>
          <p:spPr>
            <a:xfrm>
              <a:off x="5657550" y="2390475"/>
              <a:ext cx="23375" cy="19225"/>
            </a:xfrm>
            <a:custGeom>
              <a:avLst/>
              <a:gdLst/>
              <a:ahLst/>
              <a:cxnLst/>
              <a:rect l="l" t="t" r="r" b="b"/>
              <a:pathLst>
                <a:path w="935" h="769" extrusionOk="0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36"/>
            <p:cNvSpPr/>
            <p:nvPr/>
          </p:nvSpPr>
          <p:spPr>
            <a:xfrm>
              <a:off x="5132175" y="251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36"/>
            <p:cNvSpPr/>
            <p:nvPr/>
          </p:nvSpPr>
          <p:spPr>
            <a:xfrm>
              <a:off x="2038300" y="2630650"/>
              <a:ext cx="64225" cy="65925"/>
            </a:xfrm>
            <a:custGeom>
              <a:avLst/>
              <a:gdLst/>
              <a:ahLst/>
              <a:cxnLst/>
              <a:rect l="l" t="t" r="r" b="b"/>
              <a:pathLst>
                <a:path w="2569" h="2637" extrusionOk="0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36"/>
            <p:cNvSpPr/>
            <p:nvPr/>
          </p:nvSpPr>
          <p:spPr>
            <a:xfrm>
              <a:off x="1939900" y="2679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36"/>
            <p:cNvSpPr/>
            <p:nvPr/>
          </p:nvSpPr>
          <p:spPr>
            <a:xfrm>
              <a:off x="5546625" y="2709050"/>
              <a:ext cx="17550" cy="12525"/>
            </a:xfrm>
            <a:custGeom>
              <a:avLst/>
              <a:gdLst/>
              <a:ahLst/>
              <a:cxnLst/>
              <a:rect l="l" t="t" r="r" b="b"/>
              <a:pathLst>
                <a:path w="702" h="501" extrusionOk="0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36"/>
            <p:cNvSpPr/>
            <p:nvPr/>
          </p:nvSpPr>
          <p:spPr>
            <a:xfrm>
              <a:off x="1844000" y="2774100"/>
              <a:ext cx="20025" cy="22525"/>
            </a:xfrm>
            <a:custGeom>
              <a:avLst/>
              <a:gdLst/>
              <a:ahLst/>
              <a:cxnLst/>
              <a:rect l="l" t="t" r="r" b="b"/>
              <a:pathLst>
                <a:path w="801" h="901" extrusionOk="0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36"/>
            <p:cNvSpPr/>
            <p:nvPr/>
          </p:nvSpPr>
          <p:spPr>
            <a:xfrm>
              <a:off x="5643375" y="2821625"/>
              <a:ext cx="15850" cy="12525"/>
            </a:xfrm>
            <a:custGeom>
              <a:avLst/>
              <a:gdLst/>
              <a:ahLst/>
              <a:cxnLst/>
              <a:rect l="l" t="t" r="r" b="b"/>
              <a:pathLst>
                <a:path w="634" h="501" extrusionOk="0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36"/>
            <p:cNvSpPr/>
            <p:nvPr/>
          </p:nvSpPr>
          <p:spPr>
            <a:xfrm>
              <a:off x="1870675" y="284247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36"/>
            <p:cNvSpPr/>
            <p:nvPr/>
          </p:nvSpPr>
          <p:spPr>
            <a:xfrm>
              <a:off x="1870675" y="284247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fill="none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36"/>
            <p:cNvSpPr/>
            <p:nvPr/>
          </p:nvSpPr>
          <p:spPr>
            <a:xfrm>
              <a:off x="2057475" y="285832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36"/>
            <p:cNvSpPr/>
            <p:nvPr/>
          </p:nvSpPr>
          <p:spPr>
            <a:xfrm>
              <a:off x="5641700" y="2853325"/>
              <a:ext cx="10875" cy="25025"/>
            </a:xfrm>
            <a:custGeom>
              <a:avLst/>
              <a:gdLst/>
              <a:ahLst/>
              <a:cxnLst/>
              <a:rect l="l" t="t" r="r" b="b"/>
              <a:pathLst>
                <a:path w="435" h="1001" extrusionOk="0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36"/>
            <p:cNvSpPr/>
            <p:nvPr/>
          </p:nvSpPr>
          <p:spPr>
            <a:xfrm>
              <a:off x="1552950" y="2876675"/>
              <a:ext cx="25875" cy="27525"/>
            </a:xfrm>
            <a:custGeom>
              <a:avLst/>
              <a:gdLst/>
              <a:ahLst/>
              <a:cxnLst/>
              <a:rect l="l" t="t" r="r" b="b"/>
              <a:pathLst>
                <a:path w="1035" h="1101" extrusionOk="0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36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36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36"/>
            <p:cNvSpPr/>
            <p:nvPr/>
          </p:nvSpPr>
          <p:spPr>
            <a:xfrm>
              <a:off x="5505775" y="28925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36"/>
            <p:cNvSpPr/>
            <p:nvPr/>
          </p:nvSpPr>
          <p:spPr>
            <a:xfrm>
              <a:off x="2064150" y="2928375"/>
              <a:ext cx="25875" cy="35050"/>
            </a:xfrm>
            <a:custGeom>
              <a:avLst/>
              <a:gdLst/>
              <a:ahLst/>
              <a:cxnLst/>
              <a:rect l="l" t="t" r="r" b="b"/>
              <a:pathLst>
                <a:path w="1035" h="1402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36"/>
            <p:cNvSpPr/>
            <p:nvPr/>
          </p:nvSpPr>
          <p:spPr>
            <a:xfrm>
              <a:off x="2064150" y="2928375"/>
              <a:ext cx="25875" cy="35050"/>
            </a:xfrm>
            <a:custGeom>
              <a:avLst/>
              <a:gdLst/>
              <a:ahLst/>
              <a:cxnLst/>
              <a:rect l="l" t="t" r="r" b="b"/>
              <a:pathLst>
                <a:path w="1035" h="1402" fill="none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36"/>
            <p:cNvSpPr/>
            <p:nvPr/>
          </p:nvSpPr>
          <p:spPr>
            <a:xfrm>
              <a:off x="1720575" y="2932550"/>
              <a:ext cx="48375" cy="29200"/>
            </a:xfrm>
            <a:custGeom>
              <a:avLst/>
              <a:gdLst/>
              <a:ahLst/>
              <a:cxnLst/>
              <a:rect l="l" t="t" r="r" b="b"/>
              <a:pathLst>
                <a:path w="1935" h="1168" extrusionOk="0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36"/>
            <p:cNvSpPr/>
            <p:nvPr/>
          </p:nvSpPr>
          <p:spPr>
            <a:xfrm>
              <a:off x="1908200" y="2932550"/>
              <a:ext cx="20050" cy="21700"/>
            </a:xfrm>
            <a:custGeom>
              <a:avLst/>
              <a:gdLst/>
              <a:ahLst/>
              <a:cxnLst/>
              <a:rect l="l" t="t" r="r" b="b"/>
              <a:pathLst>
                <a:path w="802" h="868" extrusionOk="0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36"/>
            <p:cNvSpPr/>
            <p:nvPr/>
          </p:nvSpPr>
          <p:spPr>
            <a:xfrm>
              <a:off x="5648375" y="2934200"/>
              <a:ext cx="17525" cy="14200"/>
            </a:xfrm>
            <a:custGeom>
              <a:avLst/>
              <a:gdLst/>
              <a:ahLst/>
              <a:cxnLst/>
              <a:rect l="l" t="t" r="r" b="b"/>
              <a:pathLst>
                <a:path w="701" h="568" extrusionOk="0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36"/>
            <p:cNvSpPr/>
            <p:nvPr/>
          </p:nvSpPr>
          <p:spPr>
            <a:xfrm>
              <a:off x="1355300" y="29358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36"/>
            <p:cNvSpPr/>
            <p:nvPr/>
          </p:nvSpPr>
          <p:spPr>
            <a:xfrm>
              <a:off x="1418675" y="2959225"/>
              <a:ext cx="15875" cy="12525"/>
            </a:xfrm>
            <a:custGeom>
              <a:avLst/>
              <a:gdLst/>
              <a:ahLst/>
              <a:cxnLst/>
              <a:rect l="l" t="t" r="r" b="b"/>
              <a:pathLst>
                <a:path w="635" h="501" extrusionOk="0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36"/>
            <p:cNvSpPr/>
            <p:nvPr/>
          </p:nvSpPr>
          <p:spPr>
            <a:xfrm>
              <a:off x="1389500" y="2975900"/>
              <a:ext cx="25875" cy="41725"/>
            </a:xfrm>
            <a:custGeom>
              <a:avLst/>
              <a:gdLst/>
              <a:ahLst/>
              <a:cxnLst/>
              <a:rect l="l" t="t" r="r" b="b"/>
              <a:pathLst>
                <a:path w="1035" h="1669" extrusionOk="0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3" name="Google Shape;8663;p36"/>
            <p:cNvSpPr/>
            <p:nvPr/>
          </p:nvSpPr>
          <p:spPr>
            <a:xfrm>
              <a:off x="5610000" y="2975075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4" name="Google Shape;8664;p36"/>
            <p:cNvSpPr/>
            <p:nvPr/>
          </p:nvSpPr>
          <p:spPr>
            <a:xfrm>
              <a:off x="1370325" y="2980075"/>
              <a:ext cx="13350" cy="10875"/>
            </a:xfrm>
            <a:custGeom>
              <a:avLst/>
              <a:gdLst/>
              <a:ahLst/>
              <a:cxnLst/>
              <a:rect l="l" t="t" r="r" b="b"/>
              <a:pathLst>
                <a:path w="534" h="435" extrusionOk="0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36"/>
            <p:cNvSpPr/>
            <p:nvPr/>
          </p:nvSpPr>
          <p:spPr>
            <a:xfrm>
              <a:off x="1844825" y="2967575"/>
              <a:ext cx="37550" cy="60050"/>
            </a:xfrm>
            <a:custGeom>
              <a:avLst/>
              <a:gdLst/>
              <a:ahLst/>
              <a:cxnLst/>
              <a:rect l="l" t="t" r="r" b="b"/>
              <a:pathLst>
                <a:path w="1502" h="2402" extrusionOk="0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36"/>
            <p:cNvSpPr/>
            <p:nvPr/>
          </p:nvSpPr>
          <p:spPr>
            <a:xfrm>
              <a:off x="5539950" y="2975900"/>
              <a:ext cx="31725" cy="29225"/>
            </a:xfrm>
            <a:custGeom>
              <a:avLst/>
              <a:gdLst/>
              <a:ahLst/>
              <a:cxnLst/>
              <a:rect l="l" t="t" r="r" b="b"/>
              <a:pathLst>
                <a:path w="1269" h="1169" extrusionOk="0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36"/>
            <p:cNvSpPr/>
            <p:nvPr/>
          </p:nvSpPr>
          <p:spPr>
            <a:xfrm>
              <a:off x="1613000" y="2981750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36"/>
            <p:cNvSpPr/>
            <p:nvPr/>
          </p:nvSpPr>
          <p:spPr>
            <a:xfrm>
              <a:off x="5719250" y="30017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9" name="Google Shape;8669;p36"/>
            <p:cNvSpPr/>
            <p:nvPr/>
          </p:nvSpPr>
          <p:spPr>
            <a:xfrm>
              <a:off x="5757625" y="306597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0" name="Google Shape;8670;p36"/>
            <p:cNvSpPr/>
            <p:nvPr/>
          </p:nvSpPr>
          <p:spPr>
            <a:xfrm>
              <a:off x="1954075" y="3079325"/>
              <a:ext cx="28375" cy="25025"/>
            </a:xfrm>
            <a:custGeom>
              <a:avLst/>
              <a:gdLst/>
              <a:ahLst/>
              <a:cxnLst/>
              <a:rect l="l" t="t" r="r" b="b"/>
              <a:pathLst>
                <a:path w="1135" h="1001" extrusionOk="0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36"/>
            <p:cNvSpPr/>
            <p:nvPr/>
          </p:nvSpPr>
          <p:spPr>
            <a:xfrm>
              <a:off x="1493750" y="3101825"/>
              <a:ext cx="22525" cy="28375"/>
            </a:xfrm>
            <a:custGeom>
              <a:avLst/>
              <a:gdLst/>
              <a:ahLst/>
              <a:cxnLst/>
              <a:rect l="l" t="t" r="r" b="b"/>
              <a:pathLst>
                <a:path w="901" h="1135" extrusionOk="0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36"/>
            <p:cNvSpPr/>
            <p:nvPr/>
          </p:nvSpPr>
          <p:spPr>
            <a:xfrm>
              <a:off x="1457875" y="3131850"/>
              <a:ext cx="28375" cy="18375"/>
            </a:xfrm>
            <a:custGeom>
              <a:avLst/>
              <a:gdLst/>
              <a:ahLst/>
              <a:cxnLst/>
              <a:rect l="l" t="t" r="r" b="b"/>
              <a:pathLst>
                <a:path w="1135" h="735" extrusionOk="0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36"/>
            <p:cNvSpPr/>
            <p:nvPr/>
          </p:nvSpPr>
          <p:spPr>
            <a:xfrm>
              <a:off x="1929050" y="3139350"/>
              <a:ext cx="8375" cy="12550"/>
            </a:xfrm>
            <a:custGeom>
              <a:avLst/>
              <a:gdLst/>
              <a:ahLst/>
              <a:cxnLst/>
              <a:rect l="l" t="t" r="r" b="b"/>
              <a:pathLst>
                <a:path w="335" h="502" extrusionOk="0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36"/>
            <p:cNvSpPr/>
            <p:nvPr/>
          </p:nvSpPr>
          <p:spPr>
            <a:xfrm>
              <a:off x="5562475" y="3146850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36"/>
            <p:cNvSpPr/>
            <p:nvPr/>
          </p:nvSpPr>
          <p:spPr>
            <a:xfrm>
              <a:off x="1827300" y="315187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36"/>
            <p:cNvSpPr/>
            <p:nvPr/>
          </p:nvSpPr>
          <p:spPr>
            <a:xfrm>
              <a:off x="5641700" y="3170200"/>
              <a:ext cx="10025" cy="13375"/>
            </a:xfrm>
            <a:custGeom>
              <a:avLst/>
              <a:gdLst/>
              <a:ahLst/>
              <a:cxnLst/>
              <a:rect l="l" t="t" r="r" b="b"/>
              <a:pathLst>
                <a:path w="401" h="535" extrusionOk="0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36"/>
            <p:cNvSpPr/>
            <p:nvPr/>
          </p:nvSpPr>
          <p:spPr>
            <a:xfrm>
              <a:off x="1516250" y="3178550"/>
              <a:ext cx="14200" cy="20050"/>
            </a:xfrm>
            <a:custGeom>
              <a:avLst/>
              <a:gdLst/>
              <a:ahLst/>
              <a:cxnLst/>
              <a:rect l="l" t="t" r="r" b="b"/>
              <a:pathLst>
                <a:path w="568" h="802" extrusionOk="0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8" name="Google Shape;8678;p36"/>
            <p:cNvSpPr/>
            <p:nvPr/>
          </p:nvSpPr>
          <p:spPr>
            <a:xfrm>
              <a:off x="1472050" y="3191050"/>
              <a:ext cx="8375" cy="26725"/>
            </a:xfrm>
            <a:custGeom>
              <a:avLst/>
              <a:gdLst/>
              <a:ahLst/>
              <a:cxnLst/>
              <a:rect l="l" t="t" r="r" b="b"/>
              <a:pathLst>
                <a:path w="335" h="1069" extrusionOk="0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9" name="Google Shape;8679;p36"/>
            <p:cNvSpPr/>
            <p:nvPr/>
          </p:nvSpPr>
          <p:spPr>
            <a:xfrm>
              <a:off x="1620500" y="3206075"/>
              <a:ext cx="17525" cy="10850"/>
            </a:xfrm>
            <a:custGeom>
              <a:avLst/>
              <a:gdLst/>
              <a:ahLst/>
              <a:cxnLst/>
              <a:rect l="l" t="t" r="r" b="b"/>
              <a:pathLst>
                <a:path w="701" h="434" extrusionOk="0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0" name="Google Shape;8680;p36"/>
            <p:cNvSpPr/>
            <p:nvPr/>
          </p:nvSpPr>
          <p:spPr>
            <a:xfrm>
              <a:off x="2078325" y="3213575"/>
              <a:ext cx="12525" cy="18375"/>
            </a:xfrm>
            <a:custGeom>
              <a:avLst/>
              <a:gdLst/>
              <a:ahLst/>
              <a:cxnLst/>
              <a:rect l="l" t="t" r="r" b="b"/>
              <a:pathLst>
                <a:path w="501" h="735" extrusionOk="0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1" name="Google Shape;8681;p36"/>
            <p:cNvSpPr/>
            <p:nvPr/>
          </p:nvSpPr>
          <p:spPr>
            <a:xfrm>
              <a:off x="2149200" y="3233600"/>
              <a:ext cx="18375" cy="20025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2" name="Google Shape;8682;p36"/>
            <p:cNvSpPr/>
            <p:nvPr/>
          </p:nvSpPr>
          <p:spPr>
            <a:xfrm>
              <a:off x="1190200" y="3254450"/>
              <a:ext cx="5025" cy="7525"/>
            </a:xfrm>
            <a:custGeom>
              <a:avLst/>
              <a:gdLst/>
              <a:ahLst/>
              <a:cxnLst/>
              <a:rect l="l" t="t" r="r" b="b"/>
              <a:pathLst>
                <a:path w="201" h="301" extrusionOk="0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36"/>
            <p:cNvSpPr/>
            <p:nvPr/>
          </p:nvSpPr>
          <p:spPr>
            <a:xfrm>
              <a:off x="1216050" y="3254450"/>
              <a:ext cx="25025" cy="15850"/>
            </a:xfrm>
            <a:custGeom>
              <a:avLst/>
              <a:gdLst/>
              <a:ahLst/>
              <a:cxnLst/>
              <a:rect l="l" t="t" r="r" b="b"/>
              <a:pathLst>
                <a:path w="1001" h="634" extrusionOk="0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36"/>
            <p:cNvSpPr/>
            <p:nvPr/>
          </p:nvSpPr>
          <p:spPr>
            <a:xfrm>
              <a:off x="1301100" y="3275275"/>
              <a:ext cx="17525" cy="15875"/>
            </a:xfrm>
            <a:custGeom>
              <a:avLst/>
              <a:gdLst/>
              <a:ahLst/>
              <a:cxnLst/>
              <a:rect l="l" t="t" r="r" b="b"/>
              <a:pathLst>
                <a:path w="701" h="635" extrusionOk="0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36"/>
            <p:cNvSpPr/>
            <p:nvPr/>
          </p:nvSpPr>
          <p:spPr>
            <a:xfrm>
              <a:off x="5637525" y="3294475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36"/>
            <p:cNvSpPr/>
            <p:nvPr/>
          </p:nvSpPr>
          <p:spPr>
            <a:xfrm>
              <a:off x="1547100" y="3308650"/>
              <a:ext cx="50075" cy="88425"/>
            </a:xfrm>
            <a:custGeom>
              <a:avLst/>
              <a:gdLst/>
              <a:ahLst/>
              <a:cxnLst/>
              <a:rect l="l" t="t" r="r" b="b"/>
              <a:pathLst>
                <a:path w="2003" h="3537" extrusionOk="0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36"/>
            <p:cNvSpPr/>
            <p:nvPr/>
          </p:nvSpPr>
          <p:spPr>
            <a:xfrm>
              <a:off x="5559150" y="3329500"/>
              <a:ext cx="3350" cy="4175"/>
            </a:xfrm>
            <a:custGeom>
              <a:avLst/>
              <a:gdLst/>
              <a:ahLst/>
              <a:cxnLst/>
              <a:rect l="l" t="t" r="r" b="b"/>
              <a:pathLst>
                <a:path w="134" h="167" extrusionOk="0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36"/>
            <p:cNvSpPr/>
            <p:nvPr/>
          </p:nvSpPr>
          <p:spPr>
            <a:xfrm>
              <a:off x="5743450" y="333617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36"/>
            <p:cNvSpPr/>
            <p:nvPr/>
          </p:nvSpPr>
          <p:spPr>
            <a:xfrm>
              <a:off x="5743450" y="333617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fill="none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36"/>
            <p:cNvSpPr/>
            <p:nvPr/>
          </p:nvSpPr>
          <p:spPr>
            <a:xfrm>
              <a:off x="5582500" y="3352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36"/>
            <p:cNvSpPr/>
            <p:nvPr/>
          </p:nvSpPr>
          <p:spPr>
            <a:xfrm>
              <a:off x="1900700" y="3359525"/>
              <a:ext cx="10025" cy="11700"/>
            </a:xfrm>
            <a:custGeom>
              <a:avLst/>
              <a:gdLst/>
              <a:ahLst/>
              <a:cxnLst/>
              <a:rect l="l" t="t" r="r" b="b"/>
              <a:pathLst>
                <a:path w="401" h="468" extrusionOk="0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36"/>
            <p:cNvSpPr/>
            <p:nvPr/>
          </p:nvSpPr>
          <p:spPr>
            <a:xfrm>
              <a:off x="5479925" y="33603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36"/>
            <p:cNvSpPr/>
            <p:nvPr/>
          </p:nvSpPr>
          <p:spPr>
            <a:xfrm>
              <a:off x="5632525" y="3370350"/>
              <a:ext cx="28375" cy="24225"/>
            </a:xfrm>
            <a:custGeom>
              <a:avLst/>
              <a:gdLst/>
              <a:ahLst/>
              <a:cxnLst/>
              <a:rect l="l" t="t" r="r" b="b"/>
              <a:pathLst>
                <a:path w="1135" h="969" extrusionOk="0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36"/>
            <p:cNvSpPr/>
            <p:nvPr/>
          </p:nvSpPr>
          <p:spPr>
            <a:xfrm>
              <a:off x="1465375" y="3396200"/>
              <a:ext cx="25050" cy="48400"/>
            </a:xfrm>
            <a:custGeom>
              <a:avLst/>
              <a:gdLst/>
              <a:ahLst/>
              <a:cxnLst/>
              <a:rect l="l" t="t" r="r" b="b"/>
              <a:pathLst>
                <a:path w="1002" h="1936" extrusionOk="0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36"/>
            <p:cNvSpPr/>
            <p:nvPr/>
          </p:nvSpPr>
          <p:spPr>
            <a:xfrm>
              <a:off x="5743450" y="341372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36"/>
            <p:cNvSpPr/>
            <p:nvPr/>
          </p:nvSpPr>
          <p:spPr>
            <a:xfrm>
              <a:off x="5743450" y="341372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fill="none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36"/>
            <p:cNvSpPr/>
            <p:nvPr/>
          </p:nvSpPr>
          <p:spPr>
            <a:xfrm>
              <a:off x="5437375" y="3483775"/>
              <a:ext cx="32550" cy="19200"/>
            </a:xfrm>
            <a:custGeom>
              <a:avLst/>
              <a:gdLst/>
              <a:ahLst/>
              <a:cxnLst/>
              <a:rect l="l" t="t" r="r" b="b"/>
              <a:pathLst>
                <a:path w="1302" h="768" extrusionOk="0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8" name="Google Shape;8698;p36"/>
            <p:cNvSpPr/>
            <p:nvPr/>
          </p:nvSpPr>
          <p:spPr>
            <a:xfrm>
              <a:off x="5585825" y="3485425"/>
              <a:ext cx="15875" cy="14225"/>
            </a:xfrm>
            <a:custGeom>
              <a:avLst/>
              <a:gdLst/>
              <a:ahLst/>
              <a:cxnLst/>
              <a:rect l="l" t="t" r="r" b="b"/>
              <a:pathLst>
                <a:path w="635" h="569" extrusionOk="0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36"/>
            <p:cNvSpPr/>
            <p:nvPr/>
          </p:nvSpPr>
          <p:spPr>
            <a:xfrm>
              <a:off x="1324450" y="34962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36"/>
            <p:cNvSpPr/>
            <p:nvPr/>
          </p:nvSpPr>
          <p:spPr>
            <a:xfrm>
              <a:off x="1522925" y="3507125"/>
              <a:ext cx="69250" cy="40050"/>
            </a:xfrm>
            <a:custGeom>
              <a:avLst/>
              <a:gdLst/>
              <a:ahLst/>
              <a:cxnLst/>
              <a:rect l="l" t="t" r="r" b="b"/>
              <a:pathLst>
                <a:path w="2770" h="1602" extrusionOk="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36"/>
            <p:cNvSpPr/>
            <p:nvPr/>
          </p:nvSpPr>
          <p:spPr>
            <a:xfrm>
              <a:off x="1728900" y="3519625"/>
              <a:ext cx="17550" cy="14200"/>
            </a:xfrm>
            <a:custGeom>
              <a:avLst/>
              <a:gdLst/>
              <a:ahLst/>
              <a:cxnLst/>
              <a:rect l="l" t="t" r="r" b="b"/>
              <a:pathLst>
                <a:path w="702" h="568" extrusionOk="0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36"/>
            <p:cNvSpPr/>
            <p:nvPr/>
          </p:nvSpPr>
          <p:spPr>
            <a:xfrm>
              <a:off x="1451200" y="3556325"/>
              <a:ext cx="105950" cy="105925"/>
            </a:xfrm>
            <a:custGeom>
              <a:avLst/>
              <a:gdLst/>
              <a:ahLst/>
              <a:cxnLst/>
              <a:rect l="l" t="t" r="r" b="b"/>
              <a:pathLst>
                <a:path w="4238" h="4237" extrusionOk="0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36"/>
            <p:cNvSpPr/>
            <p:nvPr/>
          </p:nvSpPr>
          <p:spPr>
            <a:xfrm>
              <a:off x="1451200" y="3556325"/>
              <a:ext cx="105950" cy="105925"/>
            </a:xfrm>
            <a:custGeom>
              <a:avLst/>
              <a:gdLst/>
              <a:ahLst/>
              <a:cxnLst/>
              <a:rect l="l" t="t" r="r" b="b"/>
              <a:pathLst>
                <a:path w="4238" h="4237" fill="none" extrusionOk="0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36"/>
            <p:cNvSpPr/>
            <p:nvPr/>
          </p:nvSpPr>
          <p:spPr>
            <a:xfrm>
              <a:off x="1608825" y="3576325"/>
              <a:ext cx="20875" cy="22550"/>
            </a:xfrm>
            <a:custGeom>
              <a:avLst/>
              <a:gdLst/>
              <a:ahLst/>
              <a:cxnLst/>
              <a:rect l="l" t="t" r="r" b="b"/>
              <a:pathLst>
                <a:path w="835" h="902" extrusionOk="0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36"/>
            <p:cNvSpPr/>
            <p:nvPr/>
          </p:nvSpPr>
          <p:spPr>
            <a:xfrm>
              <a:off x="1450375" y="3573825"/>
              <a:ext cx="21700" cy="25050"/>
            </a:xfrm>
            <a:custGeom>
              <a:avLst/>
              <a:gdLst/>
              <a:ahLst/>
              <a:cxnLst/>
              <a:rect l="l" t="t" r="r" b="b"/>
              <a:pathLst>
                <a:path w="868" h="1002" extrusionOk="0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36"/>
            <p:cNvSpPr/>
            <p:nvPr/>
          </p:nvSpPr>
          <p:spPr>
            <a:xfrm>
              <a:off x="2140875" y="35913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36"/>
            <p:cNvSpPr/>
            <p:nvPr/>
          </p:nvSpPr>
          <p:spPr>
            <a:xfrm>
              <a:off x="2140875" y="35913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fill="none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36"/>
            <p:cNvSpPr/>
            <p:nvPr/>
          </p:nvSpPr>
          <p:spPr>
            <a:xfrm>
              <a:off x="1538775" y="3599675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extrusionOk="0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36"/>
            <p:cNvSpPr/>
            <p:nvPr/>
          </p:nvSpPr>
          <p:spPr>
            <a:xfrm>
              <a:off x="1538775" y="3599675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fill="none" extrusionOk="0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36"/>
            <p:cNvSpPr/>
            <p:nvPr/>
          </p:nvSpPr>
          <p:spPr>
            <a:xfrm>
              <a:off x="1618825" y="3603025"/>
              <a:ext cx="25050" cy="17525"/>
            </a:xfrm>
            <a:custGeom>
              <a:avLst/>
              <a:gdLst/>
              <a:ahLst/>
              <a:cxnLst/>
              <a:rect l="l" t="t" r="r" b="b"/>
              <a:pathLst>
                <a:path w="1002" h="701" extrusionOk="0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36"/>
            <p:cNvSpPr/>
            <p:nvPr/>
          </p:nvSpPr>
          <p:spPr>
            <a:xfrm>
              <a:off x="1427850" y="3606350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36"/>
            <p:cNvSpPr/>
            <p:nvPr/>
          </p:nvSpPr>
          <p:spPr>
            <a:xfrm>
              <a:off x="5519950" y="3619700"/>
              <a:ext cx="10850" cy="11700"/>
            </a:xfrm>
            <a:custGeom>
              <a:avLst/>
              <a:gdLst/>
              <a:ahLst/>
              <a:cxnLst/>
              <a:rect l="l" t="t" r="r" b="b"/>
              <a:pathLst>
                <a:path w="434" h="468" extrusionOk="0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36"/>
            <p:cNvSpPr/>
            <p:nvPr/>
          </p:nvSpPr>
          <p:spPr>
            <a:xfrm>
              <a:off x="1587975" y="3620525"/>
              <a:ext cx="21700" cy="12550"/>
            </a:xfrm>
            <a:custGeom>
              <a:avLst/>
              <a:gdLst/>
              <a:ahLst/>
              <a:cxnLst/>
              <a:rect l="l" t="t" r="r" b="b"/>
              <a:pathLst>
                <a:path w="868" h="502" extrusionOk="0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36"/>
            <p:cNvSpPr/>
            <p:nvPr/>
          </p:nvSpPr>
          <p:spPr>
            <a:xfrm>
              <a:off x="5563300" y="3618875"/>
              <a:ext cx="19225" cy="23375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36"/>
            <p:cNvSpPr/>
            <p:nvPr/>
          </p:nvSpPr>
          <p:spPr>
            <a:xfrm>
              <a:off x="1535425" y="3653900"/>
              <a:ext cx="17550" cy="22525"/>
            </a:xfrm>
            <a:custGeom>
              <a:avLst/>
              <a:gdLst/>
              <a:ahLst/>
              <a:cxnLst/>
              <a:rect l="l" t="t" r="r" b="b"/>
              <a:pathLst>
                <a:path w="702" h="901" extrusionOk="0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36"/>
            <p:cNvSpPr/>
            <p:nvPr/>
          </p:nvSpPr>
          <p:spPr>
            <a:xfrm>
              <a:off x="1435375" y="36572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36"/>
            <p:cNvSpPr/>
            <p:nvPr/>
          </p:nvSpPr>
          <p:spPr>
            <a:xfrm>
              <a:off x="1443700" y="3668075"/>
              <a:ext cx="35875" cy="42550"/>
            </a:xfrm>
            <a:custGeom>
              <a:avLst/>
              <a:gdLst/>
              <a:ahLst/>
              <a:cxnLst/>
              <a:rect l="l" t="t" r="r" b="b"/>
              <a:pathLst>
                <a:path w="1435" h="1702" extrusionOk="0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36"/>
            <p:cNvSpPr/>
            <p:nvPr/>
          </p:nvSpPr>
          <p:spPr>
            <a:xfrm>
              <a:off x="1960750" y="3678900"/>
              <a:ext cx="12525" cy="13375"/>
            </a:xfrm>
            <a:custGeom>
              <a:avLst/>
              <a:gdLst/>
              <a:ahLst/>
              <a:cxnLst/>
              <a:rect l="l" t="t" r="r" b="b"/>
              <a:pathLst>
                <a:path w="501" h="535" extrusionOk="0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36"/>
            <p:cNvSpPr/>
            <p:nvPr/>
          </p:nvSpPr>
          <p:spPr>
            <a:xfrm>
              <a:off x="1569625" y="3680575"/>
              <a:ext cx="30875" cy="28375"/>
            </a:xfrm>
            <a:custGeom>
              <a:avLst/>
              <a:gdLst/>
              <a:ahLst/>
              <a:cxnLst/>
              <a:rect l="l" t="t" r="r" b="b"/>
              <a:pathLst>
                <a:path w="1235" h="1135" extrusionOk="0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36"/>
            <p:cNvSpPr/>
            <p:nvPr/>
          </p:nvSpPr>
          <p:spPr>
            <a:xfrm>
              <a:off x="1432850" y="3693925"/>
              <a:ext cx="35900" cy="21700"/>
            </a:xfrm>
            <a:custGeom>
              <a:avLst/>
              <a:gdLst/>
              <a:ahLst/>
              <a:cxnLst/>
              <a:rect l="l" t="t" r="r" b="b"/>
              <a:pathLst>
                <a:path w="1436" h="868" extrusionOk="0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36"/>
            <p:cNvSpPr/>
            <p:nvPr/>
          </p:nvSpPr>
          <p:spPr>
            <a:xfrm>
              <a:off x="5257250" y="3723100"/>
              <a:ext cx="20050" cy="25050"/>
            </a:xfrm>
            <a:custGeom>
              <a:avLst/>
              <a:gdLst/>
              <a:ahLst/>
              <a:cxnLst/>
              <a:rect l="l" t="t" r="r" b="b"/>
              <a:pathLst>
                <a:path w="802" h="1002" extrusionOk="0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36"/>
            <p:cNvSpPr/>
            <p:nvPr/>
          </p:nvSpPr>
          <p:spPr>
            <a:xfrm>
              <a:off x="5604175" y="3726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36"/>
            <p:cNvSpPr/>
            <p:nvPr/>
          </p:nvSpPr>
          <p:spPr>
            <a:xfrm>
              <a:off x="5095475" y="3730625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36"/>
            <p:cNvSpPr/>
            <p:nvPr/>
          </p:nvSpPr>
          <p:spPr>
            <a:xfrm>
              <a:off x="5534950" y="37548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36"/>
            <p:cNvSpPr/>
            <p:nvPr/>
          </p:nvSpPr>
          <p:spPr>
            <a:xfrm>
              <a:off x="2017450" y="3754800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36"/>
            <p:cNvSpPr/>
            <p:nvPr/>
          </p:nvSpPr>
          <p:spPr>
            <a:xfrm>
              <a:off x="5308125" y="3773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36"/>
            <p:cNvSpPr/>
            <p:nvPr/>
          </p:nvSpPr>
          <p:spPr>
            <a:xfrm>
              <a:off x="2387700" y="3765650"/>
              <a:ext cx="17550" cy="23350"/>
            </a:xfrm>
            <a:custGeom>
              <a:avLst/>
              <a:gdLst/>
              <a:ahLst/>
              <a:cxnLst/>
              <a:rect l="l" t="t" r="r" b="b"/>
              <a:pathLst>
                <a:path w="702" h="934" extrusionOk="0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36"/>
            <p:cNvSpPr/>
            <p:nvPr/>
          </p:nvSpPr>
          <p:spPr>
            <a:xfrm>
              <a:off x="3627750" y="37823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36"/>
            <p:cNvSpPr/>
            <p:nvPr/>
          </p:nvSpPr>
          <p:spPr>
            <a:xfrm>
              <a:off x="4791925" y="37890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36"/>
            <p:cNvSpPr/>
            <p:nvPr/>
          </p:nvSpPr>
          <p:spPr>
            <a:xfrm>
              <a:off x="4259875" y="3804000"/>
              <a:ext cx="17550" cy="10025"/>
            </a:xfrm>
            <a:custGeom>
              <a:avLst/>
              <a:gdLst/>
              <a:ahLst/>
              <a:cxnLst/>
              <a:rect l="l" t="t" r="r" b="b"/>
              <a:pathLst>
                <a:path w="702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36"/>
            <p:cNvSpPr/>
            <p:nvPr/>
          </p:nvSpPr>
          <p:spPr>
            <a:xfrm>
              <a:off x="5084625" y="38031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36"/>
            <p:cNvSpPr/>
            <p:nvPr/>
          </p:nvSpPr>
          <p:spPr>
            <a:xfrm>
              <a:off x="3427625" y="3817350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36"/>
            <p:cNvSpPr/>
            <p:nvPr/>
          </p:nvSpPr>
          <p:spPr>
            <a:xfrm>
              <a:off x="1259400" y="3795650"/>
              <a:ext cx="62575" cy="87600"/>
            </a:xfrm>
            <a:custGeom>
              <a:avLst/>
              <a:gdLst/>
              <a:ahLst/>
              <a:cxnLst/>
              <a:rect l="l" t="t" r="r" b="b"/>
              <a:pathLst>
                <a:path w="2503" h="3504" extrusionOk="0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36"/>
            <p:cNvSpPr/>
            <p:nvPr/>
          </p:nvSpPr>
          <p:spPr>
            <a:xfrm>
              <a:off x="1662200" y="3823175"/>
              <a:ext cx="10850" cy="21700"/>
            </a:xfrm>
            <a:custGeom>
              <a:avLst/>
              <a:gdLst/>
              <a:ahLst/>
              <a:cxnLst/>
              <a:rect l="l" t="t" r="r" b="b"/>
              <a:pathLst>
                <a:path w="434" h="868" extrusionOk="0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36"/>
            <p:cNvSpPr/>
            <p:nvPr/>
          </p:nvSpPr>
          <p:spPr>
            <a:xfrm>
              <a:off x="3408450" y="3829025"/>
              <a:ext cx="24200" cy="20875"/>
            </a:xfrm>
            <a:custGeom>
              <a:avLst/>
              <a:gdLst/>
              <a:ahLst/>
              <a:cxnLst/>
              <a:rect l="l" t="t" r="r" b="b"/>
              <a:pathLst>
                <a:path w="968" h="835" extrusionOk="0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36"/>
            <p:cNvSpPr/>
            <p:nvPr/>
          </p:nvSpPr>
          <p:spPr>
            <a:xfrm>
              <a:off x="4813600" y="382317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7" name="Google Shape;8737;p36"/>
            <p:cNvSpPr/>
            <p:nvPr/>
          </p:nvSpPr>
          <p:spPr>
            <a:xfrm>
              <a:off x="2286800" y="38398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extrusionOk="0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36"/>
            <p:cNvSpPr/>
            <p:nvPr/>
          </p:nvSpPr>
          <p:spPr>
            <a:xfrm>
              <a:off x="4205675" y="3847375"/>
              <a:ext cx="22550" cy="24200"/>
            </a:xfrm>
            <a:custGeom>
              <a:avLst/>
              <a:gdLst/>
              <a:ahLst/>
              <a:cxnLst/>
              <a:rect l="l" t="t" r="r" b="b"/>
              <a:pathLst>
                <a:path w="902" h="968" extrusionOk="0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36"/>
            <p:cNvSpPr/>
            <p:nvPr/>
          </p:nvSpPr>
          <p:spPr>
            <a:xfrm>
              <a:off x="5329800" y="384737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0" name="Google Shape;8740;p36"/>
            <p:cNvSpPr/>
            <p:nvPr/>
          </p:nvSpPr>
          <p:spPr>
            <a:xfrm>
              <a:off x="5413200" y="3854875"/>
              <a:ext cx="14200" cy="11700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1" name="Google Shape;8741;p36"/>
            <p:cNvSpPr/>
            <p:nvPr/>
          </p:nvSpPr>
          <p:spPr>
            <a:xfrm>
              <a:off x="2089175" y="386155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36"/>
            <p:cNvSpPr/>
            <p:nvPr/>
          </p:nvSpPr>
          <p:spPr>
            <a:xfrm>
              <a:off x="4141450" y="3864875"/>
              <a:ext cx="14225" cy="14200"/>
            </a:xfrm>
            <a:custGeom>
              <a:avLst/>
              <a:gdLst/>
              <a:ahLst/>
              <a:cxnLst/>
              <a:rect l="l" t="t" r="r" b="b"/>
              <a:pathLst>
                <a:path w="569" h="568" extrusionOk="0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36"/>
            <p:cNvSpPr/>
            <p:nvPr/>
          </p:nvSpPr>
          <p:spPr>
            <a:xfrm>
              <a:off x="3832900" y="3873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4" name="Google Shape;8744;p36"/>
            <p:cNvSpPr/>
            <p:nvPr/>
          </p:nvSpPr>
          <p:spPr>
            <a:xfrm>
              <a:off x="3330050" y="3872375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5" name="Google Shape;8745;p36"/>
            <p:cNvSpPr/>
            <p:nvPr/>
          </p:nvSpPr>
          <p:spPr>
            <a:xfrm>
              <a:off x="1400350" y="3860700"/>
              <a:ext cx="51725" cy="65075"/>
            </a:xfrm>
            <a:custGeom>
              <a:avLst/>
              <a:gdLst/>
              <a:ahLst/>
              <a:cxnLst/>
              <a:rect l="l" t="t" r="r" b="b"/>
              <a:pathLst>
                <a:path w="2069" h="2603" extrusionOk="0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6" name="Google Shape;8746;p36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36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fill="none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36"/>
            <p:cNvSpPr/>
            <p:nvPr/>
          </p:nvSpPr>
          <p:spPr>
            <a:xfrm>
              <a:off x="4734375" y="3884050"/>
              <a:ext cx="13375" cy="13375"/>
            </a:xfrm>
            <a:custGeom>
              <a:avLst/>
              <a:gdLst/>
              <a:ahLst/>
              <a:cxnLst/>
              <a:rect l="l" t="t" r="r" b="b"/>
              <a:pathLst>
                <a:path w="535" h="535" extrusionOk="0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36"/>
            <p:cNvSpPr/>
            <p:nvPr/>
          </p:nvSpPr>
          <p:spPr>
            <a:xfrm>
              <a:off x="4927025" y="389072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36"/>
            <p:cNvSpPr/>
            <p:nvPr/>
          </p:nvSpPr>
          <p:spPr>
            <a:xfrm>
              <a:off x="4070575" y="3909075"/>
              <a:ext cx="12525" cy="8375"/>
            </a:xfrm>
            <a:custGeom>
              <a:avLst/>
              <a:gdLst/>
              <a:ahLst/>
              <a:cxnLst/>
              <a:rect l="l" t="t" r="r" b="b"/>
              <a:pathLst>
                <a:path w="501" h="335" extrusionOk="0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36"/>
            <p:cNvSpPr/>
            <p:nvPr/>
          </p:nvSpPr>
          <p:spPr>
            <a:xfrm>
              <a:off x="5738425" y="39282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36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3" name="Google Shape;8753;p36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fill="none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4" name="Google Shape;8754;p36"/>
            <p:cNvSpPr/>
            <p:nvPr/>
          </p:nvSpPr>
          <p:spPr>
            <a:xfrm>
              <a:off x="2905575" y="3957450"/>
              <a:ext cx="30875" cy="35050"/>
            </a:xfrm>
            <a:custGeom>
              <a:avLst/>
              <a:gdLst/>
              <a:ahLst/>
              <a:cxnLst/>
              <a:rect l="l" t="t" r="r" b="b"/>
              <a:pathLst>
                <a:path w="1235" h="1402" extrusionOk="0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5" name="Google Shape;8755;p36"/>
            <p:cNvSpPr/>
            <p:nvPr/>
          </p:nvSpPr>
          <p:spPr>
            <a:xfrm>
              <a:off x="1196850" y="396827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36"/>
            <p:cNvSpPr/>
            <p:nvPr/>
          </p:nvSpPr>
          <p:spPr>
            <a:xfrm>
              <a:off x="5395700" y="3962450"/>
              <a:ext cx="10850" cy="21700"/>
            </a:xfrm>
            <a:custGeom>
              <a:avLst/>
              <a:gdLst/>
              <a:ahLst/>
              <a:cxnLst/>
              <a:rect l="l" t="t" r="r" b="b"/>
              <a:pathLst>
                <a:path w="434" h="868" extrusionOk="0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7" name="Google Shape;8757;p36"/>
            <p:cNvSpPr/>
            <p:nvPr/>
          </p:nvSpPr>
          <p:spPr>
            <a:xfrm>
              <a:off x="2608700" y="3971625"/>
              <a:ext cx="64250" cy="68400"/>
            </a:xfrm>
            <a:custGeom>
              <a:avLst/>
              <a:gdLst/>
              <a:ahLst/>
              <a:cxnLst/>
              <a:rect l="l" t="t" r="r" b="b"/>
              <a:pathLst>
                <a:path w="2570" h="2736" extrusionOk="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8" name="Google Shape;8758;p36"/>
            <p:cNvSpPr/>
            <p:nvPr/>
          </p:nvSpPr>
          <p:spPr>
            <a:xfrm>
              <a:off x="4660175" y="396327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36"/>
            <p:cNvSpPr/>
            <p:nvPr/>
          </p:nvSpPr>
          <p:spPr>
            <a:xfrm>
              <a:off x="3045675" y="397412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0" name="Google Shape;8760;p36"/>
            <p:cNvSpPr/>
            <p:nvPr/>
          </p:nvSpPr>
          <p:spPr>
            <a:xfrm>
              <a:off x="3644450" y="3980800"/>
              <a:ext cx="16700" cy="15850"/>
            </a:xfrm>
            <a:custGeom>
              <a:avLst/>
              <a:gdLst/>
              <a:ahLst/>
              <a:cxnLst/>
              <a:rect l="l" t="t" r="r" b="b"/>
              <a:pathLst>
                <a:path w="668" h="634" extrusionOk="0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1" name="Google Shape;8761;p36"/>
            <p:cNvSpPr/>
            <p:nvPr/>
          </p:nvSpPr>
          <p:spPr>
            <a:xfrm>
              <a:off x="4846975" y="4006650"/>
              <a:ext cx="10850" cy="24200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36"/>
            <p:cNvSpPr/>
            <p:nvPr/>
          </p:nvSpPr>
          <p:spPr>
            <a:xfrm>
              <a:off x="4615975" y="4009150"/>
              <a:ext cx="27525" cy="44225"/>
            </a:xfrm>
            <a:custGeom>
              <a:avLst/>
              <a:gdLst/>
              <a:ahLst/>
              <a:cxnLst/>
              <a:rect l="l" t="t" r="r" b="b"/>
              <a:pathLst>
                <a:path w="1101" h="1769" extrusionOk="0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36"/>
            <p:cNvSpPr/>
            <p:nvPr/>
          </p:nvSpPr>
          <p:spPr>
            <a:xfrm>
              <a:off x="1259400" y="4023325"/>
              <a:ext cx="30875" cy="19200"/>
            </a:xfrm>
            <a:custGeom>
              <a:avLst/>
              <a:gdLst/>
              <a:ahLst/>
              <a:cxnLst/>
              <a:rect l="l" t="t" r="r" b="b"/>
              <a:pathLst>
                <a:path w="1235" h="768" extrusionOk="0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36"/>
            <p:cNvSpPr/>
            <p:nvPr/>
          </p:nvSpPr>
          <p:spPr>
            <a:xfrm>
              <a:off x="4502550" y="4026650"/>
              <a:ext cx="18375" cy="19225"/>
            </a:xfrm>
            <a:custGeom>
              <a:avLst/>
              <a:gdLst/>
              <a:ahLst/>
              <a:cxnLst/>
              <a:rect l="l" t="t" r="r" b="b"/>
              <a:pathLst>
                <a:path w="735" h="769" extrusionOk="0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5" name="Google Shape;8765;p36"/>
            <p:cNvSpPr/>
            <p:nvPr/>
          </p:nvSpPr>
          <p:spPr>
            <a:xfrm>
              <a:off x="1251900" y="4069200"/>
              <a:ext cx="10875" cy="21700"/>
            </a:xfrm>
            <a:custGeom>
              <a:avLst/>
              <a:gdLst/>
              <a:ahLst/>
              <a:cxnLst/>
              <a:rect l="l" t="t" r="r" b="b"/>
              <a:pathLst>
                <a:path w="435" h="868" extrusionOk="0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6" name="Google Shape;8766;p36"/>
            <p:cNvSpPr/>
            <p:nvPr/>
          </p:nvSpPr>
          <p:spPr>
            <a:xfrm>
              <a:off x="1530425" y="4076700"/>
              <a:ext cx="37550" cy="33375"/>
            </a:xfrm>
            <a:custGeom>
              <a:avLst/>
              <a:gdLst/>
              <a:ahLst/>
              <a:cxnLst/>
              <a:rect l="l" t="t" r="r" b="b"/>
              <a:pathLst>
                <a:path w="1502" h="1335" extrusionOk="0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36"/>
            <p:cNvSpPr/>
            <p:nvPr/>
          </p:nvSpPr>
          <p:spPr>
            <a:xfrm>
              <a:off x="3169925" y="4081700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8" name="Google Shape;8768;p36"/>
            <p:cNvSpPr/>
            <p:nvPr/>
          </p:nvSpPr>
          <p:spPr>
            <a:xfrm>
              <a:off x="2760475" y="4084200"/>
              <a:ext cx="10875" cy="8375"/>
            </a:xfrm>
            <a:custGeom>
              <a:avLst/>
              <a:gdLst/>
              <a:ahLst/>
              <a:cxnLst/>
              <a:rect l="l" t="t" r="r" b="b"/>
              <a:pathLst>
                <a:path w="435" h="335" extrusionOk="0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9" name="Google Shape;8769;p36"/>
            <p:cNvSpPr/>
            <p:nvPr/>
          </p:nvSpPr>
          <p:spPr>
            <a:xfrm>
              <a:off x="2873900" y="4085025"/>
              <a:ext cx="26700" cy="55075"/>
            </a:xfrm>
            <a:custGeom>
              <a:avLst/>
              <a:gdLst/>
              <a:ahLst/>
              <a:cxnLst/>
              <a:rect l="l" t="t" r="r" b="b"/>
              <a:pathLst>
                <a:path w="1068" h="2203" extrusionOk="0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36"/>
            <p:cNvSpPr/>
            <p:nvPr/>
          </p:nvSpPr>
          <p:spPr>
            <a:xfrm>
              <a:off x="1223550" y="4090875"/>
              <a:ext cx="35875" cy="56725"/>
            </a:xfrm>
            <a:custGeom>
              <a:avLst/>
              <a:gdLst/>
              <a:ahLst/>
              <a:cxnLst/>
              <a:rect l="l" t="t" r="r" b="b"/>
              <a:pathLst>
                <a:path w="1435" h="2269" extrusionOk="0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1" name="Google Shape;8771;p36"/>
            <p:cNvSpPr/>
            <p:nvPr/>
          </p:nvSpPr>
          <p:spPr>
            <a:xfrm>
              <a:off x="3394250" y="4095875"/>
              <a:ext cx="24225" cy="25875"/>
            </a:xfrm>
            <a:custGeom>
              <a:avLst/>
              <a:gdLst/>
              <a:ahLst/>
              <a:cxnLst/>
              <a:rect l="l" t="t" r="r" b="b"/>
              <a:pathLst>
                <a:path w="969" h="1035" extrusionOk="0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2" name="Google Shape;8772;p36"/>
            <p:cNvSpPr/>
            <p:nvPr/>
          </p:nvSpPr>
          <p:spPr>
            <a:xfrm>
              <a:off x="4934525" y="4096700"/>
              <a:ext cx="19200" cy="22550"/>
            </a:xfrm>
            <a:custGeom>
              <a:avLst/>
              <a:gdLst/>
              <a:ahLst/>
              <a:cxnLst/>
              <a:rect l="l" t="t" r="r" b="b"/>
              <a:pathLst>
                <a:path w="768" h="902" extrusionOk="0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36"/>
            <p:cNvSpPr/>
            <p:nvPr/>
          </p:nvSpPr>
          <p:spPr>
            <a:xfrm>
              <a:off x="5135500" y="41033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4" name="Google Shape;8774;p36"/>
            <p:cNvSpPr/>
            <p:nvPr/>
          </p:nvSpPr>
          <p:spPr>
            <a:xfrm>
              <a:off x="3551050" y="4106725"/>
              <a:ext cx="12525" cy="7525"/>
            </a:xfrm>
            <a:custGeom>
              <a:avLst/>
              <a:gdLst/>
              <a:ahLst/>
              <a:cxnLst/>
              <a:rect l="l" t="t" r="r" b="b"/>
              <a:pathLst>
                <a:path w="501" h="301" extrusionOk="0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5" name="Google Shape;8775;p36"/>
            <p:cNvSpPr/>
            <p:nvPr/>
          </p:nvSpPr>
          <p:spPr>
            <a:xfrm>
              <a:off x="3511000" y="41142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36"/>
            <p:cNvSpPr/>
            <p:nvPr/>
          </p:nvSpPr>
          <p:spPr>
            <a:xfrm>
              <a:off x="5176375" y="4125050"/>
              <a:ext cx="9200" cy="25900"/>
            </a:xfrm>
            <a:custGeom>
              <a:avLst/>
              <a:gdLst/>
              <a:ahLst/>
              <a:cxnLst/>
              <a:rect l="l" t="t" r="r" b="b"/>
              <a:pathLst>
                <a:path w="368" h="1036" extrusionOk="0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7" name="Google Shape;8777;p36"/>
            <p:cNvSpPr/>
            <p:nvPr/>
          </p:nvSpPr>
          <p:spPr>
            <a:xfrm>
              <a:off x="4879500" y="4135900"/>
              <a:ext cx="52550" cy="48400"/>
            </a:xfrm>
            <a:custGeom>
              <a:avLst/>
              <a:gdLst/>
              <a:ahLst/>
              <a:cxnLst/>
              <a:rect l="l" t="t" r="r" b="b"/>
              <a:pathLst>
                <a:path w="2102" h="1936" extrusionOk="0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8" name="Google Shape;8778;p36"/>
            <p:cNvSpPr/>
            <p:nvPr/>
          </p:nvSpPr>
          <p:spPr>
            <a:xfrm>
              <a:off x="5153025" y="4140900"/>
              <a:ext cx="28375" cy="22550"/>
            </a:xfrm>
            <a:custGeom>
              <a:avLst/>
              <a:gdLst/>
              <a:ahLst/>
              <a:cxnLst/>
              <a:rect l="l" t="t" r="r" b="b"/>
              <a:pathLst>
                <a:path w="1135" h="902" extrusionOk="0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9" name="Google Shape;8779;p36"/>
            <p:cNvSpPr/>
            <p:nvPr/>
          </p:nvSpPr>
          <p:spPr>
            <a:xfrm>
              <a:off x="5703400" y="414340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0" name="Google Shape;8780;p36"/>
            <p:cNvSpPr/>
            <p:nvPr/>
          </p:nvSpPr>
          <p:spPr>
            <a:xfrm>
              <a:off x="4560925" y="418427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36"/>
            <p:cNvSpPr/>
            <p:nvPr/>
          </p:nvSpPr>
          <p:spPr>
            <a:xfrm>
              <a:off x="5037925" y="4175925"/>
              <a:ext cx="50075" cy="101775"/>
            </a:xfrm>
            <a:custGeom>
              <a:avLst/>
              <a:gdLst/>
              <a:ahLst/>
              <a:cxnLst/>
              <a:rect l="l" t="t" r="r" b="b"/>
              <a:pathLst>
                <a:path w="2003" h="4071" extrusionOk="0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2" name="Google Shape;8782;p36"/>
            <p:cNvSpPr/>
            <p:nvPr/>
          </p:nvSpPr>
          <p:spPr>
            <a:xfrm>
              <a:off x="3930475" y="4195100"/>
              <a:ext cx="103425" cy="140125"/>
            </a:xfrm>
            <a:custGeom>
              <a:avLst/>
              <a:gdLst/>
              <a:ahLst/>
              <a:cxnLst/>
              <a:rect l="l" t="t" r="r" b="b"/>
              <a:pathLst>
                <a:path w="4137" h="5605" extrusionOk="0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3" name="Google Shape;8783;p36"/>
            <p:cNvSpPr/>
            <p:nvPr/>
          </p:nvSpPr>
          <p:spPr>
            <a:xfrm>
              <a:off x="4431675" y="4218450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36"/>
            <p:cNvSpPr/>
            <p:nvPr/>
          </p:nvSpPr>
          <p:spPr>
            <a:xfrm>
              <a:off x="5123825" y="4217625"/>
              <a:ext cx="30050" cy="34225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36"/>
            <p:cNvSpPr/>
            <p:nvPr/>
          </p:nvSpPr>
          <p:spPr>
            <a:xfrm>
              <a:off x="4663500" y="4231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6" name="Google Shape;8786;p36"/>
            <p:cNvSpPr/>
            <p:nvPr/>
          </p:nvSpPr>
          <p:spPr>
            <a:xfrm>
              <a:off x="1226875" y="4234300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7" name="Google Shape;8787;p36"/>
            <p:cNvSpPr/>
            <p:nvPr/>
          </p:nvSpPr>
          <p:spPr>
            <a:xfrm>
              <a:off x="1190200" y="4254325"/>
              <a:ext cx="40050" cy="20875"/>
            </a:xfrm>
            <a:custGeom>
              <a:avLst/>
              <a:gdLst/>
              <a:ahLst/>
              <a:cxnLst/>
              <a:rect l="l" t="t" r="r" b="b"/>
              <a:pathLst>
                <a:path w="1602" h="835" extrusionOk="0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36"/>
            <p:cNvSpPr/>
            <p:nvPr/>
          </p:nvSpPr>
          <p:spPr>
            <a:xfrm>
              <a:off x="1190200" y="4279350"/>
              <a:ext cx="4175" cy="3350"/>
            </a:xfrm>
            <a:custGeom>
              <a:avLst/>
              <a:gdLst/>
              <a:ahLst/>
              <a:cxnLst/>
              <a:rect l="l" t="t" r="r" b="b"/>
              <a:pathLst>
                <a:path w="167" h="134" extrusionOk="0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36"/>
            <p:cNvSpPr/>
            <p:nvPr/>
          </p:nvSpPr>
          <p:spPr>
            <a:xfrm>
              <a:off x="2850550" y="4290175"/>
              <a:ext cx="12525" cy="11700"/>
            </a:xfrm>
            <a:custGeom>
              <a:avLst/>
              <a:gdLst/>
              <a:ahLst/>
              <a:cxnLst/>
              <a:rect l="l" t="t" r="r" b="b"/>
              <a:pathLst>
                <a:path w="501" h="468" extrusionOk="0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0" name="Google Shape;8790;p36"/>
            <p:cNvSpPr/>
            <p:nvPr/>
          </p:nvSpPr>
          <p:spPr>
            <a:xfrm>
              <a:off x="3988025" y="43035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1" name="Google Shape;8791;p36"/>
            <p:cNvSpPr/>
            <p:nvPr/>
          </p:nvSpPr>
          <p:spPr>
            <a:xfrm>
              <a:off x="3988025" y="43035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fill="none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2" name="Google Shape;8792;p36"/>
            <p:cNvSpPr/>
            <p:nvPr/>
          </p:nvSpPr>
          <p:spPr>
            <a:xfrm>
              <a:off x="4612625" y="4310200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3" name="Google Shape;8793;p36"/>
            <p:cNvSpPr/>
            <p:nvPr/>
          </p:nvSpPr>
          <p:spPr>
            <a:xfrm>
              <a:off x="1456200" y="4322700"/>
              <a:ext cx="12550" cy="25050"/>
            </a:xfrm>
            <a:custGeom>
              <a:avLst/>
              <a:gdLst/>
              <a:ahLst/>
              <a:cxnLst/>
              <a:rect l="l" t="t" r="r" b="b"/>
              <a:pathLst>
                <a:path w="502" h="1002" extrusionOk="0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36"/>
            <p:cNvSpPr/>
            <p:nvPr/>
          </p:nvSpPr>
          <p:spPr>
            <a:xfrm>
              <a:off x="1285250" y="43410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36"/>
            <p:cNvSpPr/>
            <p:nvPr/>
          </p:nvSpPr>
          <p:spPr>
            <a:xfrm>
              <a:off x="4180650" y="4351900"/>
              <a:ext cx="12550" cy="7525"/>
            </a:xfrm>
            <a:custGeom>
              <a:avLst/>
              <a:gdLst/>
              <a:ahLst/>
              <a:cxnLst/>
              <a:rect l="l" t="t" r="r" b="b"/>
              <a:pathLst>
                <a:path w="502" h="301" extrusionOk="0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36"/>
            <p:cNvSpPr/>
            <p:nvPr/>
          </p:nvSpPr>
          <p:spPr>
            <a:xfrm>
              <a:off x="4298250" y="4351050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36"/>
            <p:cNvSpPr/>
            <p:nvPr/>
          </p:nvSpPr>
          <p:spPr>
            <a:xfrm>
              <a:off x="4420825" y="4384425"/>
              <a:ext cx="13375" cy="19200"/>
            </a:xfrm>
            <a:custGeom>
              <a:avLst/>
              <a:gdLst/>
              <a:ahLst/>
              <a:cxnLst/>
              <a:rect l="l" t="t" r="r" b="b"/>
              <a:pathLst>
                <a:path w="535" h="768" extrusionOk="0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36"/>
            <p:cNvSpPr/>
            <p:nvPr/>
          </p:nvSpPr>
          <p:spPr>
            <a:xfrm>
              <a:off x="5758450" y="4391075"/>
              <a:ext cx="16700" cy="12550"/>
            </a:xfrm>
            <a:custGeom>
              <a:avLst/>
              <a:gdLst/>
              <a:ahLst/>
              <a:cxnLst/>
              <a:rect l="l" t="t" r="r" b="b"/>
              <a:pathLst>
                <a:path w="668" h="502" extrusionOk="0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36"/>
            <p:cNvSpPr/>
            <p:nvPr/>
          </p:nvSpPr>
          <p:spPr>
            <a:xfrm>
              <a:off x="1252725" y="4403600"/>
              <a:ext cx="36725" cy="36700"/>
            </a:xfrm>
            <a:custGeom>
              <a:avLst/>
              <a:gdLst/>
              <a:ahLst/>
              <a:cxnLst/>
              <a:rect l="l" t="t" r="r" b="b"/>
              <a:pathLst>
                <a:path w="1469" h="1468" extrusionOk="0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0" name="Google Shape;8800;p36"/>
            <p:cNvSpPr/>
            <p:nvPr/>
          </p:nvSpPr>
          <p:spPr>
            <a:xfrm>
              <a:off x="3005650" y="440942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1" name="Google Shape;8801;p36"/>
            <p:cNvSpPr/>
            <p:nvPr/>
          </p:nvSpPr>
          <p:spPr>
            <a:xfrm>
              <a:off x="1190200" y="4135075"/>
              <a:ext cx="77575" cy="70900"/>
            </a:xfrm>
            <a:custGeom>
              <a:avLst/>
              <a:gdLst/>
              <a:ahLst/>
              <a:cxnLst/>
              <a:rect l="l" t="t" r="r" b="b"/>
              <a:pathLst>
                <a:path w="3103" h="2836" extrusionOk="0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36"/>
            <p:cNvSpPr/>
            <p:nvPr/>
          </p:nvSpPr>
          <p:spPr>
            <a:xfrm>
              <a:off x="1566300" y="2152825"/>
              <a:ext cx="15850" cy="20025"/>
            </a:xfrm>
            <a:custGeom>
              <a:avLst/>
              <a:gdLst/>
              <a:ahLst/>
              <a:cxnLst/>
              <a:rect l="l" t="t" r="r" b="b"/>
              <a:pathLst>
                <a:path w="634" h="801" extrusionOk="0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36"/>
            <p:cNvSpPr/>
            <p:nvPr/>
          </p:nvSpPr>
          <p:spPr>
            <a:xfrm>
              <a:off x="1532100" y="2203675"/>
              <a:ext cx="41725" cy="18375"/>
            </a:xfrm>
            <a:custGeom>
              <a:avLst/>
              <a:gdLst/>
              <a:ahLst/>
              <a:cxnLst/>
              <a:rect l="l" t="t" r="r" b="b"/>
              <a:pathLst>
                <a:path w="1669" h="735" extrusionOk="0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36"/>
            <p:cNvSpPr/>
            <p:nvPr/>
          </p:nvSpPr>
          <p:spPr>
            <a:xfrm>
              <a:off x="4733550" y="3898225"/>
              <a:ext cx="21700" cy="21725"/>
            </a:xfrm>
            <a:custGeom>
              <a:avLst/>
              <a:gdLst/>
              <a:ahLst/>
              <a:cxnLst/>
              <a:rect l="l" t="t" r="r" b="b"/>
              <a:pathLst>
                <a:path w="868" h="869" extrusionOk="0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5" name="Google Shape;8805;p36"/>
            <p:cNvSpPr/>
            <p:nvPr/>
          </p:nvSpPr>
          <p:spPr>
            <a:xfrm>
              <a:off x="4575950" y="3984950"/>
              <a:ext cx="30025" cy="24225"/>
            </a:xfrm>
            <a:custGeom>
              <a:avLst/>
              <a:gdLst/>
              <a:ahLst/>
              <a:cxnLst/>
              <a:rect l="l" t="t" r="r" b="b"/>
              <a:pathLst>
                <a:path w="1201" h="969" extrusionOk="0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6" name="Google Shape;8806;p36"/>
            <p:cNvSpPr/>
            <p:nvPr/>
          </p:nvSpPr>
          <p:spPr>
            <a:xfrm>
              <a:off x="2595350" y="4135900"/>
              <a:ext cx="70075" cy="70075"/>
            </a:xfrm>
            <a:custGeom>
              <a:avLst/>
              <a:gdLst/>
              <a:ahLst/>
              <a:cxnLst/>
              <a:rect l="l" t="t" r="r" b="b"/>
              <a:pathLst>
                <a:path w="2803" h="2803" extrusionOk="0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36"/>
            <p:cNvSpPr/>
            <p:nvPr/>
          </p:nvSpPr>
          <p:spPr>
            <a:xfrm>
              <a:off x="1187675" y="4210125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36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36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fill="none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8_1_1_1">
    <p:spTree>
      <p:nvGrpSpPr>
        <p:cNvPr id="1" name="Shape 9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82" name="Google Shape;9482;p39"/>
          <p:cNvGrpSpPr/>
          <p:nvPr/>
        </p:nvGrpSpPr>
        <p:grpSpPr>
          <a:xfrm flipH="1">
            <a:off x="2587049" y="-48644"/>
            <a:ext cx="6556951" cy="3751338"/>
            <a:chOff x="1187675" y="233950"/>
            <a:chExt cx="6301126" cy="3604976"/>
          </a:xfrm>
        </p:grpSpPr>
        <p:sp>
          <p:nvSpPr>
            <p:cNvPr id="9483" name="Google Shape;9483;p39"/>
            <p:cNvSpPr/>
            <p:nvPr/>
          </p:nvSpPr>
          <p:spPr>
            <a:xfrm>
              <a:off x="1189699" y="233950"/>
              <a:ext cx="25221" cy="24194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4" name="Google Shape;9484;p39"/>
            <p:cNvSpPr/>
            <p:nvPr/>
          </p:nvSpPr>
          <p:spPr>
            <a:xfrm>
              <a:off x="3468732" y="239991"/>
              <a:ext cx="14136" cy="10088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5" name="Google Shape;9485;p39"/>
            <p:cNvSpPr/>
            <p:nvPr/>
          </p:nvSpPr>
          <p:spPr>
            <a:xfrm>
              <a:off x="4193151" y="239991"/>
              <a:ext cx="9092" cy="5074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6" name="Google Shape;9486;p39"/>
            <p:cNvSpPr/>
            <p:nvPr/>
          </p:nvSpPr>
          <p:spPr>
            <a:xfrm>
              <a:off x="6895346" y="239991"/>
              <a:ext cx="79620" cy="51409"/>
            </a:xfrm>
            <a:custGeom>
              <a:avLst/>
              <a:gdLst/>
              <a:ahLst/>
              <a:cxnLst/>
              <a:rect l="l" t="t" r="r" b="b"/>
              <a:pathLst>
                <a:path w="2636" h="1702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7" name="Google Shape;9487;p39"/>
            <p:cNvSpPr/>
            <p:nvPr/>
          </p:nvSpPr>
          <p:spPr>
            <a:xfrm>
              <a:off x="6895346" y="239991"/>
              <a:ext cx="79620" cy="51409"/>
            </a:xfrm>
            <a:custGeom>
              <a:avLst/>
              <a:gdLst/>
              <a:ahLst/>
              <a:cxnLst/>
              <a:rect l="l" t="t" r="r" b="b"/>
              <a:pathLst>
                <a:path w="2636" h="1702" fill="none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8" name="Google Shape;9488;p39"/>
            <p:cNvSpPr/>
            <p:nvPr/>
          </p:nvSpPr>
          <p:spPr>
            <a:xfrm>
              <a:off x="4546783" y="244008"/>
              <a:ext cx="18183" cy="18183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9" name="Google Shape;9489;p39"/>
            <p:cNvSpPr/>
            <p:nvPr/>
          </p:nvSpPr>
          <p:spPr>
            <a:xfrm>
              <a:off x="4546783" y="244008"/>
              <a:ext cx="18183" cy="18183"/>
            </a:xfrm>
            <a:custGeom>
              <a:avLst/>
              <a:gdLst/>
              <a:ahLst/>
              <a:cxnLst/>
              <a:rect l="l" t="t" r="r" b="b"/>
              <a:pathLst>
                <a:path w="602" h="602" fill="none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0" name="Google Shape;9490;p39"/>
            <p:cNvSpPr/>
            <p:nvPr/>
          </p:nvSpPr>
          <p:spPr>
            <a:xfrm>
              <a:off x="4416814" y="243011"/>
              <a:ext cx="50412" cy="41351"/>
            </a:xfrm>
            <a:custGeom>
              <a:avLst/>
              <a:gdLst/>
              <a:ahLst/>
              <a:cxnLst/>
              <a:rect l="l" t="t" r="r" b="b"/>
              <a:pathLst>
                <a:path w="1669" h="1369" extrusionOk="0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1" name="Google Shape;9491;p39"/>
            <p:cNvSpPr/>
            <p:nvPr/>
          </p:nvSpPr>
          <p:spPr>
            <a:xfrm>
              <a:off x="5489821" y="234947"/>
              <a:ext cx="43374" cy="62494"/>
            </a:xfrm>
            <a:custGeom>
              <a:avLst/>
              <a:gdLst/>
              <a:ahLst/>
              <a:cxnLst/>
              <a:rect l="l" t="t" r="r" b="b"/>
              <a:pathLst>
                <a:path w="1436" h="2069" extrusionOk="0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2" name="Google Shape;9492;p39"/>
            <p:cNvSpPr/>
            <p:nvPr/>
          </p:nvSpPr>
          <p:spPr>
            <a:xfrm>
              <a:off x="1953414" y="253100"/>
              <a:ext cx="37303" cy="43344"/>
            </a:xfrm>
            <a:custGeom>
              <a:avLst/>
              <a:gdLst/>
              <a:ahLst/>
              <a:cxnLst/>
              <a:rect l="l" t="t" r="r" b="b"/>
              <a:pathLst>
                <a:path w="1235" h="1435" extrusionOk="0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3" name="Google Shape;9493;p39"/>
            <p:cNvSpPr/>
            <p:nvPr/>
          </p:nvSpPr>
          <p:spPr>
            <a:xfrm>
              <a:off x="1194743" y="261134"/>
              <a:ext cx="19180" cy="18183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4" name="Google Shape;9494;p39"/>
            <p:cNvSpPr/>
            <p:nvPr/>
          </p:nvSpPr>
          <p:spPr>
            <a:xfrm>
              <a:off x="4471212" y="274243"/>
              <a:ext cx="81644" cy="75603"/>
            </a:xfrm>
            <a:custGeom>
              <a:avLst/>
              <a:gdLst/>
              <a:ahLst/>
              <a:cxnLst/>
              <a:rect l="l" t="t" r="r" b="b"/>
              <a:pathLst>
                <a:path w="2703" h="2503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5" name="Google Shape;9495;p39"/>
            <p:cNvSpPr/>
            <p:nvPr/>
          </p:nvSpPr>
          <p:spPr>
            <a:xfrm>
              <a:off x="4471212" y="274243"/>
              <a:ext cx="81644" cy="75603"/>
            </a:xfrm>
            <a:custGeom>
              <a:avLst/>
              <a:gdLst/>
              <a:ahLst/>
              <a:cxnLst/>
              <a:rect l="l" t="t" r="r" b="b"/>
              <a:pathLst>
                <a:path w="2703" h="2503" fill="none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6" name="Google Shape;9496;p39"/>
            <p:cNvSpPr/>
            <p:nvPr/>
          </p:nvSpPr>
          <p:spPr>
            <a:xfrm>
              <a:off x="6965873" y="279287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7" name="Google Shape;9497;p39"/>
            <p:cNvSpPr/>
            <p:nvPr/>
          </p:nvSpPr>
          <p:spPr>
            <a:xfrm>
              <a:off x="1381133" y="298436"/>
              <a:ext cx="54429" cy="51409"/>
            </a:xfrm>
            <a:custGeom>
              <a:avLst/>
              <a:gdLst/>
              <a:ahLst/>
              <a:cxnLst/>
              <a:rect l="l" t="t" r="r" b="b"/>
              <a:pathLst>
                <a:path w="1802" h="1702" extrusionOk="0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8" name="Google Shape;9498;p39"/>
            <p:cNvSpPr/>
            <p:nvPr/>
          </p:nvSpPr>
          <p:spPr>
            <a:xfrm>
              <a:off x="3865707" y="303450"/>
              <a:ext cx="13109" cy="26248"/>
            </a:xfrm>
            <a:custGeom>
              <a:avLst/>
              <a:gdLst/>
              <a:ahLst/>
              <a:cxnLst/>
              <a:rect l="l" t="t" r="r" b="b"/>
              <a:pathLst>
                <a:path w="434" h="869" extrusionOk="0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9" name="Google Shape;9499;p39"/>
            <p:cNvSpPr/>
            <p:nvPr/>
          </p:nvSpPr>
          <p:spPr>
            <a:xfrm>
              <a:off x="4457106" y="310518"/>
              <a:ext cx="15163" cy="17156"/>
            </a:xfrm>
            <a:custGeom>
              <a:avLst/>
              <a:gdLst/>
              <a:ahLst/>
              <a:cxnLst/>
              <a:rect l="l" t="t" r="r" b="b"/>
              <a:pathLst>
                <a:path w="502" h="568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0" name="Google Shape;9500;p39"/>
            <p:cNvSpPr/>
            <p:nvPr/>
          </p:nvSpPr>
          <p:spPr>
            <a:xfrm>
              <a:off x="4457106" y="310518"/>
              <a:ext cx="15163" cy="17156"/>
            </a:xfrm>
            <a:custGeom>
              <a:avLst/>
              <a:gdLst/>
              <a:ahLst/>
              <a:cxnLst/>
              <a:rect l="l" t="t" r="r" b="b"/>
              <a:pathLst>
                <a:path w="502" h="568" fill="none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1" name="Google Shape;9501;p39"/>
            <p:cNvSpPr/>
            <p:nvPr/>
          </p:nvSpPr>
          <p:spPr>
            <a:xfrm>
              <a:off x="4731180" y="317556"/>
              <a:ext cx="31262" cy="30265"/>
            </a:xfrm>
            <a:custGeom>
              <a:avLst/>
              <a:gdLst/>
              <a:ahLst/>
              <a:cxnLst/>
              <a:rect l="l" t="t" r="r" b="b"/>
              <a:pathLst>
                <a:path w="1035" h="1002" extrusionOk="0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2" name="Google Shape;9502;p39"/>
            <p:cNvSpPr/>
            <p:nvPr/>
          </p:nvSpPr>
          <p:spPr>
            <a:xfrm>
              <a:off x="6134652" y="319579"/>
              <a:ext cx="69562" cy="44371"/>
            </a:xfrm>
            <a:custGeom>
              <a:avLst/>
              <a:gdLst/>
              <a:ahLst/>
              <a:cxnLst/>
              <a:rect l="l" t="t" r="r" b="b"/>
              <a:pathLst>
                <a:path w="2303" h="1469" extrusionOk="0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3" name="Google Shape;9503;p39"/>
            <p:cNvSpPr/>
            <p:nvPr/>
          </p:nvSpPr>
          <p:spPr>
            <a:xfrm>
              <a:off x="4431916" y="322600"/>
              <a:ext cx="23228" cy="19180"/>
            </a:xfrm>
            <a:custGeom>
              <a:avLst/>
              <a:gdLst/>
              <a:ahLst/>
              <a:cxnLst/>
              <a:rect l="l" t="t" r="r" b="b"/>
              <a:pathLst>
                <a:path w="769" h="635" extrusionOk="0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4" name="Google Shape;9504;p39"/>
            <p:cNvSpPr/>
            <p:nvPr/>
          </p:nvSpPr>
          <p:spPr>
            <a:xfrm>
              <a:off x="3908023" y="329667"/>
              <a:ext cx="22201" cy="28242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5" name="Google Shape;9505;p39"/>
            <p:cNvSpPr/>
            <p:nvPr/>
          </p:nvSpPr>
          <p:spPr>
            <a:xfrm>
              <a:off x="4685813" y="336705"/>
              <a:ext cx="17187" cy="22201"/>
            </a:xfrm>
            <a:custGeom>
              <a:avLst/>
              <a:gdLst/>
              <a:ahLst/>
              <a:cxnLst/>
              <a:rect l="l" t="t" r="r" b="b"/>
              <a:pathLst>
                <a:path w="569" h="735" extrusionOk="0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6" name="Google Shape;9506;p39"/>
            <p:cNvSpPr/>
            <p:nvPr/>
          </p:nvSpPr>
          <p:spPr>
            <a:xfrm>
              <a:off x="3304511" y="337732"/>
              <a:ext cx="62494" cy="66511"/>
            </a:xfrm>
            <a:custGeom>
              <a:avLst/>
              <a:gdLst/>
              <a:ahLst/>
              <a:cxnLst/>
              <a:rect l="l" t="t" r="r" b="b"/>
              <a:pathLst>
                <a:path w="2069" h="2202" extrusionOk="0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7" name="Google Shape;9507;p39"/>
            <p:cNvSpPr/>
            <p:nvPr/>
          </p:nvSpPr>
          <p:spPr>
            <a:xfrm>
              <a:off x="4918567" y="352834"/>
              <a:ext cx="22201" cy="23197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8" name="Google Shape;9508;p39"/>
            <p:cNvSpPr/>
            <p:nvPr/>
          </p:nvSpPr>
          <p:spPr>
            <a:xfrm>
              <a:off x="4560888" y="371984"/>
              <a:ext cx="37303" cy="39327"/>
            </a:xfrm>
            <a:custGeom>
              <a:avLst/>
              <a:gdLst/>
              <a:ahLst/>
              <a:cxnLst/>
              <a:rect l="l" t="t" r="r" b="b"/>
              <a:pathLst>
                <a:path w="1235" h="1302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9" name="Google Shape;9509;p39"/>
            <p:cNvSpPr/>
            <p:nvPr/>
          </p:nvSpPr>
          <p:spPr>
            <a:xfrm>
              <a:off x="4560888" y="371984"/>
              <a:ext cx="37303" cy="39327"/>
            </a:xfrm>
            <a:custGeom>
              <a:avLst/>
              <a:gdLst/>
              <a:ahLst/>
              <a:cxnLst/>
              <a:rect l="l" t="t" r="r" b="b"/>
              <a:pathLst>
                <a:path w="1235" h="1302" fill="none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0" name="Google Shape;9510;p39"/>
            <p:cNvSpPr/>
            <p:nvPr/>
          </p:nvSpPr>
          <p:spPr>
            <a:xfrm>
              <a:off x="5977469" y="368963"/>
              <a:ext cx="26248" cy="25221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1" name="Google Shape;9511;p39"/>
            <p:cNvSpPr/>
            <p:nvPr/>
          </p:nvSpPr>
          <p:spPr>
            <a:xfrm>
              <a:off x="4784551" y="414300"/>
              <a:ext cx="4078" cy="5044"/>
            </a:xfrm>
            <a:custGeom>
              <a:avLst/>
              <a:gdLst/>
              <a:ahLst/>
              <a:cxnLst/>
              <a:rect l="l" t="t" r="r" b="b"/>
              <a:pathLst>
                <a:path w="135" h="167" extrusionOk="0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2" name="Google Shape;9512;p39"/>
            <p:cNvSpPr/>
            <p:nvPr/>
          </p:nvSpPr>
          <p:spPr>
            <a:xfrm>
              <a:off x="7324549" y="408259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3" name="Google Shape;9513;p39"/>
            <p:cNvSpPr/>
            <p:nvPr/>
          </p:nvSpPr>
          <p:spPr>
            <a:xfrm>
              <a:off x="4513528" y="424358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4" name="Google Shape;9514;p39"/>
            <p:cNvSpPr/>
            <p:nvPr/>
          </p:nvSpPr>
          <p:spPr>
            <a:xfrm>
              <a:off x="7284257" y="416293"/>
              <a:ext cx="18153" cy="18183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5" name="Google Shape;9515;p39"/>
            <p:cNvSpPr/>
            <p:nvPr/>
          </p:nvSpPr>
          <p:spPr>
            <a:xfrm>
              <a:off x="3892891" y="423361"/>
              <a:ext cx="17156" cy="20177"/>
            </a:xfrm>
            <a:custGeom>
              <a:avLst/>
              <a:gdLst/>
              <a:ahLst/>
              <a:cxnLst/>
              <a:rect l="l" t="t" r="r" b="b"/>
              <a:pathLst>
                <a:path w="568" h="668" extrusionOk="0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6" name="Google Shape;9516;p39"/>
            <p:cNvSpPr/>
            <p:nvPr/>
          </p:nvSpPr>
          <p:spPr>
            <a:xfrm>
              <a:off x="7317481" y="432423"/>
              <a:ext cx="5074" cy="5074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7" name="Google Shape;9517;p39"/>
            <p:cNvSpPr/>
            <p:nvPr/>
          </p:nvSpPr>
          <p:spPr>
            <a:xfrm>
              <a:off x="2251651" y="431426"/>
              <a:ext cx="25221" cy="24194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8" name="Google Shape;9518;p39"/>
            <p:cNvSpPr/>
            <p:nvPr/>
          </p:nvSpPr>
          <p:spPr>
            <a:xfrm>
              <a:off x="3693422" y="425385"/>
              <a:ext cx="24194" cy="18153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9" name="Google Shape;9519;p39"/>
            <p:cNvSpPr/>
            <p:nvPr/>
          </p:nvSpPr>
          <p:spPr>
            <a:xfrm>
              <a:off x="6302920" y="432423"/>
              <a:ext cx="14136" cy="11115"/>
            </a:xfrm>
            <a:custGeom>
              <a:avLst/>
              <a:gdLst/>
              <a:ahLst/>
              <a:cxnLst/>
              <a:rect l="l" t="t" r="r" b="b"/>
              <a:pathLst>
                <a:path w="468" h="368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0" name="Google Shape;9520;p39"/>
            <p:cNvSpPr/>
            <p:nvPr/>
          </p:nvSpPr>
          <p:spPr>
            <a:xfrm>
              <a:off x="6302920" y="432423"/>
              <a:ext cx="14136" cy="11115"/>
            </a:xfrm>
            <a:custGeom>
              <a:avLst/>
              <a:gdLst/>
              <a:ahLst/>
              <a:cxnLst/>
              <a:rect l="l" t="t" r="r" b="b"/>
              <a:pathLst>
                <a:path w="468" h="368" fill="none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1" name="Google Shape;9521;p39"/>
            <p:cNvSpPr/>
            <p:nvPr/>
          </p:nvSpPr>
          <p:spPr>
            <a:xfrm>
              <a:off x="1288436" y="443508"/>
              <a:ext cx="57450" cy="42347"/>
            </a:xfrm>
            <a:custGeom>
              <a:avLst/>
              <a:gdLst/>
              <a:ahLst/>
              <a:cxnLst/>
              <a:rect l="l" t="t" r="r" b="b"/>
              <a:pathLst>
                <a:path w="1902" h="1402" extrusionOk="0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2" name="Google Shape;9522;p39"/>
            <p:cNvSpPr/>
            <p:nvPr/>
          </p:nvSpPr>
          <p:spPr>
            <a:xfrm>
              <a:off x="1288436" y="443508"/>
              <a:ext cx="57450" cy="42347"/>
            </a:xfrm>
            <a:custGeom>
              <a:avLst/>
              <a:gdLst/>
              <a:ahLst/>
              <a:cxnLst/>
              <a:rect l="l" t="t" r="r" b="b"/>
              <a:pathLst>
                <a:path w="1902" h="1402" fill="none" extrusionOk="0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3" name="Google Shape;9523;p39"/>
            <p:cNvSpPr/>
            <p:nvPr/>
          </p:nvSpPr>
          <p:spPr>
            <a:xfrm>
              <a:off x="5907969" y="424358"/>
              <a:ext cx="54429" cy="58477"/>
            </a:xfrm>
            <a:custGeom>
              <a:avLst/>
              <a:gdLst/>
              <a:ahLst/>
              <a:cxnLst/>
              <a:rect l="l" t="t" r="r" b="b"/>
              <a:pathLst>
                <a:path w="1802" h="1936" extrusionOk="0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4" name="Google Shape;9524;p39"/>
            <p:cNvSpPr/>
            <p:nvPr/>
          </p:nvSpPr>
          <p:spPr>
            <a:xfrm>
              <a:off x="3349848" y="455589"/>
              <a:ext cx="17156" cy="14136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5" name="Google Shape;9525;p39"/>
            <p:cNvSpPr/>
            <p:nvPr/>
          </p:nvSpPr>
          <p:spPr>
            <a:xfrm>
              <a:off x="3400229" y="464681"/>
              <a:ext cx="20177" cy="15133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6" name="Google Shape;9526;p39"/>
            <p:cNvSpPr/>
            <p:nvPr/>
          </p:nvSpPr>
          <p:spPr>
            <a:xfrm>
              <a:off x="3037506" y="445531"/>
              <a:ext cx="32289" cy="54429"/>
            </a:xfrm>
            <a:custGeom>
              <a:avLst/>
              <a:gdLst/>
              <a:ahLst/>
              <a:cxnLst/>
              <a:rect l="l" t="t" r="r" b="b"/>
              <a:pathLst>
                <a:path w="1069" h="1802" extrusionOk="0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7" name="Google Shape;9527;p39"/>
            <p:cNvSpPr/>
            <p:nvPr/>
          </p:nvSpPr>
          <p:spPr>
            <a:xfrm>
              <a:off x="3273280" y="467701"/>
              <a:ext cx="17156" cy="22170"/>
            </a:xfrm>
            <a:custGeom>
              <a:avLst/>
              <a:gdLst/>
              <a:ahLst/>
              <a:cxnLst/>
              <a:rect l="l" t="t" r="r" b="b"/>
              <a:pathLst>
                <a:path w="568" h="734" extrusionOk="0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8" name="Google Shape;9528;p39"/>
            <p:cNvSpPr/>
            <p:nvPr/>
          </p:nvSpPr>
          <p:spPr>
            <a:xfrm>
              <a:off x="4446021" y="458610"/>
              <a:ext cx="74606" cy="73579"/>
            </a:xfrm>
            <a:custGeom>
              <a:avLst/>
              <a:gdLst/>
              <a:ahLst/>
              <a:cxnLst/>
              <a:rect l="l" t="t" r="r" b="b"/>
              <a:pathLst>
                <a:path w="2470" h="2436" extrusionOk="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9" name="Google Shape;9529;p39"/>
            <p:cNvSpPr/>
            <p:nvPr/>
          </p:nvSpPr>
          <p:spPr>
            <a:xfrm>
              <a:off x="1810336" y="476762"/>
              <a:ext cx="22201" cy="23197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0" name="Google Shape;9530;p39"/>
            <p:cNvSpPr/>
            <p:nvPr/>
          </p:nvSpPr>
          <p:spPr>
            <a:xfrm>
              <a:off x="3088883" y="481807"/>
              <a:ext cx="36306" cy="24194"/>
            </a:xfrm>
            <a:custGeom>
              <a:avLst/>
              <a:gdLst/>
              <a:ahLst/>
              <a:cxnLst/>
              <a:rect l="l" t="t" r="r" b="b"/>
              <a:pathLst>
                <a:path w="1202" h="801" extrusionOk="0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1" name="Google Shape;9531;p39"/>
            <p:cNvSpPr/>
            <p:nvPr/>
          </p:nvSpPr>
          <p:spPr>
            <a:xfrm>
              <a:off x="1923179" y="540222"/>
              <a:ext cx="27245" cy="23228"/>
            </a:xfrm>
            <a:custGeom>
              <a:avLst/>
              <a:gdLst/>
              <a:ahLst/>
              <a:cxnLst/>
              <a:rect l="l" t="t" r="r" b="b"/>
              <a:pathLst>
                <a:path w="902" h="769" extrusionOk="0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2" name="Google Shape;9532;p39"/>
            <p:cNvSpPr/>
            <p:nvPr/>
          </p:nvSpPr>
          <p:spPr>
            <a:xfrm>
              <a:off x="5564395" y="552334"/>
              <a:ext cx="28242" cy="24194"/>
            </a:xfrm>
            <a:custGeom>
              <a:avLst/>
              <a:gdLst/>
              <a:ahLst/>
              <a:cxnLst/>
              <a:rect l="l" t="t" r="r" b="b"/>
              <a:pathLst>
                <a:path w="935" h="801" extrusionOk="0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3" name="Google Shape;9533;p39"/>
            <p:cNvSpPr/>
            <p:nvPr/>
          </p:nvSpPr>
          <p:spPr>
            <a:xfrm>
              <a:off x="1790190" y="561395"/>
              <a:ext cx="31262" cy="27215"/>
            </a:xfrm>
            <a:custGeom>
              <a:avLst/>
              <a:gdLst/>
              <a:ahLst/>
              <a:cxnLst/>
              <a:rect l="l" t="t" r="r" b="b"/>
              <a:pathLst>
                <a:path w="1035" h="901" extrusionOk="0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4" name="Google Shape;9534;p39"/>
            <p:cNvSpPr/>
            <p:nvPr/>
          </p:nvSpPr>
          <p:spPr>
            <a:xfrm>
              <a:off x="6413739" y="561395"/>
              <a:ext cx="65515" cy="51409"/>
            </a:xfrm>
            <a:custGeom>
              <a:avLst/>
              <a:gdLst/>
              <a:ahLst/>
              <a:cxnLst/>
              <a:rect l="l" t="t" r="r" b="b"/>
              <a:pathLst>
                <a:path w="2169" h="1702" extrusionOk="0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5" name="Google Shape;9535;p39"/>
            <p:cNvSpPr/>
            <p:nvPr/>
          </p:nvSpPr>
          <p:spPr>
            <a:xfrm>
              <a:off x="4527633" y="567436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6" name="Google Shape;9536;p39"/>
            <p:cNvSpPr/>
            <p:nvPr/>
          </p:nvSpPr>
          <p:spPr>
            <a:xfrm>
              <a:off x="4527633" y="567436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7" name="Google Shape;9537;p39"/>
            <p:cNvSpPr/>
            <p:nvPr/>
          </p:nvSpPr>
          <p:spPr>
            <a:xfrm>
              <a:off x="1292484" y="580544"/>
              <a:ext cx="26218" cy="19150"/>
            </a:xfrm>
            <a:custGeom>
              <a:avLst/>
              <a:gdLst/>
              <a:ahLst/>
              <a:cxnLst/>
              <a:rect l="l" t="t" r="r" b="b"/>
              <a:pathLst>
                <a:path w="868" h="634" extrusionOk="0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8" name="Google Shape;9538;p39"/>
            <p:cNvSpPr/>
            <p:nvPr/>
          </p:nvSpPr>
          <p:spPr>
            <a:xfrm>
              <a:off x="1340841" y="581541"/>
              <a:ext cx="31262" cy="34283"/>
            </a:xfrm>
            <a:custGeom>
              <a:avLst/>
              <a:gdLst/>
              <a:ahLst/>
              <a:cxnLst/>
              <a:rect l="l" t="t" r="r" b="b"/>
              <a:pathLst>
                <a:path w="1035" h="1135" extrusionOk="0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9" name="Google Shape;9539;p39"/>
            <p:cNvSpPr/>
            <p:nvPr/>
          </p:nvSpPr>
          <p:spPr>
            <a:xfrm>
              <a:off x="6329107" y="584562"/>
              <a:ext cx="9092" cy="9092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0" name="Google Shape;9540;p39"/>
            <p:cNvSpPr/>
            <p:nvPr/>
          </p:nvSpPr>
          <p:spPr>
            <a:xfrm>
              <a:off x="1190726" y="589606"/>
              <a:ext cx="22170" cy="23197"/>
            </a:xfrm>
            <a:custGeom>
              <a:avLst/>
              <a:gdLst/>
              <a:ahLst/>
              <a:cxnLst/>
              <a:rect l="l" t="t" r="r" b="b"/>
              <a:pathLst>
                <a:path w="734" h="768" extrusionOk="0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1" name="Google Shape;9541;p39"/>
            <p:cNvSpPr/>
            <p:nvPr/>
          </p:nvSpPr>
          <p:spPr>
            <a:xfrm>
              <a:off x="1190726" y="589606"/>
              <a:ext cx="22170" cy="23197"/>
            </a:xfrm>
            <a:custGeom>
              <a:avLst/>
              <a:gdLst/>
              <a:ahLst/>
              <a:cxnLst/>
              <a:rect l="l" t="t" r="r" b="b"/>
              <a:pathLst>
                <a:path w="734" h="768" fill="none" extrusionOk="0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2" name="Google Shape;9542;p39"/>
            <p:cNvSpPr/>
            <p:nvPr/>
          </p:nvSpPr>
          <p:spPr>
            <a:xfrm>
              <a:off x="1239083" y="593623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3" name="Google Shape;9543;p39"/>
            <p:cNvSpPr/>
            <p:nvPr/>
          </p:nvSpPr>
          <p:spPr>
            <a:xfrm>
              <a:off x="1239083" y="593623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fill="none" extrusionOk="0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4" name="Google Shape;9544;p39"/>
            <p:cNvSpPr/>
            <p:nvPr/>
          </p:nvSpPr>
          <p:spPr>
            <a:xfrm>
              <a:off x="2017900" y="592626"/>
              <a:ext cx="31262" cy="26218"/>
            </a:xfrm>
            <a:custGeom>
              <a:avLst/>
              <a:gdLst/>
              <a:ahLst/>
              <a:cxnLst/>
              <a:rect l="l" t="t" r="r" b="b"/>
              <a:pathLst>
                <a:path w="1035" h="868" extrusionOk="0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5" name="Google Shape;9545;p39"/>
            <p:cNvSpPr/>
            <p:nvPr/>
          </p:nvSpPr>
          <p:spPr>
            <a:xfrm>
              <a:off x="1243100" y="615793"/>
              <a:ext cx="36306" cy="18183"/>
            </a:xfrm>
            <a:custGeom>
              <a:avLst/>
              <a:gdLst/>
              <a:ahLst/>
              <a:cxnLst/>
              <a:rect l="l" t="t" r="r" b="b"/>
              <a:pathLst>
                <a:path w="1202" h="602" extrusionOk="0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6" name="Google Shape;9546;p39"/>
            <p:cNvSpPr/>
            <p:nvPr/>
          </p:nvSpPr>
          <p:spPr>
            <a:xfrm>
              <a:off x="3289379" y="610749"/>
              <a:ext cx="50412" cy="64518"/>
            </a:xfrm>
            <a:custGeom>
              <a:avLst/>
              <a:gdLst/>
              <a:ahLst/>
              <a:cxnLst/>
              <a:rect l="l" t="t" r="r" b="b"/>
              <a:pathLst>
                <a:path w="1669" h="2136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7" name="Google Shape;9547;p39"/>
            <p:cNvSpPr/>
            <p:nvPr/>
          </p:nvSpPr>
          <p:spPr>
            <a:xfrm>
              <a:off x="3289379" y="610749"/>
              <a:ext cx="50412" cy="64518"/>
            </a:xfrm>
            <a:custGeom>
              <a:avLst/>
              <a:gdLst/>
              <a:ahLst/>
              <a:cxnLst/>
              <a:rect l="l" t="t" r="r" b="b"/>
              <a:pathLst>
                <a:path w="1669" h="2136" fill="none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8" name="Google Shape;9548;p39"/>
            <p:cNvSpPr/>
            <p:nvPr/>
          </p:nvSpPr>
          <p:spPr>
            <a:xfrm>
              <a:off x="1830482" y="626878"/>
              <a:ext cx="17156" cy="19180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9" name="Google Shape;9549;p39"/>
            <p:cNvSpPr/>
            <p:nvPr/>
          </p:nvSpPr>
          <p:spPr>
            <a:xfrm>
              <a:off x="4056114" y="653065"/>
              <a:ext cx="22201" cy="20177"/>
            </a:xfrm>
            <a:custGeom>
              <a:avLst/>
              <a:gdLst/>
              <a:ahLst/>
              <a:cxnLst/>
              <a:rect l="l" t="t" r="r" b="b"/>
              <a:pathLst>
                <a:path w="735" h="668" extrusionOk="0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0" name="Google Shape;9550;p39"/>
            <p:cNvSpPr/>
            <p:nvPr/>
          </p:nvSpPr>
          <p:spPr>
            <a:xfrm>
              <a:off x="2159951" y="658109"/>
              <a:ext cx="34283" cy="20177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1" name="Google Shape;9551;p39"/>
            <p:cNvSpPr/>
            <p:nvPr/>
          </p:nvSpPr>
          <p:spPr>
            <a:xfrm>
              <a:off x="1848635" y="677259"/>
              <a:ext cx="20177" cy="14136"/>
            </a:xfrm>
            <a:custGeom>
              <a:avLst/>
              <a:gdLst/>
              <a:ahLst/>
              <a:cxnLst/>
              <a:rect l="l" t="t" r="r" b="b"/>
              <a:pathLst>
                <a:path w="668" h="468" extrusionOk="0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2" name="Google Shape;9552;p39"/>
            <p:cNvSpPr/>
            <p:nvPr/>
          </p:nvSpPr>
          <p:spPr>
            <a:xfrm>
              <a:off x="3964445" y="646027"/>
              <a:ext cx="66511" cy="141088"/>
            </a:xfrm>
            <a:custGeom>
              <a:avLst/>
              <a:gdLst/>
              <a:ahLst/>
              <a:cxnLst/>
              <a:rect l="l" t="t" r="r" b="b"/>
              <a:pathLst>
                <a:path w="2202" h="4671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3" name="Google Shape;9553;p39"/>
            <p:cNvSpPr/>
            <p:nvPr/>
          </p:nvSpPr>
          <p:spPr>
            <a:xfrm>
              <a:off x="3964445" y="646027"/>
              <a:ext cx="66511" cy="141088"/>
            </a:xfrm>
            <a:custGeom>
              <a:avLst/>
              <a:gdLst/>
              <a:ahLst/>
              <a:cxnLst/>
              <a:rect l="l" t="t" r="r" b="b"/>
              <a:pathLst>
                <a:path w="2202" h="4671" fill="none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4" name="Google Shape;9554;p39"/>
            <p:cNvSpPr/>
            <p:nvPr/>
          </p:nvSpPr>
          <p:spPr>
            <a:xfrm>
              <a:off x="3028444" y="652068"/>
              <a:ext cx="134020" cy="100794"/>
            </a:xfrm>
            <a:custGeom>
              <a:avLst/>
              <a:gdLst/>
              <a:ahLst/>
              <a:cxnLst/>
              <a:rect l="l" t="t" r="r" b="b"/>
              <a:pathLst>
                <a:path w="4437" h="3337" extrusionOk="0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5" name="Google Shape;9555;p39"/>
            <p:cNvSpPr/>
            <p:nvPr/>
          </p:nvSpPr>
          <p:spPr>
            <a:xfrm>
              <a:off x="4019839" y="698402"/>
              <a:ext cx="15163" cy="19180"/>
            </a:xfrm>
            <a:custGeom>
              <a:avLst/>
              <a:gdLst/>
              <a:ahLst/>
              <a:cxnLst/>
              <a:rect l="l" t="t" r="r" b="b"/>
              <a:pathLst>
                <a:path w="502" h="635" extrusionOk="0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6" name="Google Shape;9556;p39"/>
            <p:cNvSpPr/>
            <p:nvPr/>
          </p:nvSpPr>
          <p:spPr>
            <a:xfrm>
              <a:off x="1742830" y="715528"/>
              <a:ext cx="18183" cy="18183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7" name="Google Shape;9557;p39"/>
            <p:cNvSpPr/>
            <p:nvPr/>
          </p:nvSpPr>
          <p:spPr>
            <a:xfrm>
              <a:off x="1636027" y="719575"/>
              <a:ext cx="23228" cy="20177"/>
            </a:xfrm>
            <a:custGeom>
              <a:avLst/>
              <a:gdLst/>
              <a:ahLst/>
              <a:cxnLst/>
              <a:rect l="l" t="t" r="r" b="b"/>
              <a:pathLst>
                <a:path w="769" h="668" extrusionOk="0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8" name="Google Shape;9558;p39"/>
            <p:cNvSpPr/>
            <p:nvPr/>
          </p:nvSpPr>
          <p:spPr>
            <a:xfrm>
              <a:off x="1875819" y="728636"/>
              <a:ext cx="23228" cy="24224"/>
            </a:xfrm>
            <a:custGeom>
              <a:avLst/>
              <a:gdLst/>
              <a:ahLst/>
              <a:cxnLst/>
              <a:rect l="l" t="t" r="r" b="b"/>
              <a:pathLst>
                <a:path w="769" h="802" extrusionOk="0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9" name="Google Shape;9559;p39"/>
            <p:cNvSpPr/>
            <p:nvPr/>
          </p:nvSpPr>
          <p:spPr>
            <a:xfrm>
              <a:off x="2000774" y="724619"/>
              <a:ext cx="96747" cy="89679"/>
            </a:xfrm>
            <a:custGeom>
              <a:avLst/>
              <a:gdLst/>
              <a:ahLst/>
              <a:cxnLst/>
              <a:rect l="l" t="t" r="r" b="b"/>
              <a:pathLst>
                <a:path w="3203" h="2969" extrusionOk="0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0" name="Google Shape;9560;p39"/>
            <p:cNvSpPr/>
            <p:nvPr/>
          </p:nvSpPr>
          <p:spPr>
            <a:xfrm>
              <a:off x="2000774" y="724619"/>
              <a:ext cx="96747" cy="89679"/>
            </a:xfrm>
            <a:custGeom>
              <a:avLst/>
              <a:gdLst/>
              <a:ahLst/>
              <a:cxnLst/>
              <a:rect l="l" t="t" r="r" b="b"/>
              <a:pathLst>
                <a:path w="3203" h="2969" fill="none" extrusionOk="0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1" name="Google Shape;9561;p39"/>
            <p:cNvSpPr/>
            <p:nvPr/>
          </p:nvSpPr>
          <p:spPr>
            <a:xfrm>
              <a:off x="1331780" y="715528"/>
              <a:ext cx="95720" cy="85692"/>
            </a:xfrm>
            <a:custGeom>
              <a:avLst/>
              <a:gdLst/>
              <a:ahLst/>
              <a:cxnLst/>
              <a:rect l="l" t="t" r="r" b="b"/>
              <a:pathLst>
                <a:path w="3169" h="2837" extrusionOk="0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2" name="Google Shape;9562;p39"/>
            <p:cNvSpPr/>
            <p:nvPr/>
          </p:nvSpPr>
          <p:spPr>
            <a:xfrm>
              <a:off x="3278324" y="754823"/>
              <a:ext cx="26218" cy="18183"/>
            </a:xfrm>
            <a:custGeom>
              <a:avLst/>
              <a:gdLst/>
              <a:ahLst/>
              <a:cxnLst/>
              <a:rect l="l" t="t" r="r" b="b"/>
              <a:pathLst>
                <a:path w="868" h="602" extrusionOk="0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3" name="Google Shape;9563;p39"/>
            <p:cNvSpPr/>
            <p:nvPr/>
          </p:nvSpPr>
          <p:spPr>
            <a:xfrm>
              <a:off x="1203804" y="764912"/>
              <a:ext cx="22201" cy="25221"/>
            </a:xfrm>
            <a:custGeom>
              <a:avLst/>
              <a:gdLst/>
              <a:ahLst/>
              <a:cxnLst/>
              <a:rect l="l" t="t" r="r" b="b"/>
              <a:pathLst>
                <a:path w="735" h="835" extrusionOk="0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4" name="Google Shape;9564;p39"/>
            <p:cNvSpPr/>
            <p:nvPr/>
          </p:nvSpPr>
          <p:spPr>
            <a:xfrm>
              <a:off x="4303971" y="761891"/>
              <a:ext cx="18183" cy="17156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5" name="Google Shape;9565;p39"/>
            <p:cNvSpPr/>
            <p:nvPr/>
          </p:nvSpPr>
          <p:spPr>
            <a:xfrm>
              <a:off x="1955437" y="767932"/>
              <a:ext cx="35279" cy="29238"/>
            </a:xfrm>
            <a:custGeom>
              <a:avLst/>
              <a:gdLst/>
              <a:ahLst/>
              <a:cxnLst/>
              <a:rect l="l" t="t" r="r" b="b"/>
              <a:pathLst>
                <a:path w="1168" h="968" extrusionOk="0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6" name="Google Shape;9566;p39"/>
            <p:cNvSpPr/>
            <p:nvPr/>
          </p:nvSpPr>
          <p:spPr>
            <a:xfrm>
              <a:off x="5643983" y="763915"/>
              <a:ext cx="14136" cy="29238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7" name="Google Shape;9567;p39"/>
            <p:cNvSpPr/>
            <p:nvPr/>
          </p:nvSpPr>
          <p:spPr>
            <a:xfrm>
              <a:off x="6094359" y="796143"/>
              <a:ext cx="9092" cy="9092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8" name="Google Shape;9568;p39"/>
            <p:cNvSpPr/>
            <p:nvPr/>
          </p:nvSpPr>
          <p:spPr>
            <a:xfrm>
              <a:off x="3445565" y="817316"/>
              <a:ext cx="40324" cy="23197"/>
            </a:xfrm>
            <a:custGeom>
              <a:avLst/>
              <a:gdLst/>
              <a:ahLst/>
              <a:cxnLst/>
              <a:rect l="l" t="t" r="r" b="b"/>
              <a:pathLst>
                <a:path w="1335" h="768" extrusionOk="0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9" name="Google Shape;9569;p39"/>
            <p:cNvSpPr/>
            <p:nvPr/>
          </p:nvSpPr>
          <p:spPr>
            <a:xfrm>
              <a:off x="1681364" y="826377"/>
              <a:ext cx="34313" cy="27215"/>
            </a:xfrm>
            <a:custGeom>
              <a:avLst/>
              <a:gdLst/>
              <a:ahLst/>
              <a:cxnLst/>
              <a:rect l="l" t="t" r="r" b="b"/>
              <a:pathLst>
                <a:path w="1136" h="901" extrusionOk="0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0" name="Google Shape;9570;p39"/>
            <p:cNvSpPr/>
            <p:nvPr/>
          </p:nvSpPr>
          <p:spPr>
            <a:xfrm>
              <a:off x="1610837" y="841479"/>
              <a:ext cx="32289" cy="26218"/>
            </a:xfrm>
            <a:custGeom>
              <a:avLst/>
              <a:gdLst/>
              <a:ahLst/>
              <a:cxnLst/>
              <a:rect l="l" t="t" r="r" b="b"/>
              <a:pathLst>
                <a:path w="1069" h="868" extrusionOk="0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1" name="Google Shape;9571;p39"/>
            <p:cNvSpPr/>
            <p:nvPr/>
          </p:nvSpPr>
          <p:spPr>
            <a:xfrm>
              <a:off x="2880323" y="848547"/>
              <a:ext cx="23228" cy="17156"/>
            </a:xfrm>
            <a:custGeom>
              <a:avLst/>
              <a:gdLst/>
              <a:ahLst/>
              <a:cxnLst/>
              <a:rect l="l" t="t" r="r" b="b"/>
              <a:pathLst>
                <a:path w="769" h="568" extrusionOk="0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2" name="Google Shape;9572;p39"/>
            <p:cNvSpPr/>
            <p:nvPr/>
          </p:nvSpPr>
          <p:spPr>
            <a:xfrm>
              <a:off x="3851601" y="854588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3" name="Google Shape;9573;p39"/>
            <p:cNvSpPr/>
            <p:nvPr/>
          </p:nvSpPr>
          <p:spPr>
            <a:xfrm>
              <a:off x="2674813" y="854588"/>
              <a:ext cx="41320" cy="35279"/>
            </a:xfrm>
            <a:custGeom>
              <a:avLst/>
              <a:gdLst/>
              <a:ahLst/>
              <a:cxnLst/>
              <a:rect l="l" t="t" r="r" b="b"/>
              <a:pathLst>
                <a:path w="1368" h="1168" extrusionOk="0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4" name="Google Shape;9574;p39"/>
            <p:cNvSpPr/>
            <p:nvPr/>
          </p:nvSpPr>
          <p:spPr>
            <a:xfrm>
              <a:off x="1398259" y="885819"/>
              <a:ext cx="35310" cy="39327"/>
            </a:xfrm>
            <a:custGeom>
              <a:avLst/>
              <a:gdLst/>
              <a:ahLst/>
              <a:cxnLst/>
              <a:rect l="l" t="t" r="r" b="b"/>
              <a:pathLst>
                <a:path w="1169" h="1302" extrusionOk="0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5" name="Google Shape;9575;p39"/>
            <p:cNvSpPr/>
            <p:nvPr/>
          </p:nvSpPr>
          <p:spPr>
            <a:xfrm>
              <a:off x="4179046" y="881772"/>
              <a:ext cx="45368" cy="47392"/>
            </a:xfrm>
            <a:custGeom>
              <a:avLst/>
              <a:gdLst/>
              <a:ahLst/>
              <a:cxnLst/>
              <a:rect l="l" t="t" r="r" b="b"/>
              <a:pathLst>
                <a:path w="1502" h="1569" extrusionOk="0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6" name="Google Shape;9576;p39"/>
            <p:cNvSpPr/>
            <p:nvPr/>
          </p:nvSpPr>
          <p:spPr>
            <a:xfrm>
              <a:off x="6014771" y="892857"/>
              <a:ext cx="23197" cy="24224"/>
            </a:xfrm>
            <a:custGeom>
              <a:avLst/>
              <a:gdLst/>
              <a:ahLst/>
              <a:cxnLst/>
              <a:rect l="l" t="t" r="r" b="b"/>
              <a:pathLst>
                <a:path w="768" h="802" extrusionOk="0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7" name="Google Shape;9577;p39"/>
            <p:cNvSpPr/>
            <p:nvPr/>
          </p:nvSpPr>
          <p:spPr>
            <a:xfrm>
              <a:off x="5531140" y="897901"/>
              <a:ext cx="16160" cy="17156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8" name="Google Shape;9578;p39"/>
            <p:cNvSpPr/>
            <p:nvPr/>
          </p:nvSpPr>
          <p:spPr>
            <a:xfrm>
              <a:off x="2523670" y="906962"/>
              <a:ext cx="23197" cy="20177"/>
            </a:xfrm>
            <a:custGeom>
              <a:avLst/>
              <a:gdLst/>
              <a:ahLst/>
              <a:cxnLst/>
              <a:rect l="l" t="t" r="r" b="b"/>
              <a:pathLst>
                <a:path w="768" h="668" extrusionOk="0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9" name="Google Shape;9579;p39"/>
            <p:cNvSpPr/>
            <p:nvPr/>
          </p:nvSpPr>
          <p:spPr>
            <a:xfrm>
              <a:off x="5962367" y="906962"/>
              <a:ext cx="31262" cy="25221"/>
            </a:xfrm>
            <a:custGeom>
              <a:avLst/>
              <a:gdLst/>
              <a:ahLst/>
              <a:cxnLst/>
              <a:rect l="l" t="t" r="r" b="b"/>
              <a:pathLst>
                <a:path w="1035" h="835" extrusionOk="0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0" name="Google Shape;9580;p39"/>
            <p:cNvSpPr/>
            <p:nvPr/>
          </p:nvSpPr>
          <p:spPr>
            <a:xfrm>
              <a:off x="1190726" y="920071"/>
              <a:ext cx="29238" cy="27245"/>
            </a:xfrm>
            <a:custGeom>
              <a:avLst/>
              <a:gdLst/>
              <a:ahLst/>
              <a:cxnLst/>
              <a:rect l="l" t="t" r="r" b="b"/>
              <a:pathLst>
                <a:path w="968" h="902" extrusionOk="0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1" name="Google Shape;9581;p39"/>
            <p:cNvSpPr/>
            <p:nvPr/>
          </p:nvSpPr>
          <p:spPr>
            <a:xfrm>
              <a:off x="1308583" y="933180"/>
              <a:ext cx="29269" cy="29238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2" name="Google Shape;9582;p39"/>
            <p:cNvSpPr/>
            <p:nvPr/>
          </p:nvSpPr>
          <p:spPr>
            <a:xfrm>
              <a:off x="4753320" y="930159"/>
              <a:ext cx="63521" cy="56453"/>
            </a:xfrm>
            <a:custGeom>
              <a:avLst/>
              <a:gdLst/>
              <a:ahLst/>
              <a:cxnLst/>
              <a:rect l="l" t="t" r="r" b="b"/>
              <a:pathLst>
                <a:path w="2103" h="1869" extrusionOk="0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39"/>
            <p:cNvSpPr/>
            <p:nvPr/>
          </p:nvSpPr>
          <p:spPr>
            <a:xfrm>
              <a:off x="1753915" y="946258"/>
              <a:ext cx="26218" cy="23197"/>
            </a:xfrm>
            <a:custGeom>
              <a:avLst/>
              <a:gdLst/>
              <a:ahLst/>
              <a:cxnLst/>
              <a:rect l="l" t="t" r="r" b="b"/>
              <a:pathLst>
                <a:path w="868" h="768" extrusionOk="0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39"/>
            <p:cNvSpPr/>
            <p:nvPr/>
          </p:nvSpPr>
          <p:spPr>
            <a:xfrm>
              <a:off x="1753915" y="946258"/>
              <a:ext cx="26218" cy="23197"/>
            </a:xfrm>
            <a:custGeom>
              <a:avLst/>
              <a:gdLst/>
              <a:ahLst/>
              <a:cxnLst/>
              <a:rect l="l" t="t" r="r" b="b"/>
              <a:pathLst>
                <a:path w="868" h="768" fill="none" extrusionOk="0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39"/>
            <p:cNvSpPr/>
            <p:nvPr/>
          </p:nvSpPr>
          <p:spPr>
            <a:xfrm>
              <a:off x="1216913" y="934177"/>
              <a:ext cx="89709" cy="115897"/>
            </a:xfrm>
            <a:custGeom>
              <a:avLst/>
              <a:gdLst/>
              <a:ahLst/>
              <a:cxnLst/>
              <a:rect l="l" t="t" r="r" b="b"/>
              <a:pathLst>
                <a:path w="2970" h="3837" extrusionOk="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39"/>
            <p:cNvSpPr/>
            <p:nvPr/>
          </p:nvSpPr>
          <p:spPr>
            <a:xfrm>
              <a:off x="5486800" y="959367"/>
              <a:ext cx="16160" cy="17156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39"/>
            <p:cNvSpPr/>
            <p:nvPr/>
          </p:nvSpPr>
          <p:spPr>
            <a:xfrm>
              <a:off x="6642446" y="959367"/>
              <a:ext cx="77627" cy="61497"/>
            </a:xfrm>
            <a:custGeom>
              <a:avLst/>
              <a:gdLst/>
              <a:ahLst/>
              <a:cxnLst/>
              <a:rect l="l" t="t" r="r" b="b"/>
              <a:pathLst>
                <a:path w="2570" h="2036" extrusionOk="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39"/>
            <p:cNvSpPr/>
            <p:nvPr/>
          </p:nvSpPr>
          <p:spPr>
            <a:xfrm>
              <a:off x="5610728" y="973472"/>
              <a:ext cx="15163" cy="16160"/>
            </a:xfrm>
            <a:custGeom>
              <a:avLst/>
              <a:gdLst/>
              <a:ahLst/>
              <a:cxnLst/>
              <a:rect l="l" t="t" r="r" b="b"/>
              <a:pathLst>
                <a:path w="502" h="535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39"/>
            <p:cNvSpPr/>
            <p:nvPr/>
          </p:nvSpPr>
          <p:spPr>
            <a:xfrm>
              <a:off x="5610728" y="973472"/>
              <a:ext cx="15163" cy="16160"/>
            </a:xfrm>
            <a:custGeom>
              <a:avLst/>
              <a:gdLst/>
              <a:ahLst/>
              <a:cxnLst/>
              <a:rect l="l" t="t" r="r" b="b"/>
              <a:pathLst>
                <a:path w="502" h="535" fill="none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39"/>
            <p:cNvSpPr/>
            <p:nvPr/>
          </p:nvSpPr>
          <p:spPr>
            <a:xfrm>
              <a:off x="3846557" y="991595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39"/>
            <p:cNvSpPr/>
            <p:nvPr/>
          </p:nvSpPr>
          <p:spPr>
            <a:xfrm>
              <a:off x="3846557" y="991595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39"/>
            <p:cNvSpPr/>
            <p:nvPr/>
          </p:nvSpPr>
          <p:spPr>
            <a:xfrm>
              <a:off x="2909560" y="1007724"/>
              <a:ext cx="20177" cy="16160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39"/>
            <p:cNvSpPr/>
            <p:nvPr/>
          </p:nvSpPr>
          <p:spPr>
            <a:xfrm>
              <a:off x="1505062" y="1011741"/>
              <a:ext cx="22201" cy="21204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39"/>
            <p:cNvSpPr/>
            <p:nvPr/>
          </p:nvSpPr>
          <p:spPr>
            <a:xfrm>
              <a:off x="1314624" y="1025847"/>
              <a:ext cx="22201" cy="18183"/>
            </a:xfrm>
            <a:custGeom>
              <a:avLst/>
              <a:gdLst/>
              <a:ahLst/>
              <a:cxnLst/>
              <a:rect l="l" t="t" r="r" b="b"/>
              <a:pathLst>
                <a:path w="735" h="602" extrusionOk="0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39"/>
            <p:cNvSpPr/>
            <p:nvPr/>
          </p:nvSpPr>
          <p:spPr>
            <a:xfrm>
              <a:off x="3302488" y="1061125"/>
              <a:ext cx="21204" cy="13139"/>
            </a:xfrm>
            <a:custGeom>
              <a:avLst/>
              <a:gdLst/>
              <a:ahLst/>
              <a:cxnLst/>
              <a:rect l="l" t="t" r="r" b="b"/>
              <a:pathLst>
                <a:path w="702" h="435" extrusionOk="0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39"/>
            <p:cNvSpPr/>
            <p:nvPr/>
          </p:nvSpPr>
          <p:spPr>
            <a:xfrm>
              <a:off x="1194743" y="1089336"/>
              <a:ext cx="27245" cy="20177"/>
            </a:xfrm>
            <a:custGeom>
              <a:avLst/>
              <a:gdLst/>
              <a:ahLst/>
              <a:cxnLst/>
              <a:rect l="l" t="t" r="r" b="b"/>
              <a:pathLst>
                <a:path w="902" h="668" extrusionOk="0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39"/>
            <p:cNvSpPr/>
            <p:nvPr/>
          </p:nvSpPr>
          <p:spPr>
            <a:xfrm>
              <a:off x="1945349" y="1089336"/>
              <a:ext cx="22201" cy="12112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39"/>
            <p:cNvSpPr/>
            <p:nvPr/>
          </p:nvSpPr>
          <p:spPr>
            <a:xfrm>
              <a:off x="3191668" y="1093353"/>
              <a:ext cx="24194" cy="17156"/>
            </a:xfrm>
            <a:custGeom>
              <a:avLst/>
              <a:gdLst/>
              <a:ahLst/>
              <a:cxnLst/>
              <a:rect l="l" t="t" r="r" b="b"/>
              <a:pathLst>
                <a:path w="801" h="568" extrusionOk="0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39"/>
            <p:cNvSpPr/>
            <p:nvPr/>
          </p:nvSpPr>
          <p:spPr>
            <a:xfrm>
              <a:off x="2447103" y="1110479"/>
              <a:ext cx="38300" cy="15163"/>
            </a:xfrm>
            <a:custGeom>
              <a:avLst/>
              <a:gdLst/>
              <a:ahLst/>
              <a:cxnLst/>
              <a:rect l="l" t="t" r="r" b="b"/>
              <a:pathLst>
                <a:path w="1268" h="502" extrusionOk="0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0" name="Google Shape;9600;p39"/>
            <p:cNvSpPr/>
            <p:nvPr/>
          </p:nvSpPr>
          <p:spPr>
            <a:xfrm>
              <a:off x="5203696" y="1110479"/>
              <a:ext cx="33286" cy="57480"/>
            </a:xfrm>
            <a:custGeom>
              <a:avLst/>
              <a:gdLst/>
              <a:ahLst/>
              <a:cxnLst/>
              <a:rect l="l" t="t" r="r" b="b"/>
              <a:pathLst>
                <a:path w="1102" h="1903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1" name="Google Shape;9601;p39"/>
            <p:cNvSpPr/>
            <p:nvPr/>
          </p:nvSpPr>
          <p:spPr>
            <a:xfrm>
              <a:off x="5203696" y="1110479"/>
              <a:ext cx="33286" cy="57480"/>
            </a:xfrm>
            <a:custGeom>
              <a:avLst/>
              <a:gdLst/>
              <a:ahLst/>
              <a:cxnLst/>
              <a:rect l="l" t="t" r="r" b="b"/>
              <a:pathLst>
                <a:path w="1102" h="1903" fill="none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39"/>
            <p:cNvSpPr/>
            <p:nvPr/>
          </p:nvSpPr>
          <p:spPr>
            <a:xfrm>
              <a:off x="2659680" y="1111506"/>
              <a:ext cx="60501" cy="51409"/>
            </a:xfrm>
            <a:custGeom>
              <a:avLst/>
              <a:gdLst/>
              <a:ahLst/>
              <a:cxnLst/>
              <a:rect l="l" t="t" r="r" b="b"/>
              <a:pathLst>
                <a:path w="2003" h="1702" extrusionOk="0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3" name="Google Shape;9603;p39"/>
            <p:cNvSpPr/>
            <p:nvPr/>
          </p:nvSpPr>
          <p:spPr>
            <a:xfrm>
              <a:off x="1728724" y="1118544"/>
              <a:ext cx="20177" cy="15163"/>
            </a:xfrm>
            <a:custGeom>
              <a:avLst/>
              <a:gdLst/>
              <a:ahLst/>
              <a:cxnLst/>
              <a:rect l="l" t="t" r="r" b="b"/>
              <a:pathLst>
                <a:path w="668" h="502" extrusionOk="0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4" name="Google Shape;9604;p39"/>
            <p:cNvSpPr/>
            <p:nvPr/>
          </p:nvSpPr>
          <p:spPr>
            <a:xfrm>
              <a:off x="7337658" y="1124584"/>
              <a:ext cx="26218" cy="22201"/>
            </a:xfrm>
            <a:custGeom>
              <a:avLst/>
              <a:gdLst/>
              <a:ahLst/>
              <a:cxnLst/>
              <a:rect l="l" t="t" r="r" b="b"/>
              <a:pathLst>
                <a:path w="868" h="735" extrusionOk="0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39"/>
            <p:cNvSpPr/>
            <p:nvPr/>
          </p:nvSpPr>
          <p:spPr>
            <a:xfrm>
              <a:off x="1676350" y="1133676"/>
              <a:ext cx="19150" cy="19150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6" name="Google Shape;9606;p39"/>
            <p:cNvSpPr/>
            <p:nvPr/>
          </p:nvSpPr>
          <p:spPr>
            <a:xfrm>
              <a:off x="4516548" y="1141741"/>
              <a:ext cx="27245" cy="27215"/>
            </a:xfrm>
            <a:custGeom>
              <a:avLst/>
              <a:gdLst/>
              <a:ahLst/>
              <a:cxnLst/>
              <a:rect l="l" t="t" r="r" b="b"/>
              <a:pathLst>
                <a:path w="902" h="901" extrusionOk="0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7" name="Google Shape;9607;p39"/>
            <p:cNvSpPr/>
            <p:nvPr/>
          </p:nvSpPr>
          <p:spPr>
            <a:xfrm>
              <a:off x="1853679" y="1135669"/>
              <a:ext cx="54429" cy="53433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39"/>
            <p:cNvSpPr/>
            <p:nvPr/>
          </p:nvSpPr>
          <p:spPr>
            <a:xfrm>
              <a:off x="1671306" y="1157839"/>
              <a:ext cx="19180" cy="18183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39"/>
            <p:cNvSpPr/>
            <p:nvPr/>
          </p:nvSpPr>
          <p:spPr>
            <a:xfrm>
              <a:off x="3658143" y="1167928"/>
              <a:ext cx="9092" cy="9092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39"/>
            <p:cNvSpPr/>
            <p:nvPr/>
          </p:nvSpPr>
          <p:spPr>
            <a:xfrm>
              <a:off x="2391678" y="1211241"/>
              <a:ext cx="34283" cy="36306"/>
            </a:xfrm>
            <a:custGeom>
              <a:avLst/>
              <a:gdLst/>
              <a:ahLst/>
              <a:cxnLst/>
              <a:rect l="l" t="t" r="r" b="b"/>
              <a:pathLst>
                <a:path w="1135" h="1202" extrusionOk="0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39"/>
            <p:cNvSpPr/>
            <p:nvPr/>
          </p:nvSpPr>
          <p:spPr>
            <a:xfrm>
              <a:off x="4332182" y="1222326"/>
              <a:ext cx="32289" cy="28242"/>
            </a:xfrm>
            <a:custGeom>
              <a:avLst/>
              <a:gdLst/>
              <a:ahLst/>
              <a:cxnLst/>
              <a:rect l="l" t="t" r="r" b="b"/>
              <a:pathLst>
                <a:path w="1069" h="935" extrusionOk="0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39"/>
            <p:cNvSpPr/>
            <p:nvPr/>
          </p:nvSpPr>
          <p:spPr>
            <a:xfrm>
              <a:off x="2830969" y="1231387"/>
              <a:ext cx="26218" cy="12142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39"/>
            <p:cNvSpPr/>
            <p:nvPr/>
          </p:nvSpPr>
          <p:spPr>
            <a:xfrm>
              <a:off x="2830969" y="1231387"/>
              <a:ext cx="26218" cy="12142"/>
            </a:xfrm>
            <a:custGeom>
              <a:avLst/>
              <a:gdLst/>
              <a:ahLst/>
              <a:cxnLst/>
              <a:rect l="l" t="t" r="r" b="b"/>
              <a:pathLst>
                <a:path w="868" h="402" fill="none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39"/>
            <p:cNvSpPr/>
            <p:nvPr/>
          </p:nvSpPr>
          <p:spPr>
            <a:xfrm>
              <a:off x="5208740" y="1239451"/>
              <a:ext cx="32259" cy="39327"/>
            </a:xfrm>
            <a:custGeom>
              <a:avLst/>
              <a:gdLst/>
              <a:ahLst/>
              <a:cxnLst/>
              <a:rect l="l" t="t" r="r" b="b"/>
              <a:pathLst>
                <a:path w="1068" h="1302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5" name="Google Shape;9615;p39"/>
            <p:cNvSpPr/>
            <p:nvPr/>
          </p:nvSpPr>
          <p:spPr>
            <a:xfrm>
              <a:off x="5208740" y="1239451"/>
              <a:ext cx="32259" cy="39327"/>
            </a:xfrm>
            <a:custGeom>
              <a:avLst/>
              <a:gdLst/>
              <a:ahLst/>
              <a:cxnLst/>
              <a:rect l="l" t="t" r="r" b="b"/>
              <a:pathLst>
                <a:path w="1068" h="1302" fill="none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6" name="Google Shape;9616;p39"/>
            <p:cNvSpPr/>
            <p:nvPr/>
          </p:nvSpPr>
          <p:spPr>
            <a:xfrm>
              <a:off x="5410232" y="1236431"/>
              <a:ext cx="32289" cy="33286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39"/>
            <p:cNvSpPr/>
            <p:nvPr/>
          </p:nvSpPr>
          <p:spPr>
            <a:xfrm>
              <a:off x="1438552" y="1256577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39"/>
            <p:cNvSpPr/>
            <p:nvPr/>
          </p:nvSpPr>
          <p:spPr>
            <a:xfrm>
              <a:off x="4267695" y="1275727"/>
              <a:ext cx="36306" cy="41351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39"/>
            <p:cNvSpPr/>
            <p:nvPr/>
          </p:nvSpPr>
          <p:spPr>
            <a:xfrm>
              <a:off x="5302433" y="1290829"/>
              <a:ext cx="23197" cy="16160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39"/>
            <p:cNvSpPr/>
            <p:nvPr/>
          </p:nvSpPr>
          <p:spPr>
            <a:xfrm>
              <a:off x="2575048" y="1294876"/>
              <a:ext cx="22201" cy="24194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1" name="Google Shape;9621;p39"/>
            <p:cNvSpPr/>
            <p:nvPr/>
          </p:nvSpPr>
          <p:spPr>
            <a:xfrm>
              <a:off x="4617310" y="1304934"/>
              <a:ext cx="29269" cy="29269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2" name="Google Shape;9622;p39"/>
            <p:cNvSpPr/>
            <p:nvPr/>
          </p:nvSpPr>
          <p:spPr>
            <a:xfrm>
              <a:off x="4959887" y="1308982"/>
              <a:ext cx="25221" cy="27245"/>
            </a:xfrm>
            <a:custGeom>
              <a:avLst/>
              <a:gdLst/>
              <a:ahLst/>
              <a:cxnLst/>
              <a:rect l="l" t="t" r="r" b="b"/>
              <a:pathLst>
                <a:path w="835" h="902" extrusionOk="0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39"/>
            <p:cNvSpPr/>
            <p:nvPr/>
          </p:nvSpPr>
          <p:spPr>
            <a:xfrm>
              <a:off x="2168015" y="1306958"/>
              <a:ext cx="22201" cy="26218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39"/>
            <p:cNvSpPr/>
            <p:nvPr/>
          </p:nvSpPr>
          <p:spPr>
            <a:xfrm>
              <a:off x="2265756" y="1312999"/>
              <a:ext cx="52406" cy="44371"/>
            </a:xfrm>
            <a:custGeom>
              <a:avLst/>
              <a:gdLst/>
              <a:ahLst/>
              <a:cxnLst/>
              <a:rect l="l" t="t" r="r" b="b"/>
              <a:pathLst>
                <a:path w="1735" h="1469" extrusionOk="0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39"/>
            <p:cNvSpPr/>
            <p:nvPr/>
          </p:nvSpPr>
          <p:spPr>
            <a:xfrm>
              <a:off x="2265756" y="1312999"/>
              <a:ext cx="52406" cy="44371"/>
            </a:xfrm>
            <a:custGeom>
              <a:avLst/>
              <a:gdLst/>
              <a:ahLst/>
              <a:cxnLst/>
              <a:rect l="l" t="t" r="r" b="b"/>
              <a:pathLst>
                <a:path w="1735" h="1469" fill="none" extrusionOk="0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39"/>
            <p:cNvSpPr/>
            <p:nvPr/>
          </p:nvSpPr>
          <p:spPr>
            <a:xfrm>
              <a:off x="4422855" y="1321064"/>
              <a:ext cx="22201" cy="21204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7" name="Google Shape;9627;p39"/>
            <p:cNvSpPr/>
            <p:nvPr/>
          </p:nvSpPr>
          <p:spPr>
            <a:xfrm>
              <a:off x="1676350" y="1317046"/>
              <a:ext cx="45368" cy="45368"/>
            </a:xfrm>
            <a:custGeom>
              <a:avLst/>
              <a:gdLst/>
              <a:ahLst/>
              <a:cxnLst/>
              <a:rect l="l" t="t" r="r" b="b"/>
              <a:pathLst>
                <a:path w="1502" h="1502" extrusionOk="0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8" name="Google Shape;9628;p39"/>
            <p:cNvSpPr/>
            <p:nvPr/>
          </p:nvSpPr>
          <p:spPr>
            <a:xfrm>
              <a:off x="1465766" y="1312002"/>
              <a:ext cx="78624" cy="127979"/>
            </a:xfrm>
            <a:custGeom>
              <a:avLst/>
              <a:gdLst/>
              <a:ahLst/>
              <a:cxnLst/>
              <a:rect l="l" t="t" r="r" b="b"/>
              <a:pathLst>
                <a:path w="2603" h="4237" extrusionOk="0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9" name="Google Shape;9629;p39"/>
            <p:cNvSpPr/>
            <p:nvPr/>
          </p:nvSpPr>
          <p:spPr>
            <a:xfrm>
              <a:off x="4157873" y="1349274"/>
              <a:ext cx="14136" cy="15163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0" name="Google Shape;9630;p39"/>
            <p:cNvSpPr/>
            <p:nvPr/>
          </p:nvSpPr>
          <p:spPr>
            <a:xfrm>
              <a:off x="2208308" y="1357339"/>
              <a:ext cx="34283" cy="20177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1" name="Google Shape;9631;p39"/>
            <p:cNvSpPr/>
            <p:nvPr/>
          </p:nvSpPr>
          <p:spPr>
            <a:xfrm>
              <a:off x="3395185" y="1361356"/>
              <a:ext cx="22201" cy="14136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2" name="Google Shape;9632;p39"/>
            <p:cNvSpPr/>
            <p:nvPr/>
          </p:nvSpPr>
          <p:spPr>
            <a:xfrm>
              <a:off x="3666208" y="1362383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3" name="Google Shape;9633;p39"/>
            <p:cNvSpPr/>
            <p:nvPr/>
          </p:nvSpPr>
          <p:spPr>
            <a:xfrm>
              <a:off x="3146332" y="1355315"/>
              <a:ext cx="22201" cy="32289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4" name="Google Shape;9634;p39"/>
            <p:cNvSpPr/>
            <p:nvPr/>
          </p:nvSpPr>
          <p:spPr>
            <a:xfrm>
              <a:off x="1733768" y="1392618"/>
              <a:ext cx="15133" cy="15133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5" name="Google Shape;9635;p39"/>
            <p:cNvSpPr/>
            <p:nvPr/>
          </p:nvSpPr>
          <p:spPr>
            <a:xfrm>
              <a:off x="3255127" y="1392618"/>
              <a:ext cx="14136" cy="10088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6" name="Google Shape;9636;p39"/>
            <p:cNvSpPr/>
            <p:nvPr/>
          </p:nvSpPr>
          <p:spPr>
            <a:xfrm>
              <a:off x="3255127" y="1392618"/>
              <a:ext cx="14136" cy="10088"/>
            </a:xfrm>
            <a:custGeom>
              <a:avLst/>
              <a:gdLst/>
              <a:ahLst/>
              <a:cxnLst/>
              <a:rect l="l" t="t" r="r" b="b"/>
              <a:pathLst>
                <a:path w="468" h="334" fill="none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7" name="Google Shape;9637;p39"/>
            <p:cNvSpPr/>
            <p:nvPr/>
          </p:nvSpPr>
          <p:spPr>
            <a:xfrm>
              <a:off x="5298416" y="1395638"/>
              <a:ext cx="23197" cy="24194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8" name="Google Shape;9638;p39"/>
            <p:cNvSpPr/>
            <p:nvPr/>
          </p:nvSpPr>
          <p:spPr>
            <a:xfrm>
              <a:off x="5298416" y="1395638"/>
              <a:ext cx="23197" cy="24194"/>
            </a:xfrm>
            <a:custGeom>
              <a:avLst/>
              <a:gdLst/>
              <a:ahLst/>
              <a:cxnLst/>
              <a:rect l="l" t="t" r="r" b="b"/>
              <a:pathLst>
                <a:path w="768" h="801" fill="none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9" name="Google Shape;9639;p39"/>
            <p:cNvSpPr/>
            <p:nvPr/>
          </p:nvSpPr>
          <p:spPr>
            <a:xfrm>
              <a:off x="6630364" y="1393614"/>
              <a:ext cx="39327" cy="54429"/>
            </a:xfrm>
            <a:custGeom>
              <a:avLst/>
              <a:gdLst/>
              <a:ahLst/>
              <a:cxnLst/>
              <a:rect l="l" t="t" r="r" b="b"/>
              <a:pathLst>
                <a:path w="1302" h="1802" extrusionOk="0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0" name="Google Shape;9640;p39"/>
            <p:cNvSpPr/>
            <p:nvPr/>
          </p:nvSpPr>
          <p:spPr>
            <a:xfrm>
              <a:off x="3381079" y="1422822"/>
              <a:ext cx="31262" cy="21204"/>
            </a:xfrm>
            <a:custGeom>
              <a:avLst/>
              <a:gdLst/>
              <a:ahLst/>
              <a:cxnLst/>
              <a:rect l="l" t="t" r="r" b="b"/>
              <a:pathLst>
                <a:path w="1035" h="702" extrusionOk="0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1" name="Google Shape;9641;p39"/>
            <p:cNvSpPr/>
            <p:nvPr/>
          </p:nvSpPr>
          <p:spPr>
            <a:xfrm>
              <a:off x="5205719" y="1427866"/>
              <a:ext cx="22201" cy="26218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2" name="Google Shape;9642;p39"/>
            <p:cNvSpPr/>
            <p:nvPr/>
          </p:nvSpPr>
          <p:spPr>
            <a:xfrm>
              <a:off x="5205719" y="1427866"/>
              <a:ext cx="22201" cy="26218"/>
            </a:xfrm>
            <a:custGeom>
              <a:avLst/>
              <a:gdLst/>
              <a:ahLst/>
              <a:cxnLst/>
              <a:rect l="l" t="t" r="r" b="b"/>
              <a:pathLst>
                <a:path w="735" h="868" fill="none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3" name="Google Shape;9643;p39"/>
            <p:cNvSpPr/>
            <p:nvPr/>
          </p:nvSpPr>
          <p:spPr>
            <a:xfrm>
              <a:off x="2075318" y="1431883"/>
              <a:ext cx="22201" cy="21204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4" name="Google Shape;9644;p39"/>
            <p:cNvSpPr/>
            <p:nvPr/>
          </p:nvSpPr>
          <p:spPr>
            <a:xfrm>
              <a:off x="3182607" y="1447015"/>
              <a:ext cx="68535" cy="57450"/>
            </a:xfrm>
            <a:custGeom>
              <a:avLst/>
              <a:gdLst/>
              <a:ahLst/>
              <a:cxnLst/>
              <a:rect l="l" t="t" r="r" b="b"/>
              <a:pathLst>
                <a:path w="2269" h="1902" extrusionOk="0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5" name="Google Shape;9645;p39"/>
            <p:cNvSpPr/>
            <p:nvPr/>
          </p:nvSpPr>
          <p:spPr>
            <a:xfrm>
              <a:off x="1725704" y="1458100"/>
              <a:ext cx="21204" cy="37303"/>
            </a:xfrm>
            <a:custGeom>
              <a:avLst/>
              <a:gdLst/>
              <a:ahLst/>
              <a:cxnLst/>
              <a:rect l="l" t="t" r="r" b="b"/>
              <a:pathLst>
                <a:path w="702" h="1235" extrusionOk="0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6" name="Google Shape;9646;p39"/>
            <p:cNvSpPr/>
            <p:nvPr/>
          </p:nvSpPr>
          <p:spPr>
            <a:xfrm>
              <a:off x="2865220" y="1464141"/>
              <a:ext cx="36306" cy="32259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7" name="Google Shape;9647;p39"/>
            <p:cNvSpPr/>
            <p:nvPr/>
          </p:nvSpPr>
          <p:spPr>
            <a:xfrm>
              <a:off x="4422855" y="1499390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8" name="Google Shape;9648;p39"/>
            <p:cNvSpPr/>
            <p:nvPr/>
          </p:nvSpPr>
          <p:spPr>
            <a:xfrm>
              <a:off x="3791132" y="1499390"/>
              <a:ext cx="19180" cy="19180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9" name="Google Shape;9649;p39"/>
            <p:cNvSpPr/>
            <p:nvPr/>
          </p:nvSpPr>
          <p:spPr>
            <a:xfrm>
              <a:off x="3791132" y="1499390"/>
              <a:ext cx="19180" cy="19180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0" name="Google Shape;9650;p39"/>
            <p:cNvSpPr/>
            <p:nvPr/>
          </p:nvSpPr>
          <p:spPr>
            <a:xfrm>
              <a:off x="5051557" y="1504434"/>
              <a:ext cx="23197" cy="18183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1" name="Google Shape;9651;p39"/>
            <p:cNvSpPr/>
            <p:nvPr/>
          </p:nvSpPr>
          <p:spPr>
            <a:xfrm>
              <a:off x="6618252" y="1515519"/>
              <a:ext cx="42347" cy="28242"/>
            </a:xfrm>
            <a:custGeom>
              <a:avLst/>
              <a:gdLst/>
              <a:ahLst/>
              <a:cxnLst/>
              <a:rect l="l" t="t" r="r" b="b"/>
              <a:pathLst>
                <a:path w="1402" h="935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2" name="Google Shape;9652;p39"/>
            <p:cNvSpPr/>
            <p:nvPr/>
          </p:nvSpPr>
          <p:spPr>
            <a:xfrm>
              <a:off x="6618252" y="1515519"/>
              <a:ext cx="42347" cy="28242"/>
            </a:xfrm>
            <a:custGeom>
              <a:avLst/>
              <a:gdLst/>
              <a:ahLst/>
              <a:cxnLst/>
              <a:rect l="l" t="t" r="r" b="b"/>
              <a:pathLst>
                <a:path w="1402" h="935" fill="none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3" name="Google Shape;9653;p39"/>
            <p:cNvSpPr/>
            <p:nvPr/>
          </p:nvSpPr>
          <p:spPr>
            <a:xfrm>
              <a:off x="1454681" y="1520563"/>
              <a:ext cx="23197" cy="16160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4" name="Google Shape;9654;p39"/>
            <p:cNvSpPr/>
            <p:nvPr/>
          </p:nvSpPr>
          <p:spPr>
            <a:xfrm>
              <a:off x="4956866" y="1526604"/>
              <a:ext cx="16129" cy="17156"/>
            </a:xfrm>
            <a:custGeom>
              <a:avLst/>
              <a:gdLst/>
              <a:ahLst/>
              <a:cxnLst/>
              <a:rect l="l" t="t" r="r" b="b"/>
              <a:pathLst>
                <a:path w="534" h="568" extrusionOk="0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5" name="Google Shape;9655;p39"/>
            <p:cNvSpPr/>
            <p:nvPr/>
          </p:nvSpPr>
          <p:spPr>
            <a:xfrm>
              <a:off x="1885907" y="1529624"/>
              <a:ext cx="52436" cy="49415"/>
            </a:xfrm>
            <a:custGeom>
              <a:avLst/>
              <a:gdLst/>
              <a:ahLst/>
              <a:cxnLst/>
              <a:rect l="l" t="t" r="r" b="b"/>
              <a:pathLst>
                <a:path w="1736" h="1636" extrusionOk="0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6" name="Google Shape;9656;p39"/>
            <p:cNvSpPr/>
            <p:nvPr/>
          </p:nvSpPr>
          <p:spPr>
            <a:xfrm>
              <a:off x="3555388" y="1529624"/>
              <a:ext cx="28242" cy="24224"/>
            </a:xfrm>
            <a:custGeom>
              <a:avLst/>
              <a:gdLst/>
              <a:ahLst/>
              <a:cxnLst/>
              <a:rect l="l" t="t" r="r" b="b"/>
              <a:pathLst>
                <a:path w="935" h="802" extrusionOk="0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39"/>
            <p:cNvSpPr/>
            <p:nvPr/>
          </p:nvSpPr>
          <p:spPr>
            <a:xfrm>
              <a:off x="5245015" y="1537689"/>
              <a:ext cx="33256" cy="42347"/>
            </a:xfrm>
            <a:custGeom>
              <a:avLst/>
              <a:gdLst/>
              <a:ahLst/>
              <a:cxnLst/>
              <a:rect l="l" t="t" r="r" b="b"/>
              <a:pathLst>
                <a:path w="1101" h="1402" extrusionOk="0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39"/>
            <p:cNvSpPr/>
            <p:nvPr/>
          </p:nvSpPr>
          <p:spPr>
            <a:xfrm>
              <a:off x="6085298" y="1536692"/>
              <a:ext cx="62494" cy="51409"/>
            </a:xfrm>
            <a:custGeom>
              <a:avLst/>
              <a:gdLst/>
              <a:ahLst/>
              <a:cxnLst/>
              <a:rect l="l" t="t" r="r" b="b"/>
              <a:pathLst>
                <a:path w="2069" h="1702" extrusionOk="0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39"/>
            <p:cNvSpPr/>
            <p:nvPr/>
          </p:nvSpPr>
          <p:spPr>
            <a:xfrm>
              <a:off x="3540256" y="1550798"/>
              <a:ext cx="23228" cy="28242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39"/>
            <p:cNvSpPr/>
            <p:nvPr/>
          </p:nvSpPr>
          <p:spPr>
            <a:xfrm>
              <a:off x="3424392" y="1559859"/>
              <a:ext cx="13139" cy="10088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39"/>
            <p:cNvSpPr/>
            <p:nvPr/>
          </p:nvSpPr>
          <p:spPr>
            <a:xfrm>
              <a:off x="1211869" y="1582029"/>
              <a:ext cx="23197" cy="16129"/>
            </a:xfrm>
            <a:custGeom>
              <a:avLst/>
              <a:gdLst/>
              <a:ahLst/>
              <a:cxnLst/>
              <a:rect l="l" t="t" r="r" b="b"/>
              <a:pathLst>
                <a:path w="768" h="534" extrusionOk="0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39"/>
            <p:cNvSpPr/>
            <p:nvPr/>
          </p:nvSpPr>
          <p:spPr>
            <a:xfrm>
              <a:off x="1211869" y="1582029"/>
              <a:ext cx="23197" cy="16129"/>
            </a:xfrm>
            <a:custGeom>
              <a:avLst/>
              <a:gdLst/>
              <a:ahLst/>
              <a:cxnLst/>
              <a:rect l="l" t="t" r="r" b="b"/>
              <a:pathLst>
                <a:path w="768" h="534" fill="none" extrusionOk="0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39"/>
            <p:cNvSpPr/>
            <p:nvPr/>
          </p:nvSpPr>
          <p:spPr>
            <a:xfrm>
              <a:off x="2140801" y="1584022"/>
              <a:ext cx="27245" cy="27245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39"/>
            <p:cNvSpPr/>
            <p:nvPr/>
          </p:nvSpPr>
          <p:spPr>
            <a:xfrm>
              <a:off x="5270205" y="1590093"/>
              <a:ext cx="50382" cy="42347"/>
            </a:xfrm>
            <a:custGeom>
              <a:avLst/>
              <a:gdLst/>
              <a:ahLst/>
              <a:cxnLst/>
              <a:rect l="l" t="t" r="r" b="b"/>
              <a:pathLst>
                <a:path w="1668" h="1402" extrusionOk="0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39"/>
            <p:cNvSpPr/>
            <p:nvPr/>
          </p:nvSpPr>
          <p:spPr>
            <a:xfrm>
              <a:off x="1822418" y="1607219"/>
              <a:ext cx="44371" cy="62494"/>
            </a:xfrm>
            <a:custGeom>
              <a:avLst/>
              <a:gdLst/>
              <a:ahLst/>
              <a:cxnLst/>
              <a:rect l="l" t="t" r="r" b="b"/>
              <a:pathLst>
                <a:path w="1469" h="2069" extrusionOk="0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39"/>
            <p:cNvSpPr/>
            <p:nvPr/>
          </p:nvSpPr>
          <p:spPr>
            <a:xfrm>
              <a:off x="4618337" y="1611236"/>
              <a:ext cx="43344" cy="43344"/>
            </a:xfrm>
            <a:custGeom>
              <a:avLst/>
              <a:gdLst/>
              <a:ahLst/>
              <a:cxnLst/>
              <a:rect l="l" t="t" r="r" b="b"/>
              <a:pathLst>
                <a:path w="1435" h="1435" extrusionOk="0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39"/>
            <p:cNvSpPr/>
            <p:nvPr/>
          </p:nvSpPr>
          <p:spPr>
            <a:xfrm>
              <a:off x="1699517" y="1630386"/>
              <a:ext cx="31262" cy="27215"/>
            </a:xfrm>
            <a:custGeom>
              <a:avLst/>
              <a:gdLst/>
              <a:ahLst/>
              <a:cxnLst/>
              <a:rect l="l" t="t" r="r" b="b"/>
              <a:pathLst>
                <a:path w="1035" h="901" extrusionOk="0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39"/>
            <p:cNvSpPr/>
            <p:nvPr/>
          </p:nvSpPr>
          <p:spPr>
            <a:xfrm>
              <a:off x="3286359" y="1652556"/>
              <a:ext cx="20207" cy="20177"/>
            </a:xfrm>
            <a:custGeom>
              <a:avLst/>
              <a:gdLst/>
              <a:ahLst/>
              <a:cxnLst/>
              <a:rect l="l" t="t" r="r" b="b"/>
              <a:pathLst>
                <a:path w="669" h="668" extrusionOk="0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9" name="Google Shape;9669;p39"/>
            <p:cNvSpPr/>
            <p:nvPr/>
          </p:nvSpPr>
          <p:spPr>
            <a:xfrm>
              <a:off x="1409344" y="1657570"/>
              <a:ext cx="22201" cy="14136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0" name="Google Shape;9670;p39"/>
            <p:cNvSpPr/>
            <p:nvPr/>
          </p:nvSpPr>
          <p:spPr>
            <a:xfrm>
              <a:off x="4391624" y="1661617"/>
              <a:ext cx="40324" cy="47392"/>
            </a:xfrm>
            <a:custGeom>
              <a:avLst/>
              <a:gdLst/>
              <a:ahLst/>
              <a:cxnLst/>
              <a:rect l="l" t="t" r="r" b="b"/>
              <a:pathLst>
                <a:path w="1335" h="1569" extrusionOk="0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1" name="Google Shape;9671;p39"/>
            <p:cNvSpPr/>
            <p:nvPr/>
          </p:nvSpPr>
          <p:spPr>
            <a:xfrm>
              <a:off x="2256665" y="1659593"/>
              <a:ext cx="18183" cy="17156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2" name="Google Shape;9672;p39"/>
            <p:cNvSpPr/>
            <p:nvPr/>
          </p:nvSpPr>
          <p:spPr>
            <a:xfrm>
              <a:off x="2756425" y="1661617"/>
              <a:ext cx="27215" cy="23197"/>
            </a:xfrm>
            <a:custGeom>
              <a:avLst/>
              <a:gdLst/>
              <a:ahLst/>
              <a:cxnLst/>
              <a:rect l="l" t="t" r="r" b="b"/>
              <a:pathLst>
                <a:path w="901" h="768" extrusionOk="0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3" name="Google Shape;9673;p39"/>
            <p:cNvSpPr/>
            <p:nvPr/>
          </p:nvSpPr>
          <p:spPr>
            <a:xfrm>
              <a:off x="1241076" y="1683787"/>
              <a:ext cx="26248" cy="14136"/>
            </a:xfrm>
            <a:custGeom>
              <a:avLst/>
              <a:gdLst/>
              <a:ahLst/>
              <a:cxnLst/>
              <a:rect l="l" t="t" r="r" b="b"/>
              <a:pathLst>
                <a:path w="869" h="468" extrusionOk="0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4" name="Google Shape;9674;p39"/>
            <p:cNvSpPr/>
            <p:nvPr/>
          </p:nvSpPr>
          <p:spPr>
            <a:xfrm>
              <a:off x="2659680" y="1681763"/>
              <a:ext cx="48388" cy="47392"/>
            </a:xfrm>
            <a:custGeom>
              <a:avLst/>
              <a:gdLst/>
              <a:ahLst/>
              <a:cxnLst/>
              <a:rect l="l" t="t" r="r" b="b"/>
              <a:pathLst>
                <a:path w="1602" h="1569" extrusionOk="0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5" name="Google Shape;9675;p39"/>
            <p:cNvSpPr/>
            <p:nvPr/>
          </p:nvSpPr>
          <p:spPr>
            <a:xfrm>
              <a:off x="1574592" y="1688831"/>
              <a:ext cx="32259" cy="31262"/>
            </a:xfrm>
            <a:custGeom>
              <a:avLst/>
              <a:gdLst/>
              <a:ahLst/>
              <a:cxnLst/>
              <a:rect l="l" t="t" r="r" b="b"/>
              <a:pathLst>
                <a:path w="1068" h="1035" extrusionOk="0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6" name="Google Shape;9676;p39"/>
            <p:cNvSpPr/>
            <p:nvPr/>
          </p:nvSpPr>
          <p:spPr>
            <a:xfrm>
              <a:off x="1574592" y="1688831"/>
              <a:ext cx="32259" cy="31262"/>
            </a:xfrm>
            <a:custGeom>
              <a:avLst/>
              <a:gdLst/>
              <a:ahLst/>
              <a:cxnLst/>
              <a:rect l="l" t="t" r="r" b="b"/>
              <a:pathLst>
                <a:path w="1068" h="1035" fill="none" extrusionOk="0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7" name="Google Shape;9677;p39"/>
            <p:cNvSpPr/>
            <p:nvPr/>
          </p:nvSpPr>
          <p:spPr>
            <a:xfrm>
              <a:off x="1522187" y="1696866"/>
              <a:ext cx="24224" cy="14136"/>
            </a:xfrm>
            <a:custGeom>
              <a:avLst/>
              <a:gdLst/>
              <a:ahLst/>
              <a:cxnLst/>
              <a:rect l="l" t="t" r="r" b="b"/>
              <a:pathLst>
                <a:path w="802" h="468" extrusionOk="0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8" name="Google Shape;9678;p39"/>
            <p:cNvSpPr/>
            <p:nvPr/>
          </p:nvSpPr>
          <p:spPr>
            <a:xfrm>
              <a:off x="1716642" y="1710971"/>
              <a:ext cx="14136" cy="10119"/>
            </a:xfrm>
            <a:custGeom>
              <a:avLst/>
              <a:gdLst/>
              <a:ahLst/>
              <a:cxnLst/>
              <a:rect l="l" t="t" r="r" b="b"/>
              <a:pathLst>
                <a:path w="468" h="335" extrusionOk="0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9" name="Google Shape;9679;p39"/>
            <p:cNvSpPr/>
            <p:nvPr/>
          </p:nvSpPr>
          <p:spPr>
            <a:xfrm>
              <a:off x="4697925" y="1709974"/>
              <a:ext cx="13109" cy="29238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39"/>
            <p:cNvSpPr/>
            <p:nvPr/>
          </p:nvSpPr>
          <p:spPr>
            <a:xfrm>
              <a:off x="1664238" y="1730120"/>
              <a:ext cx="8095" cy="8095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39"/>
            <p:cNvSpPr/>
            <p:nvPr/>
          </p:nvSpPr>
          <p:spPr>
            <a:xfrm>
              <a:off x="3816323" y="1725076"/>
              <a:ext cx="23197" cy="22201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39"/>
            <p:cNvSpPr/>
            <p:nvPr/>
          </p:nvSpPr>
          <p:spPr>
            <a:xfrm>
              <a:off x="3307532" y="1738185"/>
              <a:ext cx="44371" cy="50412"/>
            </a:xfrm>
            <a:custGeom>
              <a:avLst/>
              <a:gdLst/>
              <a:ahLst/>
              <a:cxnLst/>
              <a:rect l="l" t="t" r="r" b="b"/>
              <a:pathLst>
                <a:path w="1469" h="1669" extrusionOk="0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3" name="Google Shape;9683;p39"/>
            <p:cNvSpPr/>
            <p:nvPr/>
          </p:nvSpPr>
          <p:spPr>
            <a:xfrm>
              <a:off x="1354946" y="1743229"/>
              <a:ext cx="18153" cy="23197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4" name="Google Shape;9684;p39"/>
            <p:cNvSpPr/>
            <p:nvPr/>
          </p:nvSpPr>
          <p:spPr>
            <a:xfrm>
              <a:off x="4374498" y="1743229"/>
              <a:ext cx="31262" cy="28242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5" name="Google Shape;9685;p39"/>
            <p:cNvSpPr/>
            <p:nvPr/>
          </p:nvSpPr>
          <p:spPr>
            <a:xfrm>
              <a:off x="1586673" y="1755311"/>
              <a:ext cx="22201" cy="13139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6" name="Google Shape;9686;p39"/>
            <p:cNvSpPr/>
            <p:nvPr/>
          </p:nvSpPr>
          <p:spPr>
            <a:xfrm>
              <a:off x="5510994" y="1766396"/>
              <a:ext cx="26218" cy="12112"/>
            </a:xfrm>
            <a:custGeom>
              <a:avLst/>
              <a:gdLst/>
              <a:ahLst/>
              <a:cxnLst/>
              <a:rect l="l" t="t" r="r" b="b"/>
              <a:pathLst>
                <a:path w="868" h="401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7" name="Google Shape;9687;p39"/>
            <p:cNvSpPr/>
            <p:nvPr/>
          </p:nvSpPr>
          <p:spPr>
            <a:xfrm>
              <a:off x="3778054" y="1760355"/>
              <a:ext cx="18153" cy="18153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8" name="Google Shape;9688;p39"/>
            <p:cNvSpPr/>
            <p:nvPr/>
          </p:nvSpPr>
          <p:spPr>
            <a:xfrm>
              <a:off x="5108975" y="1771440"/>
              <a:ext cx="17187" cy="20177"/>
            </a:xfrm>
            <a:custGeom>
              <a:avLst/>
              <a:gdLst/>
              <a:ahLst/>
              <a:cxnLst/>
              <a:rect l="l" t="t" r="r" b="b"/>
              <a:pathLst>
                <a:path w="569" h="668" extrusionOk="0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9" name="Google Shape;9689;p39"/>
            <p:cNvSpPr/>
            <p:nvPr/>
          </p:nvSpPr>
          <p:spPr>
            <a:xfrm>
              <a:off x="6183009" y="1771440"/>
              <a:ext cx="14136" cy="30265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0" name="Google Shape;9690;p39"/>
            <p:cNvSpPr/>
            <p:nvPr/>
          </p:nvSpPr>
          <p:spPr>
            <a:xfrm>
              <a:off x="6001662" y="1767393"/>
              <a:ext cx="27245" cy="56453"/>
            </a:xfrm>
            <a:custGeom>
              <a:avLst/>
              <a:gdLst/>
              <a:ahLst/>
              <a:cxnLst/>
              <a:rect l="l" t="t" r="r" b="b"/>
              <a:pathLst>
                <a:path w="902" h="1869" extrusionOk="0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1" name="Google Shape;9691;p39"/>
            <p:cNvSpPr/>
            <p:nvPr/>
          </p:nvSpPr>
          <p:spPr>
            <a:xfrm>
              <a:off x="3141287" y="1785545"/>
              <a:ext cx="48388" cy="41320"/>
            </a:xfrm>
            <a:custGeom>
              <a:avLst/>
              <a:gdLst/>
              <a:ahLst/>
              <a:cxnLst/>
              <a:rect l="l" t="t" r="r" b="b"/>
              <a:pathLst>
                <a:path w="1602" h="1368" extrusionOk="0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2" name="Google Shape;9692;p39"/>
            <p:cNvSpPr/>
            <p:nvPr/>
          </p:nvSpPr>
          <p:spPr>
            <a:xfrm>
              <a:off x="1383157" y="1801675"/>
              <a:ext cx="22201" cy="12112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3" name="Google Shape;9693;p39"/>
            <p:cNvSpPr/>
            <p:nvPr/>
          </p:nvSpPr>
          <p:spPr>
            <a:xfrm>
              <a:off x="1383157" y="1801675"/>
              <a:ext cx="22201" cy="12112"/>
            </a:xfrm>
            <a:custGeom>
              <a:avLst/>
              <a:gdLst/>
              <a:ahLst/>
              <a:cxnLst/>
              <a:rect l="l" t="t" r="r" b="b"/>
              <a:pathLst>
                <a:path w="735" h="401" fill="none" extrusionOk="0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4" name="Google Shape;9694;p39"/>
            <p:cNvSpPr/>
            <p:nvPr/>
          </p:nvSpPr>
          <p:spPr>
            <a:xfrm>
              <a:off x="5280263" y="1803668"/>
              <a:ext cx="20177" cy="16160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5" name="Google Shape;9695;p39"/>
            <p:cNvSpPr/>
            <p:nvPr/>
          </p:nvSpPr>
          <p:spPr>
            <a:xfrm>
              <a:off x="1245124" y="1818800"/>
              <a:ext cx="29238" cy="29238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6" name="Google Shape;9696;p39"/>
            <p:cNvSpPr/>
            <p:nvPr/>
          </p:nvSpPr>
          <p:spPr>
            <a:xfrm>
              <a:off x="3576531" y="1829885"/>
              <a:ext cx="16160" cy="17156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7" name="Google Shape;9697;p39"/>
            <p:cNvSpPr/>
            <p:nvPr/>
          </p:nvSpPr>
          <p:spPr>
            <a:xfrm>
              <a:off x="1642098" y="1826835"/>
              <a:ext cx="48388" cy="61497"/>
            </a:xfrm>
            <a:custGeom>
              <a:avLst/>
              <a:gdLst/>
              <a:ahLst/>
              <a:cxnLst/>
              <a:rect l="l" t="t" r="r" b="b"/>
              <a:pathLst>
                <a:path w="1602" h="2036" extrusionOk="0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8" name="Google Shape;9698;p39"/>
            <p:cNvSpPr/>
            <p:nvPr/>
          </p:nvSpPr>
          <p:spPr>
            <a:xfrm>
              <a:off x="1642098" y="1826835"/>
              <a:ext cx="48388" cy="61497"/>
            </a:xfrm>
            <a:custGeom>
              <a:avLst/>
              <a:gdLst/>
              <a:ahLst/>
              <a:cxnLst/>
              <a:rect l="l" t="t" r="r" b="b"/>
              <a:pathLst>
                <a:path w="1602" h="2036" fill="none" extrusionOk="0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9" name="Google Shape;9699;p39"/>
            <p:cNvSpPr/>
            <p:nvPr/>
          </p:nvSpPr>
          <p:spPr>
            <a:xfrm>
              <a:off x="2846071" y="1839943"/>
              <a:ext cx="56453" cy="44371"/>
            </a:xfrm>
            <a:custGeom>
              <a:avLst/>
              <a:gdLst/>
              <a:ahLst/>
              <a:cxnLst/>
              <a:rect l="l" t="t" r="r" b="b"/>
              <a:pathLst>
                <a:path w="1869" h="1469" extrusionOk="0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0" name="Google Shape;9700;p39"/>
            <p:cNvSpPr/>
            <p:nvPr/>
          </p:nvSpPr>
          <p:spPr>
            <a:xfrm>
              <a:off x="1455678" y="1859093"/>
              <a:ext cx="19180" cy="19180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1" name="Google Shape;9701;p39"/>
            <p:cNvSpPr/>
            <p:nvPr/>
          </p:nvSpPr>
          <p:spPr>
            <a:xfrm>
              <a:off x="2428950" y="1870178"/>
              <a:ext cx="24224" cy="22201"/>
            </a:xfrm>
            <a:custGeom>
              <a:avLst/>
              <a:gdLst/>
              <a:ahLst/>
              <a:cxnLst/>
              <a:rect l="l" t="t" r="r" b="b"/>
              <a:pathLst>
                <a:path w="802" h="735" extrusionOk="0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2" name="Google Shape;9702;p39"/>
            <p:cNvSpPr/>
            <p:nvPr/>
          </p:nvSpPr>
          <p:spPr>
            <a:xfrm>
              <a:off x="5586565" y="1906453"/>
              <a:ext cx="8095" cy="9092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3" name="Google Shape;9703;p39"/>
            <p:cNvSpPr/>
            <p:nvPr/>
          </p:nvSpPr>
          <p:spPr>
            <a:xfrm>
              <a:off x="6381511" y="1911467"/>
              <a:ext cx="16129" cy="17187"/>
            </a:xfrm>
            <a:custGeom>
              <a:avLst/>
              <a:gdLst/>
              <a:ahLst/>
              <a:cxnLst/>
              <a:rect l="l" t="t" r="r" b="b"/>
              <a:pathLst>
                <a:path w="534" h="569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4" name="Google Shape;9704;p39"/>
            <p:cNvSpPr/>
            <p:nvPr/>
          </p:nvSpPr>
          <p:spPr>
            <a:xfrm>
              <a:off x="6381511" y="1911467"/>
              <a:ext cx="16129" cy="17187"/>
            </a:xfrm>
            <a:custGeom>
              <a:avLst/>
              <a:gdLst/>
              <a:ahLst/>
              <a:cxnLst/>
              <a:rect l="l" t="t" r="r" b="b"/>
              <a:pathLst>
                <a:path w="534" h="569" fill="none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5" name="Google Shape;9705;p39"/>
            <p:cNvSpPr/>
            <p:nvPr/>
          </p:nvSpPr>
          <p:spPr>
            <a:xfrm>
              <a:off x="1494973" y="1936658"/>
              <a:ext cx="54460" cy="67538"/>
            </a:xfrm>
            <a:custGeom>
              <a:avLst/>
              <a:gdLst/>
              <a:ahLst/>
              <a:cxnLst/>
              <a:rect l="l" t="t" r="r" b="b"/>
              <a:pathLst>
                <a:path w="1803" h="2236" extrusionOk="0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6" name="Google Shape;9706;p39"/>
            <p:cNvSpPr/>
            <p:nvPr/>
          </p:nvSpPr>
          <p:spPr>
            <a:xfrm>
              <a:off x="3898962" y="1906453"/>
              <a:ext cx="148125" cy="101791"/>
            </a:xfrm>
            <a:custGeom>
              <a:avLst/>
              <a:gdLst/>
              <a:ahLst/>
              <a:cxnLst/>
              <a:rect l="l" t="t" r="r" b="b"/>
              <a:pathLst>
                <a:path w="4904" h="3370" extrusionOk="0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7" name="Google Shape;9707;p39"/>
            <p:cNvSpPr/>
            <p:nvPr/>
          </p:nvSpPr>
          <p:spPr>
            <a:xfrm>
              <a:off x="4868187" y="1937685"/>
              <a:ext cx="22201" cy="13109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8" name="Google Shape;9708;p39"/>
            <p:cNvSpPr/>
            <p:nvPr/>
          </p:nvSpPr>
          <p:spPr>
            <a:xfrm>
              <a:off x="7006166" y="1948769"/>
              <a:ext cx="17156" cy="17156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9" name="Google Shape;9709;p39"/>
            <p:cNvSpPr/>
            <p:nvPr/>
          </p:nvSpPr>
          <p:spPr>
            <a:xfrm>
              <a:off x="7006166" y="1948769"/>
              <a:ext cx="17156" cy="17156"/>
            </a:xfrm>
            <a:custGeom>
              <a:avLst/>
              <a:gdLst/>
              <a:ahLst/>
              <a:cxnLst/>
              <a:rect l="l" t="t" r="r" b="b"/>
              <a:pathLst>
                <a:path w="568" h="568" fill="none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0" name="Google Shape;9710;p39"/>
            <p:cNvSpPr/>
            <p:nvPr/>
          </p:nvSpPr>
          <p:spPr>
            <a:xfrm>
              <a:off x="1451660" y="1951790"/>
              <a:ext cx="23197" cy="18153"/>
            </a:xfrm>
            <a:custGeom>
              <a:avLst/>
              <a:gdLst/>
              <a:ahLst/>
              <a:cxnLst/>
              <a:rect l="l" t="t" r="r" b="b"/>
              <a:pathLst>
                <a:path w="768" h="601" extrusionOk="0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1" name="Google Shape;9711;p39"/>
            <p:cNvSpPr/>
            <p:nvPr/>
          </p:nvSpPr>
          <p:spPr>
            <a:xfrm>
              <a:off x="6380484" y="1966892"/>
              <a:ext cx="21204" cy="16160"/>
            </a:xfrm>
            <a:custGeom>
              <a:avLst/>
              <a:gdLst/>
              <a:ahLst/>
              <a:cxnLst/>
              <a:rect l="l" t="t" r="r" b="b"/>
              <a:pathLst>
                <a:path w="702" h="535" extrusionOk="0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2" name="Google Shape;9712;p39"/>
            <p:cNvSpPr/>
            <p:nvPr/>
          </p:nvSpPr>
          <p:spPr>
            <a:xfrm>
              <a:off x="7280209" y="1991086"/>
              <a:ext cx="23197" cy="25221"/>
            </a:xfrm>
            <a:custGeom>
              <a:avLst/>
              <a:gdLst/>
              <a:ahLst/>
              <a:cxnLst/>
              <a:rect l="l" t="t" r="r" b="b"/>
              <a:pathLst>
                <a:path w="768" h="835" extrusionOk="0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3" name="Google Shape;9713;p39"/>
            <p:cNvSpPr/>
            <p:nvPr/>
          </p:nvSpPr>
          <p:spPr>
            <a:xfrm>
              <a:off x="1796231" y="1985045"/>
              <a:ext cx="11115" cy="31262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4" name="Google Shape;9714;p39"/>
            <p:cNvSpPr/>
            <p:nvPr/>
          </p:nvSpPr>
          <p:spPr>
            <a:xfrm>
              <a:off x="4643497" y="1993079"/>
              <a:ext cx="22201" cy="24224"/>
            </a:xfrm>
            <a:custGeom>
              <a:avLst/>
              <a:gdLst/>
              <a:ahLst/>
              <a:cxnLst/>
              <a:rect l="l" t="t" r="r" b="b"/>
              <a:pathLst>
                <a:path w="735" h="802" extrusionOk="0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5" name="Google Shape;9715;p39"/>
            <p:cNvSpPr/>
            <p:nvPr/>
          </p:nvSpPr>
          <p:spPr>
            <a:xfrm>
              <a:off x="2627452" y="2008212"/>
              <a:ext cx="9092" cy="9092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6" name="Google Shape;9716;p39"/>
            <p:cNvSpPr/>
            <p:nvPr/>
          </p:nvSpPr>
          <p:spPr>
            <a:xfrm>
              <a:off x="5781020" y="2002171"/>
              <a:ext cx="22201" cy="28242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7" name="Google Shape;9717;p39"/>
            <p:cNvSpPr/>
            <p:nvPr/>
          </p:nvSpPr>
          <p:spPr>
            <a:xfrm>
              <a:off x="3911043" y="2016276"/>
              <a:ext cx="23197" cy="21174"/>
            </a:xfrm>
            <a:custGeom>
              <a:avLst/>
              <a:gdLst/>
              <a:ahLst/>
              <a:cxnLst/>
              <a:rect l="l" t="t" r="r" b="b"/>
              <a:pathLst>
                <a:path w="768" h="701" extrusionOk="0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8" name="Google Shape;9718;p39"/>
            <p:cNvSpPr/>
            <p:nvPr/>
          </p:nvSpPr>
          <p:spPr>
            <a:xfrm>
              <a:off x="5907969" y="2020293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9" name="Google Shape;9719;p39"/>
            <p:cNvSpPr/>
            <p:nvPr/>
          </p:nvSpPr>
          <p:spPr>
            <a:xfrm>
              <a:off x="4357372" y="1997127"/>
              <a:ext cx="74576" cy="77597"/>
            </a:xfrm>
            <a:custGeom>
              <a:avLst/>
              <a:gdLst/>
              <a:ahLst/>
              <a:cxnLst/>
              <a:rect l="l" t="t" r="r" b="b"/>
              <a:pathLst>
                <a:path w="2469" h="2569" extrusionOk="0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0" name="Google Shape;9720;p39"/>
            <p:cNvSpPr/>
            <p:nvPr/>
          </p:nvSpPr>
          <p:spPr>
            <a:xfrm>
              <a:off x="2525694" y="2021290"/>
              <a:ext cx="18153" cy="18183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1" name="Google Shape;9721;p39"/>
            <p:cNvSpPr/>
            <p:nvPr/>
          </p:nvSpPr>
          <p:spPr>
            <a:xfrm>
              <a:off x="4108519" y="2038416"/>
              <a:ext cx="15133" cy="15163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2" name="Google Shape;9722;p39"/>
            <p:cNvSpPr/>
            <p:nvPr/>
          </p:nvSpPr>
          <p:spPr>
            <a:xfrm>
              <a:off x="6227349" y="2031378"/>
              <a:ext cx="18153" cy="16160"/>
            </a:xfrm>
            <a:custGeom>
              <a:avLst/>
              <a:gdLst/>
              <a:ahLst/>
              <a:cxnLst/>
              <a:rect l="l" t="t" r="r" b="b"/>
              <a:pathLst>
                <a:path w="601" h="535" extrusionOk="0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3" name="Google Shape;9723;p39"/>
            <p:cNvSpPr/>
            <p:nvPr/>
          </p:nvSpPr>
          <p:spPr>
            <a:xfrm>
              <a:off x="2030978" y="2037419"/>
              <a:ext cx="18183" cy="21204"/>
            </a:xfrm>
            <a:custGeom>
              <a:avLst/>
              <a:gdLst/>
              <a:ahLst/>
              <a:cxnLst/>
              <a:rect l="l" t="t" r="r" b="b"/>
              <a:pathLst>
                <a:path w="602" h="702" extrusionOk="0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4" name="Google Shape;9724;p39"/>
            <p:cNvSpPr/>
            <p:nvPr/>
          </p:nvSpPr>
          <p:spPr>
            <a:xfrm>
              <a:off x="1277351" y="2048504"/>
              <a:ext cx="29269" cy="22201"/>
            </a:xfrm>
            <a:custGeom>
              <a:avLst/>
              <a:gdLst/>
              <a:ahLst/>
              <a:cxnLst/>
              <a:rect l="l" t="t" r="r" b="b"/>
              <a:pathLst>
                <a:path w="969" h="735" extrusionOk="0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5" name="Google Shape;9725;p39"/>
            <p:cNvSpPr/>
            <p:nvPr/>
          </p:nvSpPr>
          <p:spPr>
            <a:xfrm>
              <a:off x="6156822" y="2044487"/>
              <a:ext cx="15133" cy="30235"/>
            </a:xfrm>
            <a:custGeom>
              <a:avLst/>
              <a:gdLst/>
              <a:ahLst/>
              <a:cxnLst/>
              <a:rect l="l" t="t" r="r" b="b"/>
              <a:pathLst>
                <a:path w="501" h="1001" extrusionOk="0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6" name="Google Shape;9726;p39"/>
            <p:cNvSpPr/>
            <p:nvPr/>
          </p:nvSpPr>
          <p:spPr>
            <a:xfrm>
              <a:off x="4312035" y="2043460"/>
              <a:ext cx="32259" cy="53433"/>
            </a:xfrm>
            <a:custGeom>
              <a:avLst/>
              <a:gdLst/>
              <a:ahLst/>
              <a:cxnLst/>
              <a:rect l="l" t="t" r="r" b="b"/>
              <a:pathLst>
                <a:path w="1068" h="1769" extrusionOk="0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7" name="Google Shape;9727;p39"/>
            <p:cNvSpPr/>
            <p:nvPr/>
          </p:nvSpPr>
          <p:spPr>
            <a:xfrm>
              <a:off x="7125050" y="2058592"/>
              <a:ext cx="39327" cy="30235"/>
            </a:xfrm>
            <a:custGeom>
              <a:avLst/>
              <a:gdLst/>
              <a:ahLst/>
              <a:cxnLst/>
              <a:rect l="l" t="t" r="r" b="b"/>
              <a:pathLst>
                <a:path w="1302" h="1001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8" name="Google Shape;9728;p39"/>
            <p:cNvSpPr/>
            <p:nvPr/>
          </p:nvSpPr>
          <p:spPr>
            <a:xfrm>
              <a:off x="7125050" y="2058592"/>
              <a:ext cx="39327" cy="30235"/>
            </a:xfrm>
            <a:custGeom>
              <a:avLst/>
              <a:gdLst/>
              <a:ahLst/>
              <a:cxnLst/>
              <a:rect l="l" t="t" r="r" b="b"/>
              <a:pathLst>
                <a:path w="1302" h="1001" fill="none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9" name="Google Shape;9729;p39"/>
            <p:cNvSpPr/>
            <p:nvPr/>
          </p:nvSpPr>
          <p:spPr>
            <a:xfrm>
              <a:off x="2371532" y="2074691"/>
              <a:ext cx="16160" cy="18183"/>
            </a:xfrm>
            <a:custGeom>
              <a:avLst/>
              <a:gdLst/>
              <a:ahLst/>
              <a:cxnLst/>
              <a:rect l="l" t="t" r="r" b="b"/>
              <a:pathLst>
                <a:path w="535" h="602" extrusionOk="0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0" name="Google Shape;9730;p39"/>
            <p:cNvSpPr/>
            <p:nvPr/>
          </p:nvSpPr>
          <p:spPr>
            <a:xfrm>
              <a:off x="3326681" y="2072698"/>
              <a:ext cx="28242" cy="29238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1" name="Google Shape;9731;p39"/>
            <p:cNvSpPr/>
            <p:nvPr/>
          </p:nvSpPr>
          <p:spPr>
            <a:xfrm>
              <a:off x="7368889" y="2064633"/>
              <a:ext cx="10088" cy="31262"/>
            </a:xfrm>
            <a:custGeom>
              <a:avLst/>
              <a:gdLst/>
              <a:ahLst/>
              <a:cxnLst/>
              <a:rect l="l" t="t" r="r" b="b"/>
              <a:pathLst>
                <a:path w="334" h="1035" extrusionOk="0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2" name="Google Shape;9732;p39"/>
            <p:cNvSpPr/>
            <p:nvPr/>
          </p:nvSpPr>
          <p:spPr>
            <a:xfrm>
              <a:off x="6791565" y="2103929"/>
              <a:ext cx="5074" cy="5044"/>
            </a:xfrm>
            <a:custGeom>
              <a:avLst/>
              <a:gdLst/>
              <a:ahLst/>
              <a:cxnLst/>
              <a:rect l="l" t="t" r="r" b="b"/>
              <a:pathLst>
                <a:path w="168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3" name="Google Shape;9733;p39"/>
            <p:cNvSpPr/>
            <p:nvPr/>
          </p:nvSpPr>
          <p:spPr>
            <a:xfrm>
              <a:off x="2342324" y="2108943"/>
              <a:ext cx="17156" cy="17187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4" name="Google Shape;9734;p39"/>
            <p:cNvSpPr/>
            <p:nvPr/>
          </p:nvSpPr>
          <p:spPr>
            <a:xfrm>
              <a:off x="1858693" y="2117007"/>
              <a:ext cx="17156" cy="22201"/>
            </a:xfrm>
            <a:custGeom>
              <a:avLst/>
              <a:gdLst/>
              <a:ahLst/>
              <a:cxnLst/>
              <a:rect l="l" t="t" r="r" b="b"/>
              <a:pathLst>
                <a:path w="568" h="735" extrusionOk="0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5" name="Google Shape;9735;p39"/>
            <p:cNvSpPr/>
            <p:nvPr/>
          </p:nvSpPr>
          <p:spPr>
            <a:xfrm>
              <a:off x="3847554" y="2119031"/>
              <a:ext cx="29269" cy="15133"/>
            </a:xfrm>
            <a:custGeom>
              <a:avLst/>
              <a:gdLst/>
              <a:ahLst/>
              <a:cxnLst/>
              <a:rect l="l" t="t" r="r" b="b"/>
              <a:pathLst>
                <a:path w="969" h="501" extrusionOk="0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6" name="Google Shape;9736;p39"/>
            <p:cNvSpPr/>
            <p:nvPr/>
          </p:nvSpPr>
          <p:spPr>
            <a:xfrm>
              <a:off x="3976526" y="2126099"/>
              <a:ext cx="18153" cy="23197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7" name="Google Shape;9737;p39"/>
            <p:cNvSpPr/>
            <p:nvPr/>
          </p:nvSpPr>
          <p:spPr>
            <a:xfrm>
              <a:off x="3976526" y="2126099"/>
              <a:ext cx="18153" cy="23197"/>
            </a:xfrm>
            <a:custGeom>
              <a:avLst/>
              <a:gdLst/>
              <a:ahLst/>
              <a:cxnLst/>
              <a:rect l="l" t="t" r="r" b="b"/>
              <a:pathLst>
                <a:path w="601" h="768" fill="none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8" name="Google Shape;9738;p39"/>
            <p:cNvSpPr/>
            <p:nvPr/>
          </p:nvSpPr>
          <p:spPr>
            <a:xfrm>
              <a:off x="5653045" y="2130116"/>
              <a:ext cx="35310" cy="36306"/>
            </a:xfrm>
            <a:custGeom>
              <a:avLst/>
              <a:gdLst/>
              <a:ahLst/>
              <a:cxnLst/>
              <a:rect l="l" t="t" r="r" b="b"/>
              <a:pathLst>
                <a:path w="1169" h="1202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9" name="Google Shape;9739;p39"/>
            <p:cNvSpPr/>
            <p:nvPr/>
          </p:nvSpPr>
          <p:spPr>
            <a:xfrm>
              <a:off x="5653045" y="2130116"/>
              <a:ext cx="35310" cy="36306"/>
            </a:xfrm>
            <a:custGeom>
              <a:avLst/>
              <a:gdLst/>
              <a:ahLst/>
              <a:cxnLst/>
              <a:rect l="l" t="t" r="r" b="b"/>
              <a:pathLst>
                <a:path w="1169" h="1202" fill="none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0" name="Google Shape;9740;p39"/>
            <p:cNvSpPr/>
            <p:nvPr/>
          </p:nvSpPr>
          <p:spPr>
            <a:xfrm>
              <a:off x="4690857" y="2130116"/>
              <a:ext cx="26248" cy="25221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1" name="Google Shape;9741;p39"/>
            <p:cNvSpPr/>
            <p:nvPr/>
          </p:nvSpPr>
          <p:spPr>
            <a:xfrm>
              <a:off x="4983053" y="2139177"/>
              <a:ext cx="5074" cy="4078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2" name="Google Shape;9742;p39"/>
            <p:cNvSpPr/>
            <p:nvPr/>
          </p:nvSpPr>
          <p:spPr>
            <a:xfrm>
              <a:off x="6740187" y="2125072"/>
              <a:ext cx="14136" cy="30265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3" name="Google Shape;9743;p39"/>
            <p:cNvSpPr/>
            <p:nvPr/>
          </p:nvSpPr>
          <p:spPr>
            <a:xfrm>
              <a:off x="4900445" y="2130116"/>
              <a:ext cx="14136" cy="29238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4" name="Google Shape;9744;p39"/>
            <p:cNvSpPr/>
            <p:nvPr/>
          </p:nvSpPr>
          <p:spPr>
            <a:xfrm>
              <a:off x="6828837" y="2137154"/>
              <a:ext cx="22201" cy="25221"/>
            </a:xfrm>
            <a:custGeom>
              <a:avLst/>
              <a:gdLst/>
              <a:ahLst/>
              <a:cxnLst/>
              <a:rect l="l" t="t" r="r" b="b"/>
              <a:pathLst>
                <a:path w="735" h="835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39"/>
            <p:cNvSpPr/>
            <p:nvPr/>
          </p:nvSpPr>
          <p:spPr>
            <a:xfrm>
              <a:off x="6828837" y="2137154"/>
              <a:ext cx="22201" cy="25221"/>
            </a:xfrm>
            <a:custGeom>
              <a:avLst/>
              <a:gdLst/>
              <a:ahLst/>
              <a:cxnLst/>
              <a:rect l="l" t="t" r="r" b="b"/>
              <a:pathLst>
                <a:path w="735" h="835" fill="none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39"/>
            <p:cNvSpPr/>
            <p:nvPr/>
          </p:nvSpPr>
          <p:spPr>
            <a:xfrm>
              <a:off x="4567956" y="2127096"/>
              <a:ext cx="45368" cy="58477"/>
            </a:xfrm>
            <a:custGeom>
              <a:avLst/>
              <a:gdLst/>
              <a:ahLst/>
              <a:cxnLst/>
              <a:rect l="l" t="t" r="r" b="b"/>
              <a:pathLst>
                <a:path w="1502" h="1936" extrusionOk="0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39"/>
            <p:cNvSpPr/>
            <p:nvPr/>
          </p:nvSpPr>
          <p:spPr>
            <a:xfrm>
              <a:off x="4665667" y="2127096"/>
              <a:ext cx="32289" cy="53433"/>
            </a:xfrm>
            <a:custGeom>
              <a:avLst/>
              <a:gdLst/>
              <a:ahLst/>
              <a:cxnLst/>
              <a:rect l="l" t="t" r="r" b="b"/>
              <a:pathLst>
                <a:path w="1069" h="1769" extrusionOk="0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8" name="Google Shape;9748;p39"/>
            <p:cNvSpPr/>
            <p:nvPr/>
          </p:nvSpPr>
          <p:spPr>
            <a:xfrm>
              <a:off x="2982111" y="2140204"/>
              <a:ext cx="45368" cy="44341"/>
            </a:xfrm>
            <a:custGeom>
              <a:avLst/>
              <a:gdLst/>
              <a:ahLst/>
              <a:cxnLst/>
              <a:rect l="l" t="t" r="r" b="b"/>
              <a:pathLst>
                <a:path w="1502" h="1468" extrusionOk="0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9" name="Google Shape;9749;p39"/>
            <p:cNvSpPr/>
            <p:nvPr/>
          </p:nvSpPr>
          <p:spPr>
            <a:xfrm>
              <a:off x="5944244" y="2176450"/>
              <a:ext cx="31262" cy="17156"/>
            </a:xfrm>
            <a:custGeom>
              <a:avLst/>
              <a:gdLst/>
              <a:ahLst/>
              <a:cxnLst/>
              <a:rect l="l" t="t" r="r" b="b"/>
              <a:pathLst>
                <a:path w="1035" h="568" extrusionOk="0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0" name="Google Shape;9750;p39"/>
            <p:cNvSpPr/>
            <p:nvPr/>
          </p:nvSpPr>
          <p:spPr>
            <a:xfrm>
              <a:off x="2020920" y="2185541"/>
              <a:ext cx="19180" cy="23197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1" name="Google Shape;9751;p39"/>
            <p:cNvSpPr/>
            <p:nvPr/>
          </p:nvSpPr>
          <p:spPr>
            <a:xfrm>
              <a:off x="1473830" y="2227857"/>
              <a:ext cx="13139" cy="10088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2" name="Google Shape;9752;p39"/>
            <p:cNvSpPr/>
            <p:nvPr/>
          </p:nvSpPr>
          <p:spPr>
            <a:xfrm>
              <a:off x="2130743" y="2205687"/>
              <a:ext cx="33286" cy="53433"/>
            </a:xfrm>
            <a:custGeom>
              <a:avLst/>
              <a:gdLst/>
              <a:ahLst/>
              <a:cxnLst/>
              <a:rect l="l" t="t" r="r" b="b"/>
              <a:pathLst>
                <a:path w="1102" h="1769" extrusionOk="0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3" name="Google Shape;9753;p39"/>
            <p:cNvSpPr/>
            <p:nvPr/>
          </p:nvSpPr>
          <p:spPr>
            <a:xfrm>
              <a:off x="5369940" y="2251024"/>
              <a:ext cx="13139" cy="14136"/>
            </a:xfrm>
            <a:custGeom>
              <a:avLst/>
              <a:gdLst/>
              <a:ahLst/>
              <a:cxnLst/>
              <a:rect l="l" t="t" r="r" b="b"/>
              <a:pathLst>
                <a:path w="435" h="468" extrusionOk="0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4" name="Google Shape;9754;p39"/>
            <p:cNvSpPr/>
            <p:nvPr/>
          </p:nvSpPr>
          <p:spPr>
            <a:xfrm>
              <a:off x="5885799" y="2258062"/>
              <a:ext cx="29238" cy="24224"/>
            </a:xfrm>
            <a:custGeom>
              <a:avLst/>
              <a:gdLst/>
              <a:ahLst/>
              <a:cxnLst/>
              <a:rect l="l" t="t" r="r" b="b"/>
              <a:pathLst>
                <a:path w="968" h="802" extrusionOk="0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39"/>
            <p:cNvSpPr/>
            <p:nvPr/>
          </p:nvSpPr>
          <p:spPr>
            <a:xfrm>
              <a:off x="7054523" y="2252021"/>
              <a:ext cx="18183" cy="17156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39"/>
            <p:cNvSpPr/>
            <p:nvPr/>
          </p:nvSpPr>
          <p:spPr>
            <a:xfrm>
              <a:off x="6612212" y="2273194"/>
              <a:ext cx="22201" cy="23197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39"/>
            <p:cNvSpPr/>
            <p:nvPr/>
          </p:nvSpPr>
          <p:spPr>
            <a:xfrm>
              <a:off x="6612212" y="2273194"/>
              <a:ext cx="22201" cy="23197"/>
            </a:xfrm>
            <a:custGeom>
              <a:avLst/>
              <a:gdLst/>
              <a:ahLst/>
              <a:cxnLst/>
              <a:rect l="l" t="t" r="r" b="b"/>
              <a:pathLst>
                <a:path w="735" h="768" fill="none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39"/>
            <p:cNvSpPr/>
            <p:nvPr/>
          </p:nvSpPr>
          <p:spPr>
            <a:xfrm>
              <a:off x="6064125" y="2291317"/>
              <a:ext cx="9092" cy="9092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39"/>
            <p:cNvSpPr/>
            <p:nvPr/>
          </p:nvSpPr>
          <p:spPr>
            <a:xfrm>
              <a:off x="5969404" y="2298384"/>
              <a:ext cx="24224" cy="16129"/>
            </a:xfrm>
            <a:custGeom>
              <a:avLst/>
              <a:gdLst/>
              <a:ahLst/>
              <a:cxnLst/>
              <a:rect l="l" t="t" r="r" b="b"/>
              <a:pathLst>
                <a:path w="802" h="534" extrusionOk="0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39"/>
            <p:cNvSpPr/>
            <p:nvPr/>
          </p:nvSpPr>
          <p:spPr>
            <a:xfrm>
              <a:off x="3376035" y="2315510"/>
              <a:ext cx="34283" cy="33256"/>
            </a:xfrm>
            <a:custGeom>
              <a:avLst/>
              <a:gdLst/>
              <a:ahLst/>
              <a:cxnLst/>
              <a:rect l="l" t="t" r="r" b="b"/>
              <a:pathLst>
                <a:path w="1135" h="1101" extrusionOk="0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39"/>
            <p:cNvSpPr/>
            <p:nvPr/>
          </p:nvSpPr>
          <p:spPr>
            <a:xfrm>
              <a:off x="2792670" y="2339674"/>
              <a:ext cx="50412" cy="37303"/>
            </a:xfrm>
            <a:custGeom>
              <a:avLst/>
              <a:gdLst/>
              <a:ahLst/>
              <a:cxnLst/>
              <a:rect l="l" t="t" r="r" b="b"/>
              <a:pathLst>
                <a:path w="1669" h="1235" extrusionOk="0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2" name="Google Shape;9762;p39"/>
            <p:cNvSpPr/>
            <p:nvPr/>
          </p:nvSpPr>
          <p:spPr>
            <a:xfrm>
              <a:off x="6341189" y="2339674"/>
              <a:ext cx="23197" cy="22201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3" name="Google Shape;9763;p39"/>
            <p:cNvSpPr/>
            <p:nvPr/>
          </p:nvSpPr>
          <p:spPr>
            <a:xfrm>
              <a:off x="6341189" y="2339674"/>
              <a:ext cx="23197" cy="22201"/>
            </a:xfrm>
            <a:custGeom>
              <a:avLst/>
              <a:gdLst/>
              <a:ahLst/>
              <a:cxnLst/>
              <a:rect l="l" t="t" r="r" b="b"/>
              <a:pathLst>
                <a:path w="768" h="735" fill="none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4" name="Google Shape;9764;p39"/>
            <p:cNvSpPr/>
            <p:nvPr/>
          </p:nvSpPr>
          <p:spPr>
            <a:xfrm>
              <a:off x="7016254" y="2342694"/>
              <a:ext cx="26218" cy="14136"/>
            </a:xfrm>
            <a:custGeom>
              <a:avLst/>
              <a:gdLst/>
              <a:ahLst/>
              <a:cxnLst/>
              <a:rect l="l" t="t" r="r" b="b"/>
              <a:pathLst>
                <a:path w="868" h="468" extrusionOk="0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5" name="Google Shape;9765;p39"/>
            <p:cNvSpPr/>
            <p:nvPr/>
          </p:nvSpPr>
          <p:spPr>
            <a:xfrm>
              <a:off x="6179988" y="2357826"/>
              <a:ext cx="22201" cy="23197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6" name="Google Shape;9766;p39"/>
            <p:cNvSpPr/>
            <p:nvPr/>
          </p:nvSpPr>
          <p:spPr>
            <a:xfrm>
              <a:off x="1499021" y="2374952"/>
              <a:ext cx="36306" cy="36306"/>
            </a:xfrm>
            <a:custGeom>
              <a:avLst/>
              <a:gdLst/>
              <a:ahLst/>
              <a:cxnLst/>
              <a:rect l="l" t="t" r="r" b="b"/>
              <a:pathLst>
                <a:path w="1202" h="1202" extrusionOk="0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7" name="Google Shape;9767;p39"/>
            <p:cNvSpPr/>
            <p:nvPr/>
          </p:nvSpPr>
          <p:spPr>
            <a:xfrm>
              <a:off x="1499021" y="2374952"/>
              <a:ext cx="36306" cy="36306"/>
            </a:xfrm>
            <a:custGeom>
              <a:avLst/>
              <a:gdLst/>
              <a:ahLst/>
              <a:cxnLst/>
              <a:rect l="l" t="t" r="r" b="b"/>
              <a:pathLst>
                <a:path w="1202" h="1202" fill="none" extrusionOk="0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8" name="Google Shape;9768;p39"/>
            <p:cNvSpPr/>
            <p:nvPr/>
          </p:nvSpPr>
          <p:spPr>
            <a:xfrm>
              <a:off x="7173407" y="2368911"/>
              <a:ext cx="14136" cy="29238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9" name="Google Shape;9769;p39"/>
            <p:cNvSpPr/>
            <p:nvPr/>
          </p:nvSpPr>
          <p:spPr>
            <a:xfrm>
              <a:off x="6837898" y="2384014"/>
              <a:ext cx="9122" cy="9092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0" name="Google Shape;9770;p39"/>
            <p:cNvSpPr/>
            <p:nvPr/>
          </p:nvSpPr>
          <p:spPr>
            <a:xfrm>
              <a:off x="1866758" y="2397122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1" name="Google Shape;9771;p39"/>
            <p:cNvSpPr/>
            <p:nvPr/>
          </p:nvSpPr>
          <p:spPr>
            <a:xfrm>
              <a:off x="6373447" y="2450523"/>
              <a:ext cx="18153" cy="18153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2" name="Google Shape;9772;p39"/>
            <p:cNvSpPr/>
            <p:nvPr/>
          </p:nvSpPr>
          <p:spPr>
            <a:xfrm>
              <a:off x="1640075" y="2467649"/>
              <a:ext cx="16160" cy="16129"/>
            </a:xfrm>
            <a:custGeom>
              <a:avLst/>
              <a:gdLst/>
              <a:ahLst/>
              <a:cxnLst/>
              <a:rect l="l" t="t" r="r" b="b"/>
              <a:pathLst>
                <a:path w="535" h="534" extrusionOk="0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3" name="Google Shape;9773;p39"/>
            <p:cNvSpPr/>
            <p:nvPr/>
          </p:nvSpPr>
          <p:spPr>
            <a:xfrm>
              <a:off x="2074321" y="2468646"/>
              <a:ext cx="29238" cy="22201"/>
            </a:xfrm>
            <a:custGeom>
              <a:avLst/>
              <a:gdLst/>
              <a:ahLst/>
              <a:cxnLst/>
              <a:rect l="l" t="t" r="r" b="b"/>
              <a:pathLst>
                <a:path w="968" h="735" extrusionOk="0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4" name="Google Shape;9774;p39"/>
            <p:cNvSpPr/>
            <p:nvPr/>
          </p:nvSpPr>
          <p:spPr>
            <a:xfrm>
              <a:off x="2889414" y="2468646"/>
              <a:ext cx="28242" cy="33286"/>
            </a:xfrm>
            <a:custGeom>
              <a:avLst/>
              <a:gdLst/>
              <a:ahLst/>
              <a:cxnLst/>
              <a:rect l="l" t="t" r="r" b="b"/>
              <a:pathLst>
                <a:path w="935" h="1102" extrusionOk="0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5" name="Google Shape;9775;p39"/>
            <p:cNvSpPr/>
            <p:nvPr/>
          </p:nvSpPr>
          <p:spPr>
            <a:xfrm>
              <a:off x="1712625" y="2466622"/>
              <a:ext cx="52406" cy="56453"/>
            </a:xfrm>
            <a:custGeom>
              <a:avLst/>
              <a:gdLst/>
              <a:ahLst/>
              <a:cxnLst/>
              <a:rect l="l" t="t" r="r" b="b"/>
              <a:pathLst>
                <a:path w="1735" h="1869" extrusionOk="0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6" name="Google Shape;9776;p39"/>
            <p:cNvSpPr/>
            <p:nvPr/>
          </p:nvSpPr>
          <p:spPr>
            <a:xfrm>
              <a:off x="1506058" y="2491813"/>
              <a:ext cx="33286" cy="22201"/>
            </a:xfrm>
            <a:custGeom>
              <a:avLst/>
              <a:gdLst/>
              <a:ahLst/>
              <a:cxnLst/>
              <a:rect l="l" t="t" r="r" b="b"/>
              <a:pathLst>
                <a:path w="1102" h="735" extrusionOk="0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7" name="Google Shape;9777;p39"/>
            <p:cNvSpPr/>
            <p:nvPr/>
          </p:nvSpPr>
          <p:spPr>
            <a:xfrm>
              <a:off x="1245124" y="2470670"/>
              <a:ext cx="87685" cy="142084"/>
            </a:xfrm>
            <a:custGeom>
              <a:avLst/>
              <a:gdLst/>
              <a:ahLst/>
              <a:cxnLst/>
              <a:rect l="l" t="t" r="r" b="b"/>
              <a:pathLst>
                <a:path w="2903" h="4704" extrusionOk="0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8" name="Google Shape;9778;p39"/>
            <p:cNvSpPr/>
            <p:nvPr/>
          </p:nvSpPr>
          <p:spPr>
            <a:xfrm>
              <a:off x="1190726" y="2511959"/>
              <a:ext cx="36276" cy="47392"/>
            </a:xfrm>
            <a:custGeom>
              <a:avLst/>
              <a:gdLst/>
              <a:ahLst/>
              <a:cxnLst/>
              <a:rect l="l" t="t" r="r" b="b"/>
              <a:pathLst>
                <a:path w="1201" h="1569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9" name="Google Shape;9779;p39"/>
            <p:cNvSpPr/>
            <p:nvPr/>
          </p:nvSpPr>
          <p:spPr>
            <a:xfrm>
              <a:off x="1190726" y="2511959"/>
              <a:ext cx="36276" cy="47392"/>
            </a:xfrm>
            <a:custGeom>
              <a:avLst/>
              <a:gdLst/>
              <a:ahLst/>
              <a:cxnLst/>
              <a:rect l="l" t="t" r="r" b="b"/>
              <a:pathLst>
                <a:path w="1201" h="1569" fill="none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0" name="Google Shape;9780;p39"/>
            <p:cNvSpPr/>
            <p:nvPr/>
          </p:nvSpPr>
          <p:spPr>
            <a:xfrm>
              <a:off x="7477685" y="2530112"/>
              <a:ext cx="10119" cy="9092"/>
            </a:xfrm>
            <a:custGeom>
              <a:avLst/>
              <a:gdLst/>
              <a:ahLst/>
              <a:cxnLst/>
              <a:rect l="l" t="t" r="r" b="b"/>
              <a:pathLst>
                <a:path w="335" h="301" extrusionOk="0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1" name="Google Shape;9781;p39"/>
            <p:cNvSpPr/>
            <p:nvPr/>
          </p:nvSpPr>
          <p:spPr>
            <a:xfrm>
              <a:off x="6974935" y="2561343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2" name="Google Shape;9782;p39"/>
            <p:cNvSpPr/>
            <p:nvPr/>
          </p:nvSpPr>
          <p:spPr>
            <a:xfrm>
              <a:off x="1519167" y="2559319"/>
              <a:ext cx="30265" cy="32289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3" name="Google Shape;9783;p39"/>
            <p:cNvSpPr/>
            <p:nvPr/>
          </p:nvSpPr>
          <p:spPr>
            <a:xfrm>
              <a:off x="1966522" y="2564364"/>
              <a:ext cx="36276" cy="42347"/>
            </a:xfrm>
            <a:custGeom>
              <a:avLst/>
              <a:gdLst/>
              <a:ahLst/>
              <a:cxnLst/>
              <a:rect l="l" t="t" r="r" b="b"/>
              <a:pathLst>
                <a:path w="1201" h="1402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4" name="Google Shape;9784;p39"/>
            <p:cNvSpPr/>
            <p:nvPr/>
          </p:nvSpPr>
          <p:spPr>
            <a:xfrm>
              <a:off x="1966522" y="2564364"/>
              <a:ext cx="36276" cy="42347"/>
            </a:xfrm>
            <a:custGeom>
              <a:avLst/>
              <a:gdLst/>
              <a:ahLst/>
              <a:cxnLst/>
              <a:rect l="l" t="t" r="r" b="b"/>
              <a:pathLst>
                <a:path w="1201" h="1402" fill="none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5" name="Google Shape;9785;p39"/>
            <p:cNvSpPr/>
            <p:nvPr/>
          </p:nvSpPr>
          <p:spPr>
            <a:xfrm>
              <a:off x="1221957" y="2557296"/>
              <a:ext cx="22170" cy="32289"/>
            </a:xfrm>
            <a:custGeom>
              <a:avLst/>
              <a:gdLst/>
              <a:ahLst/>
              <a:cxnLst/>
              <a:rect l="l" t="t" r="r" b="b"/>
              <a:pathLst>
                <a:path w="734" h="1069" extrusionOk="0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6" name="Google Shape;9786;p39"/>
            <p:cNvSpPr/>
            <p:nvPr/>
          </p:nvSpPr>
          <p:spPr>
            <a:xfrm>
              <a:off x="1271311" y="2574452"/>
              <a:ext cx="21204" cy="22170"/>
            </a:xfrm>
            <a:custGeom>
              <a:avLst/>
              <a:gdLst/>
              <a:ahLst/>
              <a:cxnLst/>
              <a:rect l="l" t="t" r="r" b="b"/>
              <a:pathLst>
                <a:path w="702" h="734" extrusionOk="0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7" name="Google Shape;9787;p39"/>
            <p:cNvSpPr/>
            <p:nvPr/>
          </p:nvSpPr>
          <p:spPr>
            <a:xfrm>
              <a:off x="7477685" y="2587530"/>
              <a:ext cx="10119" cy="18183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8" name="Google Shape;9788;p39"/>
            <p:cNvSpPr/>
            <p:nvPr/>
          </p:nvSpPr>
          <p:spPr>
            <a:xfrm>
              <a:off x="1553419" y="2589554"/>
              <a:ext cx="57450" cy="39327"/>
            </a:xfrm>
            <a:custGeom>
              <a:avLst/>
              <a:gdLst/>
              <a:ahLst/>
              <a:cxnLst/>
              <a:rect l="l" t="t" r="r" b="b"/>
              <a:pathLst>
                <a:path w="1902" h="1302" extrusionOk="0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9" name="Google Shape;9789;p39"/>
            <p:cNvSpPr/>
            <p:nvPr/>
          </p:nvSpPr>
          <p:spPr>
            <a:xfrm>
              <a:off x="1274331" y="2593571"/>
              <a:ext cx="22201" cy="35310"/>
            </a:xfrm>
            <a:custGeom>
              <a:avLst/>
              <a:gdLst/>
              <a:ahLst/>
              <a:cxnLst/>
              <a:rect l="l" t="t" r="r" b="b"/>
              <a:pathLst>
                <a:path w="735" h="1169" extrusionOk="0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0" name="Google Shape;9790;p39"/>
            <p:cNvSpPr/>
            <p:nvPr/>
          </p:nvSpPr>
          <p:spPr>
            <a:xfrm>
              <a:off x="1433538" y="2592574"/>
              <a:ext cx="11115" cy="31262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1" name="Google Shape;9791;p39"/>
            <p:cNvSpPr/>
            <p:nvPr/>
          </p:nvSpPr>
          <p:spPr>
            <a:xfrm>
              <a:off x="1690455" y="2596592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2" name="Google Shape;9792;p39"/>
            <p:cNvSpPr/>
            <p:nvPr/>
          </p:nvSpPr>
          <p:spPr>
            <a:xfrm>
              <a:off x="2014879" y="2593571"/>
              <a:ext cx="61467" cy="93756"/>
            </a:xfrm>
            <a:custGeom>
              <a:avLst/>
              <a:gdLst/>
              <a:ahLst/>
              <a:cxnLst/>
              <a:rect l="l" t="t" r="r" b="b"/>
              <a:pathLst>
                <a:path w="2035" h="3104" extrusionOk="0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3" name="Google Shape;9793;p39"/>
            <p:cNvSpPr/>
            <p:nvPr/>
          </p:nvSpPr>
          <p:spPr>
            <a:xfrm>
              <a:off x="6675701" y="2618761"/>
              <a:ext cx="30265" cy="32289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4" name="Google Shape;9794;p39"/>
            <p:cNvSpPr/>
            <p:nvPr/>
          </p:nvSpPr>
          <p:spPr>
            <a:xfrm>
              <a:off x="1434535" y="2628850"/>
              <a:ext cx="25221" cy="12112"/>
            </a:xfrm>
            <a:custGeom>
              <a:avLst/>
              <a:gdLst/>
              <a:ahLst/>
              <a:cxnLst/>
              <a:rect l="l" t="t" r="r" b="b"/>
              <a:pathLst>
                <a:path w="835" h="401" extrusionOk="0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5" name="Google Shape;9795;p39"/>
            <p:cNvSpPr/>
            <p:nvPr/>
          </p:nvSpPr>
          <p:spPr>
            <a:xfrm>
              <a:off x="1950393" y="2627823"/>
              <a:ext cx="14136" cy="13139"/>
            </a:xfrm>
            <a:custGeom>
              <a:avLst/>
              <a:gdLst/>
              <a:ahLst/>
              <a:cxnLst/>
              <a:rect l="l" t="t" r="r" b="b"/>
              <a:pathLst>
                <a:path w="468" h="435" extrusionOk="0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6" name="Google Shape;9796;p39"/>
            <p:cNvSpPr/>
            <p:nvPr/>
          </p:nvSpPr>
          <p:spPr>
            <a:xfrm>
              <a:off x="6514501" y="2617765"/>
              <a:ext cx="62494" cy="64518"/>
            </a:xfrm>
            <a:custGeom>
              <a:avLst/>
              <a:gdLst/>
              <a:ahLst/>
              <a:cxnLst/>
              <a:rect l="l" t="t" r="r" b="b"/>
              <a:pathLst>
                <a:path w="2069" h="2136" extrusionOk="0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7" name="Google Shape;9797;p39"/>
            <p:cNvSpPr/>
            <p:nvPr/>
          </p:nvSpPr>
          <p:spPr>
            <a:xfrm>
              <a:off x="7054523" y="2631870"/>
              <a:ext cx="26218" cy="19180"/>
            </a:xfrm>
            <a:custGeom>
              <a:avLst/>
              <a:gdLst/>
              <a:ahLst/>
              <a:cxnLst/>
              <a:rect l="l" t="t" r="r" b="b"/>
              <a:pathLst>
                <a:path w="868" h="635" extrusionOk="0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8" name="Google Shape;9798;p39"/>
            <p:cNvSpPr/>
            <p:nvPr/>
          </p:nvSpPr>
          <p:spPr>
            <a:xfrm>
              <a:off x="2406810" y="2707441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9" name="Google Shape;9799;p39"/>
            <p:cNvSpPr/>
            <p:nvPr/>
          </p:nvSpPr>
          <p:spPr>
            <a:xfrm>
              <a:off x="1282396" y="2732632"/>
              <a:ext cx="20177" cy="15133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0" name="Google Shape;9800;p39"/>
            <p:cNvSpPr/>
            <p:nvPr/>
          </p:nvSpPr>
          <p:spPr>
            <a:xfrm>
              <a:off x="1282396" y="2732632"/>
              <a:ext cx="20177" cy="15133"/>
            </a:xfrm>
            <a:custGeom>
              <a:avLst/>
              <a:gdLst/>
              <a:ahLst/>
              <a:cxnLst/>
              <a:rect l="l" t="t" r="r" b="b"/>
              <a:pathLst>
                <a:path w="668" h="501" fill="none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1" name="Google Shape;9801;p39"/>
            <p:cNvSpPr/>
            <p:nvPr/>
          </p:nvSpPr>
          <p:spPr>
            <a:xfrm>
              <a:off x="2636514" y="2722544"/>
              <a:ext cx="14136" cy="30265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2" name="Google Shape;9802;p39"/>
            <p:cNvSpPr/>
            <p:nvPr/>
          </p:nvSpPr>
          <p:spPr>
            <a:xfrm>
              <a:off x="1911098" y="2757822"/>
              <a:ext cx="23197" cy="24194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3" name="Google Shape;9803;p39"/>
            <p:cNvSpPr/>
            <p:nvPr/>
          </p:nvSpPr>
          <p:spPr>
            <a:xfrm>
              <a:off x="6151778" y="2760843"/>
              <a:ext cx="40324" cy="65515"/>
            </a:xfrm>
            <a:custGeom>
              <a:avLst/>
              <a:gdLst/>
              <a:ahLst/>
              <a:cxnLst/>
              <a:rect l="l" t="t" r="r" b="b"/>
              <a:pathLst>
                <a:path w="1335" h="2169" extrusionOk="0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4" name="Google Shape;9804;p39"/>
            <p:cNvSpPr/>
            <p:nvPr/>
          </p:nvSpPr>
          <p:spPr>
            <a:xfrm>
              <a:off x="2225433" y="2770901"/>
              <a:ext cx="31262" cy="22201"/>
            </a:xfrm>
            <a:custGeom>
              <a:avLst/>
              <a:gdLst/>
              <a:ahLst/>
              <a:cxnLst/>
              <a:rect l="l" t="t" r="r" b="b"/>
              <a:pathLst>
                <a:path w="1035" h="735" extrusionOk="0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5" name="Google Shape;9805;p39"/>
            <p:cNvSpPr/>
            <p:nvPr/>
          </p:nvSpPr>
          <p:spPr>
            <a:xfrm>
              <a:off x="7248978" y="2764860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6" name="Google Shape;9806;p39"/>
            <p:cNvSpPr/>
            <p:nvPr/>
          </p:nvSpPr>
          <p:spPr>
            <a:xfrm>
              <a:off x="6351277" y="2830343"/>
              <a:ext cx="26218" cy="12142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7" name="Google Shape;9807;p39"/>
            <p:cNvSpPr/>
            <p:nvPr/>
          </p:nvSpPr>
          <p:spPr>
            <a:xfrm>
              <a:off x="6588048" y="2839404"/>
              <a:ext cx="28242" cy="23228"/>
            </a:xfrm>
            <a:custGeom>
              <a:avLst/>
              <a:gdLst/>
              <a:ahLst/>
              <a:cxnLst/>
              <a:rect l="l" t="t" r="r" b="b"/>
              <a:pathLst>
                <a:path w="935" h="769" extrusionOk="0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8" name="Google Shape;9808;p39"/>
            <p:cNvSpPr/>
            <p:nvPr/>
          </p:nvSpPr>
          <p:spPr>
            <a:xfrm>
              <a:off x="7332614" y="2837410"/>
              <a:ext cx="36306" cy="32259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9" name="Google Shape;9809;p39"/>
            <p:cNvSpPr/>
            <p:nvPr/>
          </p:nvSpPr>
          <p:spPr>
            <a:xfrm>
              <a:off x="7332614" y="2837410"/>
              <a:ext cx="36306" cy="32259"/>
            </a:xfrm>
            <a:custGeom>
              <a:avLst/>
              <a:gdLst/>
              <a:ahLst/>
              <a:cxnLst/>
              <a:rect l="l" t="t" r="r" b="b"/>
              <a:pathLst>
                <a:path w="1202" h="1068" fill="none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0" name="Google Shape;9810;p39"/>
            <p:cNvSpPr/>
            <p:nvPr/>
          </p:nvSpPr>
          <p:spPr>
            <a:xfrm>
              <a:off x="5953305" y="2989550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1" name="Google Shape;9811;p39"/>
            <p:cNvSpPr/>
            <p:nvPr/>
          </p:nvSpPr>
          <p:spPr>
            <a:xfrm>
              <a:off x="7130094" y="2988523"/>
              <a:ext cx="19180" cy="20177"/>
            </a:xfrm>
            <a:custGeom>
              <a:avLst/>
              <a:gdLst/>
              <a:ahLst/>
              <a:cxnLst/>
              <a:rect l="l" t="t" r="r" b="b"/>
              <a:pathLst>
                <a:path w="635" h="668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2" name="Google Shape;9812;p39"/>
            <p:cNvSpPr/>
            <p:nvPr/>
          </p:nvSpPr>
          <p:spPr>
            <a:xfrm>
              <a:off x="7130094" y="2988523"/>
              <a:ext cx="19180" cy="20177"/>
            </a:xfrm>
            <a:custGeom>
              <a:avLst/>
              <a:gdLst/>
              <a:ahLst/>
              <a:cxnLst/>
              <a:rect l="l" t="t" r="r" b="b"/>
              <a:pathLst>
                <a:path w="635" h="668" fill="none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3" name="Google Shape;9813;p39"/>
            <p:cNvSpPr/>
            <p:nvPr/>
          </p:nvSpPr>
          <p:spPr>
            <a:xfrm>
              <a:off x="7439416" y="3080223"/>
              <a:ext cx="32259" cy="25221"/>
            </a:xfrm>
            <a:custGeom>
              <a:avLst/>
              <a:gdLst/>
              <a:ahLst/>
              <a:cxnLst/>
              <a:rect l="l" t="t" r="r" b="b"/>
              <a:pathLst>
                <a:path w="1068" h="835" extrusionOk="0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4" name="Google Shape;9814;p39"/>
            <p:cNvSpPr/>
            <p:nvPr/>
          </p:nvSpPr>
          <p:spPr>
            <a:xfrm>
              <a:off x="2215375" y="3129577"/>
              <a:ext cx="77597" cy="79651"/>
            </a:xfrm>
            <a:custGeom>
              <a:avLst/>
              <a:gdLst/>
              <a:ahLst/>
              <a:cxnLst/>
              <a:rect l="l" t="t" r="r" b="b"/>
              <a:pathLst>
                <a:path w="2569" h="2637" extrusionOk="0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5" name="Google Shape;9815;p39"/>
            <p:cNvSpPr/>
            <p:nvPr/>
          </p:nvSpPr>
          <p:spPr>
            <a:xfrm>
              <a:off x="6970918" y="3134621"/>
              <a:ext cx="38300" cy="25221"/>
            </a:xfrm>
            <a:custGeom>
              <a:avLst/>
              <a:gdLst/>
              <a:ahLst/>
              <a:cxnLst/>
              <a:rect l="l" t="t" r="r" b="b"/>
              <a:pathLst>
                <a:path w="1268" h="835" extrusionOk="0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6" name="Google Shape;9816;p39"/>
            <p:cNvSpPr/>
            <p:nvPr/>
          </p:nvSpPr>
          <p:spPr>
            <a:xfrm>
              <a:off x="7402114" y="3153770"/>
              <a:ext cx="26248" cy="15133"/>
            </a:xfrm>
            <a:custGeom>
              <a:avLst/>
              <a:gdLst/>
              <a:ahLst/>
              <a:cxnLst/>
              <a:rect l="l" t="t" r="r" b="b"/>
              <a:pathLst>
                <a:path w="869" h="501" extrusionOk="0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7" name="Google Shape;9817;p39"/>
            <p:cNvSpPr/>
            <p:nvPr/>
          </p:nvSpPr>
          <p:spPr>
            <a:xfrm>
              <a:off x="7235869" y="3151747"/>
              <a:ext cx="48419" cy="38330"/>
            </a:xfrm>
            <a:custGeom>
              <a:avLst/>
              <a:gdLst/>
              <a:ahLst/>
              <a:cxnLst/>
              <a:rect l="l" t="t" r="r" b="b"/>
              <a:pathLst>
                <a:path w="1603" h="1269" extrusionOk="0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8" name="Google Shape;9818;p39"/>
            <p:cNvSpPr/>
            <p:nvPr/>
          </p:nvSpPr>
          <p:spPr>
            <a:xfrm>
              <a:off x="2096491" y="3189019"/>
              <a:ext cx="14136" cy="14136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9" name="Google Shape;9819;p39"/>
            <p:cNvSpPr/>
            <p:nvPr/>
          </p:nvSpPr>
          <p:spPr>
            <a:xfrm>
              <a:off x="6454032" y="3224297"/>
              <a:ext cx="21204" cy="15133"/>
            </a:xfrm>
            <a:custGeom>
              <a:avLst/>
              <a:gdLst/>
              <a:ahLst/>
              <a:cxnLst/>
              <a:rect l="l" t="t" r="r" b="b"/>
              <a:pathLst>
                <a:path w="702" h="501" extrusionOk="0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39"/>
            <p:cNvSpPr/>
            <p:nvPr/>
          </p:nvSpPr>
          <p:spPr>
            <a:xfrm>
              <a:off x="1980628" y="3302889"/>
              <a:ext cx="24194" cy="27215"/>
            </a:xfrm>
            <a:custGeom>
              <a:avLst/>
              <a:gdLst/>
              <a:ahLst/>
              <a:cxnLst/>
              <a:rect l="l" t="t" r="r" b="b"/>
              <a:pathLst>
                <a:path w="801" h="901" extrusionOk="0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39"/>
            <p:cNvSpPr/>
            <p:nvPr/>
          </p:nvSpPr>
          <p:spPr>
            <a:xfrm>
              <a:off x="7386015" y="3308930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39"/>
            <p:cNvSpPr/>
            <p:nvPr/>
          </p:nvSpPr>
          <p:spPr>
            <a:xfrm>
              <a:off x="7169390" y="3334120"/>
              <a:ext cx="33286" cy="27215"/>
            </a:xfrm>
            <a:custGeom>
              <a:avLst/>
              <a:gdLst/>
              <a:ahLst/>
              <a:cxnLst/>
              <a:rect l="l" t="t" r="r" b="b"/>
              <a:pathLst>
                <a:path w="1102" h="901" extrusionOk="0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39"/>
            <p:cNvSpPr/>
            <p:nvPr/>
          </p:nvSpPr>
          <p:spPr>
            <a:xfrm>
              <a:off x="6570922" y="3360308"/>
              <a:ext cx="19150" cy="15133"/>
            </a:xfrm>
            <a:custGeom>
              <a:avLst/>
              <a:gdLst/>
              <a:ahLst/>
              <a:cxnLst/>
              <a:rect l="l" t="t" r="r" b="b"/>
              <a:pathLst>
                <a:path w="634" h="501" extrusionOk="0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4" name="Google Shape;9824;p39"/>
            <p:cNvSpPr/>
            <p:nvPr/>
          </p:nvSpPr>
          <p:spPr>
            <a:xfrm>
              <a:off x="7395076" y="3365352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5" name="Google Shape;9825;p39"/>
            <p:cNvSpPr/>
            <p:nvPr/>
          </p:nvSpPr>
          <p:spPr>
            <a:xfrm>
              <a:off x="7442436" y="3361334"/>
              <a:ext cx="14136" cy="3023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6" name="Google Shape;9826;p39"/>
            <p:cNvSpPr/>
            <p:nvPr/>
          </p:nvSpPr>
          <p:spPr>
            <a:xfrm>
              <a:off x="2012856" y="3385498"/>
              <a:ext cx="71556" cy="90706"/>
            </a:xfrm>
            <a:custGeom>
              <a:avLst/>
              <a:gdLst/>
              <a:ahLst/>
              <a:cxnLst/>
              <a:rect l="l" t="t" r="r" b="b"/>
              <a:pathLst>
                <a:path w="2369" h="3003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39"/>
            <p:cNvSpPr/>
            <p:nvPr/>
          </p:nvSpPr>
          <p:spPr>
            <a:xfrm>
              <a:off x="2012856" y="3385498"/>
              <a:ext cx="71556" cy="90706"/>
            </a:xfrm>
            <a:custGeom>
              <a:avLst/>
              <a:gdLst/>
              <a:ahLst/>
              <a:cxnLst/>
              <a:rect l="l" t="t" r="r" b="b"/>
              <a:pathLst>
                <a:path w="2369" h="3003" fill="none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39"/>
            <p:cNvSpPr/>
            <p:nvPr/>
          </p:nvSpPr>
          <p:spPr>
            <a:xfrm>
              <a:off x="2238542" y="3404647"/>
              <a:ext cx="19180" cy="23197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9" name="Google Shape;9829;p39"/>
            <p:cNvSpPr/>
            <p:nvPr/>
          </p:nvSpPr>
          <p:spPr>
            <a:xfrm>
              <a:off x="6568899" y="3398607"/>
              <a:ext cx="13139" cy="30235"/>
            </a:xfrm>
            <a:custGeom>
              <a:avLst/>
              <a:gdLst/>
              <a:ahLst/>
              <a:cxnLst/>
              <a:rect l="l" t="t" r="r" b="b"/>
              <a:pathLst>
                <a:path w="435" h="1001" extrusionOk="0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0" name="Google Shape;9830;p39"/>
            <p:cNvSpPr/>
            <p:nvPr/>
          </p:nvSpPr>
          <p:spPr>
            <a:xfrm>
              <a:off x="1628990" y="3426817"/>
              <a:ext cx="31262" cy="33256"/>
            </a:xfrm>
            <a:custGeom>
              <a:avLst/>
              <a:gdLst/>
              <a:ahLst/>
              <a:cxnLst/>
              <a:rect l="l" t="t" r="r" b="b"/>
              <a:pathLst>
                <a:path w="1035" h="1101" extrusionOk="0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39"/>
            <p:cNvSpPr/>
            <p:nvPr/>
          </p:nvSpPr>
          <p:spPr>
            <a:xfrm>
              <a:off x="6488283" y="3444940"/>
              <a:ext cx="19180" cy="19180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39"/>
            <p:cNvSpPr/>
            <p:nvPr/>
          </p:nvSpPr>
          <p:spPr>
            <a:xfrm>
              <a:off x="6488283" y="3444940"/>
              <a:ext cx="19180" cy="19180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39"/>
            <p:cNvSpPr/>
            <p:nvPr/>
          </p:nvSpPr>
          <p:spPr>
            <a:xfrm>
              <a:off x="6404678" y="3445967"/>
              <a:ext cx="18153" cy="17156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4" name="Google Shape;9834;p39"/>
            <p:cNvSpPr/>
            <p:nvPr/>
          </p:nvSpPr>
          <p:spPr>
            <a:xfrm>
              <a:off x="2246607" y="3489280"/>
              <a:ext cx="31262" cy="42347"/>
            </a:xfrm>
            <a:custGeom>
              <a:avLst/>
              <a:gdLst/>
              <a:ahLst/>
              <a:cxnLst/>
              <a:rect l="l" t="t" r="r" b="b"/>
              <a:pathLst>
                <a:path w="1035" h="1402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5" name="Google Shape;9835;p39"/>
            <p:cNvSpPr/>
            <p:nvPr/>
          </p:nvSpPr>
          <p:spPr>
            <a:xfrm>
              <a:off x="2246607" y="3489280"/>
              <a:ext cx="31262" cy="42347"/>
            </a:xfrm>
            <a:custGeom>
              <a:avLst/>
              <a:gdLst/>
              <a:ahLst/>
              <a:cxnLst/>
              <a:rect l="l" t="t" r="r" b="b"/>
              <a:pathLst>
                <a:path w="1035" h="1402" fill="none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39"/>
            <p:cNvSpPr/>
            <p:nvPr/>
          </p:nvSpPr>
          <p:spPr>
            <a:xfrm>
              <a:off x="1831509" y="3494324"/>
              <a:ext cx="58447" cy="35279"/>
            </a:xfrm>
            <a:custGeom>
              <a:avLst/>
              <a:gdLst/>
              <a:ahLst/>
              <a:cxnLst/>
              <a:rect l="l" t="t" r="r" b="b"/>
              <a:pathLst>
                <a:path w="1935" h="1168" extrusionOk="0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39"/>
            <p:cNvSpPr/>
            <p:nvPr/>
          </p:nvSpPr>
          <p:spPr>
            <a:xfrm>
              <a:off x="2058192" y="3494324"/>
              <a:ext cx="24224" cy="26218"/>
            </a:xfrm>
            <a:custGeom>
              <a:avLst/>
              <a:gdLst/>
              <a:ahLst/>
              <a:cxnLst/>
              <a:rect l="l" t="t" r="r" b="b"/>
              <a:pathLst>
                <a:path w="802" h="868" extrusionOk="0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39"/>
            <p:cNvSpPr/>
            <p:nvPr/>
          </p:nvSpPr>
          <p:spPr>
            <a:xfrm>
              <a:off x="6576963" y="3496318"/>
              <a:ext cx="21174" cy="17156"/>
            </a:xfrm>
            <a:custGeom>
              <a:avLst/>
              <a:gdLst/>
              <a:ahLst/>
              <a:cxnLst/>
              <a:rect l="l" t="t" r="r" b="b"/>
              <a:pathLst>
                <a:path w="701" h="568" extrusionOk="0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9" name="Google Shape;9839;p39"/>
            <p:cNvSpPr/>
            <p:nvPr/>
          </p:nvSpPr>
          <p:spPr>
            <a:xfrm>
              <a:off x="1390195" y="3498341"/>
              <a:ext cx="18183" cy="17156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0" name="Google Shape;9840;p39"/>
            <p:cNvSpPr/>
            <p:nvPr/>
          </p:nvSpPr>
          <p:spPr>
            <a:xfrm>
              <a:off x="1466762" y="3526552"/>
              <a:ext cx="19180" cy="15133"/>
            </a:xfrm>
            <a:custGeom>
              <a:avLst/>
              <a:gdLst/>
              <a:ahLst/>
              <a:cxnLst/>
              <a:rect l="l" t="t" r="r" b="b"/>
              <a:pathLst>
                <a:path w="635" h="501" extrusionOk="0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39"/>
            <p:cNvSpPr/>
            <p:nvPr/>
          </p:nvSpPr>
          <p:spPr>
            <a:xfrm>
              <a:off x="7458535" y="3538634"/>
              <a:ext cx="30265" cy="62524"/>
            </a:xfrm>
            <a:custGeom>
              <a:avLst/>
              <a:gdLst/>
              <a:ahLst/>
              <a:cxnLst/>
              <a:rect l="l" t="t" r="r" b="b"/>
              <a:pathLst>
                <a:path w="1002" h="2070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39"/>
            <p:cNvSpPr/>
            <p:nvPr/>
          </p:nvSpPr>
          <p:spPr>
            <a:xfrm>
              <a:off x="7458535" y="3538634"/>
              <a:ext cx="30265" cy="62524"/>
            </a:xfrm>
            <a:custGeom>
              <a:avLst/>
              <a:gdLst/>
              <a:ahLst/>
              <a:cxnLst/>
              <a:rect l="l" t="t" r="r" b="b"/>
              <a:pathLst>
                <a:path w="1002" h="2070" fill="none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39"/>
            <p:cNvSpPr/>
            <p:nvPr/>
          </p:nvSpPr>
          <p:spPr>
            <a:xfrm>
              <a:off x="1431514" y="3546698"/>
              <a:ext cx="31262" cy="50412"/>
            </a:xfrm>
            <a:custGeom>
              <a:avLst/>
              <a:gdLst/>
              <a:ahLst/>
              <a:cxnLst/>
              <a:rect l="l" t="t" r="r" b="b"/>
              <a:pathLst>
                <a:path w="1035" h="1669" extrusionOk="0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39"/>
            <p:cNvSpPr/>
            <p:nvPr/>
          </p:nvSpPr>
          <p:spPr>
            <a:xfrm>
              <a:off x="6530600" y="3545702"/>
              <a:ext cx="21204" cy="14136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5" name="Google Shape;9845;p39"/>
            <p:cNvSpPr/>
            <p:nvPr/>
          </p:nvSpPr>
          <p:spPr>
            <a:xfrm>
              <a:off x="1408347" y="3551742"/>
              <a:ext cx="16129" cy="13139"/>
            </a:xfrm>
            <a:custGeom>
              <a:avLst/>
              <a:gdLst/>
              <a:ahLst/>
              <a:cxnLst/>
              <a:rect l="l" t="t" r="r" b="b"/>
              <a:pathLst>
                <a:path w="534" h="435" extrusionOk="0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6" name="Google Shape;9846;p39"/>
            <p:cNvSpPr/>
            <p:nvPr/>
          </p:nvSpPr>
          <p:spPr>
            <a:xfrm>
              <a:off x="1981625" y="3536640"/>
              <a:ext cx="45368" cy="72552"/>
            </a:xfrm>
            <a:custGeom>
              <a:avLst/>
              <a:gdLst/>
              <a:ahLst/>
              <a:cxnLst/>
              <a:rect l="l" t="t" r="r" b="b"/>
              <a:pathLst>
                <a:path w="1502" h="2402" extrusionOk="0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7" name="Google Shape;9847;p39"/>
            <p:cNvSpPr/>
            <p:nvPr/>
          </p:nvSpPr>
          <p:spPr>
            <a:xfrm>
              <a:off x="6445967" y="3546698"/>
              <a:ext cx="38330" cy="35310"/>
            </a:xfrm>
            <a:custGeom>
              <a:avLst/>
              <a:gdLst/>
              <a:ahLst/>
              <a:cxnLst/>
              <a:rect l="l" t="t" r="r" b="b"/>
              <a:pathLst>
                <a:path w="1269" h="1169" extrusionOk="0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39"/>
            <p:cNvSpPr/>
            <p:nvPr/>
          </p:nvSpPr>
          <p:spPr>
            <a:xfrm>
              <a:off x="1701540" y="3553766"/>
              <a:ext cx="26218" cy="26218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39"/>
            <p:cNvSpPr/>
            <p:nvPr/>
          </p:nvSpPr>
          <p:spPr>
            <a:xfrm>
              <a:off x="6662592" y="3577930"/>
              <a:ext cx="26218" cy="13139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0" name="Google Shape;9850;p39"/>
            <p:cNvSpPr/>
            <p:nvPr/>
          </p:nvSpPr>
          <p:spPr>
            <a:xfrm>
              <a:off x="7143203" y="3591038"/>
              <a:ext cx="70559" cy="66542"/>
            </a:xfrm>
            <a:custGeom>
              <a:avLst/>
              <a:gdLst/>
              <a:ahLst/>
              <a:cxnLst/>
              <a:rect l="l" t="t" r="r" b="b"/>
              <a:pathLst>
                <a:path w="2336" h="2203" extrusionOk="0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1" name="Google Shape;9851;p39"/>
            <p:cNvSpPr/>
            <p:nvPr/>
          </p:nvSpPr>
          <p:spPr>
            <a:xfrm>
              <a:off x="7372906" y="3625290"/>
              <a:ext cx="26218" cy="13139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2" name="Google Shape;9852;p39"/>
            <p:cNvSpPr/>
            <p:nvPr/>
          </p:nvSpPr>
          <p:spPr>
            <a:xfrm>
              <a:off x="7351763" y="3636375"/>
              <a:ext cx="21174" cy="27245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39"/>
            <p:cNvSpPr/>
            <p:nvPr/>
          </p:nvSpPr>
          <p:spPr>
            <a:xfrm>
              <a:off x="6708956" y="3655524"/>
              <a:ext cx="31262" cy="28242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39"/>
            <p:cNvSpPr/>
            <p:nvPr/>
          </p:nvSpPr>
          <p:spPr>
            <a:xfrm>
              <a:off x="2113617" y="3671654"/>
              <a:ext cx="34283" cy="30235"/>
            </a:xfrm>
            <a:custGeom>
              <a:avLst/>
              <a:gdLst/>
              <a:ahLst/>
              <a:cxnLst/>
              <a:rect l="l" t="t" r="r" b="b"/>
              <a:pathLst>
                <a:path w="1135" h="1001" extrusionOk="0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39"/>
            <p:cNvSpPr/>
            <p:nvPr/>
          </p:nvSpPr>
          <p:spPr>
            <a:xfrm>
              <a:off x="1557466" y="3698837"/>
              <a:ext cx="27215" cy="34283"/>
            </a:xfrm>
            <a:custGeom>
              <a:avLst/>
              <a:gdLst/>
              <a:ahLst/>
              <a:cxnLst/>
              <a:rect l="l" t="t" r="r" b="b"/>
              <a:pathLst>
                <a:path w="901" h="1135" extrusionOk="0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6" name="Google Shape;9856;p39"/>
            <p:cNvSpPr/>
            <p:nvPr/>
          </p:nvSpPr>
          <p:spPr>
            <a:xfrm>
              <a:off x="1514123" y="3735113"/>
              <a:ext cx="34283" cy="22201"/>
            </a:xfrm>
            <a:custGeom>
              <a:avLst/>
              <a:gdLst/>
              <a:ahLst/>
              <a:cxnLst/>
              <a:rect l="l" t="t" r="r" b="b"/>
              <a:pathLst>
                <a:path w="1135" h="735" extrusionOk="0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7" name="Google Shape;9857;p39"/>
            <p:cNvSpPr/>
            <p:nvPr/>
          </p:nvSpPr>
          <p:spPr>
            <a:xfrm>
              <a:off x="2083383" y="3744174"/>
              <a:ext cx="10119" cy="15163"/>
            </a:xfrm>
            <a:custGeom>
              <a:avLst/>
              <a:gdLst/>
              <a:ahLst/>
              <a:cxnLst/>
              <a:rect l="l" t="t" r="r" b="b"/>
              <a:pathLst>
                <a:path w="335" h="502" extrusionOk="0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39"/>
            <p:cNvSpPr/>
            <p:nvPr/>
          </p:nvSpPr>
          <p:spPr>
            <a:xfrm>
              <a:off x="7141179" y="3745201"/>
              <a:ext cx="22201" cy="13109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9" name="Google Shape;9859;p39"/>
            <p:cNvSpPr/>
            <p:nvPr/>
          </p:nvSpPr>
          <p:spPr>
            <a:xfrm>
              <a:off x="6473181" y="3753235"/>
              <a:ext cx="21204" cy="14136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0" name="Google Shape;9860;p39"/>
            <p:cNvSpPr/>
            <p:nvPr/>
          </p:nvSpPr>
          <p:spPr>
            <a:xfrm>
              <a:off x="1960451" y="3759306"/>
              <a:ext cx="11115" cy="32259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39"/>
            <p:cNvSpPr/>
            <p:nvPr/>
          </p:nvSpPr>
          <p:spPr>
            <a:xfrm>
              <a:off x="6568899" y="3781446"/>
              <a:ext cx="12112" cy="16160"/>
            </a:xfrm>
            <a:custGeom>
              <a:avLst/>
              <a:gdLst/>
              <a:ahLst/>
              <a:cxnLst/>
              <a:rect l="l" t="t" r="r" b="b"/>
              <a:pathLst>
                <a:path w="401" h="535" extrusionOk="0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2" name="Google Shape;9862;p39"/>
            <p:cNvSpPr/>
            <p:nvPr/>
          </p:nvSpPr>
          <p:spPr>
            <a:xfrm>
              <a:off x="1584650" y="3791534"/>
              <a:ext cx="17156" cy="24224"/>
            </a:xfrm>
            <a:custGeom>
              <a:avLst/>
              <a:gdLst/>
              <a:ahLst/>
              <a:cxnLst/>
              <a:rect l="l" t="t" r="r" b="b"/>
              <a:pathLst>
                <a:path w="568" h="802" extrusionOk="0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3" name="Google Shape;9863;p39"/>
            <p:cNvSpPr/>
            <p:nvPr/>
          </p:nvSpPr>
          <p:spPr>
            <a:xfrm>
              <a:off x="6723061" y="3803616"/>
              <a:ext cx="30" cy="30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39"/>
            <p:cNvSpPr/>
            <p:nvPr/>
          </p:nvSpPr>
          <p:spPr>
            <a:xfrm>
              <a:off x="6916489" y="3803616"/>
              <a:ext cx="27245" cy="31262"/>
            </a:xfrm>
            <a:custGeom>
              <a:avLst/>
              <a:gdLst/>
              <a:ahLst/>
              <a:cxnLst/>
              <a:rect l="l" t="t" r="r" b="b"/>
              <a:pathLst>
                <a:path w="902" h="1035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39"/>
            <p:cNvSpPr/>
            <p:nvPr/>
          </p:nvSpPr>
          <p:spPr>
            <a:xfrm>
              <a:off x="6916489" y="3803616"/>
              <a:ext cx="27245" cy="31262"/>
            </a:xfrm>
            <a:custGeom>
              <a:avLst/>
              <a:gdLst/>
              <a:ahLst/>
              <a:cxnLst/>
              <a:rect l="l" t="t" r="r" b="b"/>
              <a:pathLst>
                <a:path w="902" h="1035" fill="none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39"/>
            <p:cNvSpPr/>
            <p:nvPr/>
          </p:nvSpPr>
          <p:spPr>
            <a:xfrm>
              <a:off x="1531249" y="3806637"/>
              <a:ext cx="10119" cy="32289"/>
            </a:xfrm>
            <a:custGeom>
              <a:avLst/>
              <a:gdLst/>
              <a:ahLst/>
              <a:cxnLst/>
              <a:rect l="l" t="t" r="r" b="b"/>
              <a:pathLst>
                <a:path w="335" h="1069" extrusionOk="0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39"/>
            <p:cNvSpPr/>
            <p:nvPr/>
          </p:nvSpPr>
          <p:spPr>
            <a:xfrm>
              <a:off x="1187675" y="490868"/>
              <a:ext cx="34313" cy="63491"/>
            </a:xfrm>
            <a:custGeom>
              <a:avLst/>
              <a:gdLst/>
              <a:ahLst/>
              <a:cxnLst/>
              <a:rect l="l" t="t" r="r" b="b"/>
              <a:pathLst>
                <a:path w="1136" h="2102" extrusionOk="0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39"/>
            <p:cNvSpPr/>
            <p:nvPr/>
          </p:nvSpPr>
          <p:spPr>
            <a:xfrm>
              <a:off x="1187675" y="490868"/>
              <a:ext cx="34313" cy="63491"/>
            </a:xfrm>
            <a:custGeom>
              <a:avLst/>
              <a:gdLst/>
              <a:ahLst/>
              <a:cxnLst/>
              <a:rect l="l" t="t" r="r" b="b"/>
              <a:pathLst>
                <a:path w="1136" h="2102" fill="none" extrusionOk="0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9" name="Google Shape;9869;p39"/>
            <p:cNvSpPr/>
            <p:nvPr/>
          </p:nvSpPr>
          <p:spPr>
            <a:xfrm>
              <a:off x="1203804" y="429402"/>
              <a:ext cx="29238" cy="26218"/>
            </a:xfrm>
            <a:custGeom>
              <a:avLst/>
              <a:gdLst/>
              <a:ahLst/>
              <a:cxnLst/>
              <a:rect l="l" t="t" r="r" b="b"/>
              <a:pathLst>
                <a:path w="968" h="868" extrusionOk="0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0" name="Google Shape;9870;p39"/>
            <p:cNvSpPr/>
            <p:nvPr/>
          </p:nvSpPr>
          <p:spPr>
            <a:xfrm>
              <a:off x="1203804" y="429402"/>
              <a:ext cx="29238" cy="26218"/>
            </a:xfrm>
            <a:custGeom>
              <a:avLst/>
              <a:gdLst/>
              <a:ahLst/>
              <a:cxnLst/>
              <a:rect l="l" t="t" r="r" b="b"/>
              <a:pathLst>
                <a:path w="968" h="868" fill="none" extrusionOk="0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39"/>
            <p:cNvSpPr/>
            <p:nvPr/>
          </p:nvSpPr>
          <p:spPr>
            <a:xfrm>
              <a:off x="4016819" y="721599"/>
              <a:ext cx="26248" cy="25221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39"/>
            <p:cNvSpPr/>
            <p:nvPr/>
          </p:nvSpPr>
          <p:spPr>
            <a:xfrm>
              <a:off x="4016819" y="721599"/>
              <a:ext cx="26248" cy="25221"/>
            </a:xfrm>
            <a:custGeom>
              <a:avLst/>
              <a:gdLst/>
              <a:ahLst/>
              <a:cxnLst/>
              <a:rect l="l" t="t" r="r" b="b"/>
              <a:pathLst>
                <a:path w="869" h="835" fill="none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39"/>
            <p:cNvSpPr/>
            <p:nvPr/>
          </p:nvSpPr>
          <p:spPr>
            <a:xfrm>
              <a:off x="5649027" y="834442"/>
              <a:ext cx="105808" cy="139064"/>
            </a:xfrm>
            <a:custGeom>
              <a:avLst/>
              <a:gdLst/>
              <a:ahLst/>
              <a:cxnLst/>
              <a:rect l="l" t="t" r="r" b="b"/>
              <a:pathLst>
                <a:path w="3503" h="4604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39"/>
            <p:cNvSpPr/>
            <p:nvPr/>
          </p:nvSpPr>
          <p:spPr>
            <a:xfrm>
              <a:off x="5649027" y="834442"/>
              <a:ext cx="105808" cy="139064"/>
            </a:xfrm>
            <a:custGeom>
              <a:avLst/>
              <a:gdLst/>
              <a:ahLst/>
              <a:cxnLst/>
              <a:rect l="l" t="t" r="r" b="b"/>
              <a:pathLst>
                <a:path w="3503" h="4604" fill="none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39"/>
            <p:cNvSpPr/>
            <p:nvPr/>
          </p:nvSpPr>
          <p:spPr>
            <a:xfrm>
              <a:off x="2579095" y="1112503"/>
              <a:ext cx="18153" cy="22201"/>
            </a:xfrm>
            <a:custGeom>
              <a:avLst/>
              <a:gdLst/>
              <a:ahLst/>
              <a:cxnLst/>
              <a:rect l="l" t="t" r="r" b="b"/>
              <a:pathLst>
                <a:path w="601" h="735" extrusionOk="0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39"/>
            <p:cNvSpPr/>
            <p:nvPr/>
          </p:nvSpPr>
          <p:spPr>
            <a:xfrm>
              <a:off x="3279321" y="1331152"/>
              <a:ext cx="25221" cy="26218"/>
            </a:xfrm>
            <a:custGeom>
              <a:avLst/>
              <a:gdLst/>
              <a:ahLst/>
              <a:cxnLst/>
              <a:rect l="l" t="t" r="r" b="b"/>
              <a:pathLst>
                <a:path w="835" h="868" extrusionOk="0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39"/>
            <p:cNvSpPr/>
            <p:nvPr/>
          </p:nvSpPr>
          <p:spPr>
            <a:xfrm>
              <a:off x="4199192" y="1884283"/>
              <a:ext cx="29238" cy="18153"/>
            </a:xfrm>
            <a:custGeom>
              <a:avLst/>
              <a:gdLst/>
              <a:ahLst/>
              <a:cxnLst/>
              <a:rect l="l" t="t" r="r" b="b"/>
              <a:pathLst>
                <a:path w="968" h="601" extrusionOk="0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39"/>
            <p:cNvSpPr/>
            <p:nvPr/>
          </p:nvSpPr>
          <p:spPr>
            <a:xfrm>
              <a:off x="1651160" y="2378969"/>
              <a:ext cx="26218" cy="26218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39"/>
            <p:cNvSpPr/>
            <p:nvPr/>
          </p:nvSpPr>
          <p:spPr>
            <a:xfrm>
              <a:off x="2854135" y="2406184"/>
              <a:ext cx="26218" cy="26218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39"/>
            <p:cNvSpPr/>
            <p:nvPr/>
          </p:nvSpPr>
          <p:spPr>
            <a:xfrm>
              <a:off x="1645119" y="2552282"/>
              <a:ext cx="19150" cy="24194"/>
            </a:xfrm>
            <a:custGeom>
              <a:avLst/>
              <a:gdLst/>
              <a:ahLst/>
              <a:cxnLst/>
              <a:rect l="l" t="t" r="r" b="b"/>
              <a:pathLst>
                <a:path w="634" h="801" extrusionOk="0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39"/>
            <p:cNvSpPr/>
            <p:nvPr/>
          </p:nvSpPr>
          <p:spPr>
            <a:xfrm>
              <a:off x="1603799" y="2613717"/>
              <a:ext cx="50412" cy="22201"/>
            </a:xfrm>
            <a:custGeom>
              <a:avLst/>
              <a:gdLst/>
              <a:ahLst/>
              <a:cxnLst/>
              <a:rect l="l" t="t" r="r" b="b"/>
              <a:pathLst>
                <a:path w="1669" h="735" extrusionOk="0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39"/>
            <p:cNvSpPr/>
            <p:nvPr/>
          </p:nvSpPr>
          <p:spPr>
            <a:xfrm>
              <a:off x="7352760" y="3636375"/>
              <a:ext cx="5074" cy="3051"/>
            </a:xfrm>
            <a:custGeom>
              <a:avLst/>
              <a:gdLst/>
              <a:ahLst/>
              <a:cxnLst/>
              <a:rect l="l" t="t" r="r" b="b"/>
              <a:pathLst>
                <a:path w="168" h="101" extrusionOk="0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39"/>
            <p:cNvSpPr/>
            <p:nvPr/>
          </p:nvSpPr>
          <p:spPr>
            <a:xfrm>
              <a:off x="7343699" y="3631331"/>
              <a:ext cx="9092" cy="5074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84" name="Google Shape;9884;p39"/>
          <p:cNvSpPr/>
          <p:nvPr/>
        </p:nvSpPr>
        <p:spPr>
          <a:xfrm>
            <a:off x="-197471" y="1539474"/>
            <a:ext cx="4564219" cy="3689462"/>
          </a:xfrm>
          <a:custGeom>
            <a:avLst/>
            <a:gdLst/>
            <a:ahLst/>
            <a:cxnLst/>
            <a:rect l="l" t="t" r="r" b="b"/>
            <a:pathLst>
              <a:path w="151736" h="122655" extrusionOk="0">
                <a:moveTo>
                  <a:pt x="27139" y="1"/>
                </a:moveTo>
                <a:cubicBezTo>
                  <a:pt x="20337" y="1"/>
                  <a:pt x="13631" y="1559"/>
                  <a:pt x="7781" y="4963"/>
                </a:cubicBezTo>
                <a:cubicBezTo>
                  <a:pt x="0" y="9492"/>
                  <a:pt x="3830" y="20191"/>
                  <a:pt x="3678" y="27973"/>
                </a:cubicBezTo>
                <a:cubicBezTo>
                  <a:pt x="3800" y="34295"/>
                  <a:pt x="4255" y="40587"/>
                  <a:pt x="5076" y="46818"/>
                </a:cubicBezTo>
                <a:lnTo>
                  <a:pt x="5076" y="122412"/>
                </a:lnTo>
                <a:lnTo>
                  <a:pt x="147419" y="122655"/>
                </a:lnTo>
                <a:cubicBezTo>
                  <a:pt x="151735" y="111257"/>
                  <a:pt x="150915" y="98551"/>
                  <a:pt x="145140" y="87852"/>
                </a:cubicBezTo>
                <a:cubicBezTo>
                  <a:pt x="138453" y="75694"/>
                  <a:pt x="125899" y="67882"/>
                  <a:pt x="112099" y="66757"/>
                </a:cubicBezTo>
                <a:cubicBezTo>
                  <a:pt x="97905" y="65602"/>
                  <a:pt x="84865" y="65694"/>
                  <a:pt x="76384" y="51681"/>
                </a:cubicBezTo>
                <a:cubicBezTo>
                  <a:pt x="69637" y="40496"/>
                  <a:pt x="71916" y="27395"/>
                  <a:pt x="63132" y="16514"/>
                </a:cubicBezTo>
                <a:cubicBezTo>
                  <a:pt x="54852" y="6286"/>
                  <a:pt x="40801" y="1"/>
                  <a:pt x="27139" y="1"/>
                </a:cubicBezTo>
                <a:close/>
              </a:path>
            </a:pathLst>
          </a:custGeom>
          <a:solidFill>
            <a:srgbClr val="134F5C">
              <a:alpha val="37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5" name="Google Shape;9885;p39"/>
          <p:cNvSpPr/>
          <p:nvPr/>
        </p:nvSpPr>
        <p:spPr>
          <a:xfrm rot="10800000">
            <a:off x="-65805" y="2914132"/>
            <a:ext cx="7049308" cy="2315017"/>
          </a:xfrm>
          <a:custGeom>
            <a:avLst/>
            <a:gdLst/>
            <a:ahLst/>
            <a:cxnLst/>
            <a:rect l="l" t="t" r="r" b="b"/>
            <a:pathLst>
              <a:path w="234352" h="76962" extrusionOk="0">
                <a:moveTo>
                  <a:pt x="0" y="1"/>
                </a:moveTo>
                <a:lnTo>
                  <a:pt x="1125" y="1125"/>
                </a:lnTo>
                <a:cubicBezTo>
                  <a:pt x="1551" y="2919"/>
                  <a:pt x="2219" y="3952"/>
                  <a:pt x="2614" y="5746"/>
                </a:cubicBezTo>
                <a:cubicBezTo>
                  <a:pt x="3642" y="5827"/>
                  <a:pt x="4707" y="5853"/>
                  <a:pt x="5791" y="5853"/>
                </a:cubicBezTo>
                <a:cubicBezTo>
                  <a:pt x="7677" y="5853"/>
                  <a:pt x="9624" y="5775"/>
                  <a:pt x="11549" y="5775"/>
                </a:cubicBezTo>
                <a:cubicBezTo>
                  <a:pt x="17590" y="5775"/>
                  <a:pt x="23420" y="6545"/>
                  <a:pt x="26475" y="12919"/>
                </a:cubicBezTo>
                <a:cubicBezTo>
                  <a:pt x="30183" y="20700"/>
                  <a:pt x="25229" y="28482"/>
                  <a:pt x="21642" y="35229"/>
                </a:cubicBezTo>
                <a:cubicBezTo>
                  <a:pt x="17083" y="43801"/>
                  <a:pt x="12706" y="54348"/>
                  <a:pt x="20487" y="62585"/>
                </a:cubicBezTo>
                <a:cubicBezTo>
                  <a:pt x="25036" y="67434"/>
                  <a:pt x="31879" y="69475"/>
                  <a:pt x="38567" y="69475"/>
                </a:cubicBezTo>
                <a:cubicBezTo>
                  <a:pt x="39342" y="69475"/>
                  <a:pt x="40115" y="69448"/>
                  <a:pt x="40883" y="69394"/>
                </a:cubicBezTo>
                <a:cubicBezTo>
                  <a:pt x="57023" y="68209"/>
                  <a:pt x="70579" y="58512"/>
                  <a:pt x="86203" y="55746"/>
                </a:cubicBezTo>
                <a:cubicBezTo>
                  <a:pt x="88239" y="55395"/>
                  <a:pt x="90323" y="55201"/>
                  <a:pt x="92401" y="55201"/>
                </a:cubicBezTo>
                <a:cubicBezTo>
                  <a:pt x="97147" y="55201"/>
                  <a:pt x="101861" y="56212"/>
                  <a:pt x="105899" y="58664"/>
                </a:cubicBezTo>
                <a:cubicBezTo>
                  <a:pt x="111309" y="61947"/>
                  <a:pt x="112738" y="68421"/>
                  <a:pt x="117419" y="72312"/>
                </a:cubicBezTo>
                <a:cubicBezTo>
                  <a:pt x="120736" y="75069"/>
                  <a:pt x="125060" y="76640"/>
                  <a:pt x="129367" y="76640"/>
                </a:cubicBezTo>
                <a:cubicBezTo>
                  <a:pt x="130664" y="76640"/>
                  <a:pt x="131959" y="76498"/>
                  <a:pt x="133225" y="76203"/>
                </a:cubicBezTo>
                <a:cubicBezTo>
                  <a:pt x="141796" y="74227"/>
                  <a:pt x="145657" y="67266"/>
                  <a:pt x="146903" y="59059"/>
                </a:cubicBezTo>
                <a:cubicBezTo>
                  <a:pt x="147784" y="53254"/>
                  <a:pt x="148392" y="46871"/>
                  <a:pt x="152526" y="42707"/>
                </a:cubicBezTo>
                <a:cubicBezTo>
                  <a:pt x="154901" y="40403"/>
                  <a:pt x="158036" y="39157"/>
                  <a:pt x="161265" y="39157"/>
                </a:cubicBezTo>
                <a:cubicBezTo>
                  <a:pt x="162170" y="39157"/>
                  <a:pt x="163081" y="39255"/>
                  <a:pt x="163985" y="39454"/>
                </a:cubicBezTo>
                <a:cubicBezTo>
                  <a:pt x="174046" y="41886"/>
                  <a:pt x="176721" y="54348"/>
                  <a:pt x="180794" y="62342"/>
                </a:cubicBezTo>
                <a:cubicBezTo>
                  <a:pt x="185579" y="71696"/>
                  <a:pt x="195331" y="76962"/>
                  <a:pt x="205595" y="76962"/>
                </a:cubicBezTo>
                <a:cubicBezTo>
                  <a:pt x="206938" y="76962"/>
                  <a:pt x="208289" y="76872"/>
                  <a:pt x="209640" y="76689"/>
                </a:cubicBezTo>
                <a:cubicBezTo>
                  <a:pt x="219001" y="75412"/>
                  <a:pt x="227543" y="70275"/>
                  <a:pt x="234351" y="63680"/>
                </a:cubicBezTo>
                <a:lnTo>
                  <a:pt x="232710" y="1125"/>
                </a:lnTo>
                <a:lnTo>
                  <a:pt x="0" y="1"/>
                </a:lnTo>
                <a:close/>
              </a:path>
            </a:pathLst>
          </a:custGeom>
          <a:solidFill>
            <a:srgbClr val="134F5C">
              <a:alpha val="373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2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8" name="Google Shape;2018;p9"/>
          <p:cNvGrpSpPr/>
          <p:nvPr/>
        </p:nvGrpSpPr>
        <p:grpSpPr>
          <a:xfrm rot="10800000">
            <a:off x="3324590" y="39151"/>
            <a:ext cx="5848602" cy="3686040"/>
            <a:chOff x="1187675" y="2630650"/>
            <a:chExt cx="4120475" cy="2596900"/>
          </a:xfrm>
        </p:grpSpPr>
        <p:sp>
          <p:nvSpPr>
            <p:cNvPr id="2019" name="Google Shape;2019;p9"/>
            <p:cNvSpPr/>
            <p:nvPr/>
          </p:nvSpPr>
          <p:spPr>
            <a:xfrm>
              <a:off x="2038300" y="2630650"/>
              <a:ext cx="64225" cy="65925"/>
            </a:xfrm>
            <a:custGeom>
              <a:avLst/>
              <a:gdLst/>
              <a:ahLst/>
              <a:cxnLst/>
              <a:rect l="l" t="t" r="r" b="b"/>
              <a:pathLst>
                <a:path w="2569" h="2637" extrusionOk="0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9"/>
            <p:cNvSpPr/>
            <p:nvPr/>
          </p:nvSpPr>
          <p:spPr>
            <a:xfrm>
              <a:off x="1939900" y="2679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9"/>
            <p:cNvSpPr/>
            <p:nvPr/>
          </p:nvSpPr>
          <p:spPr>
            <a:xfrm>
              <a:off x="1844000" y="2774100"/>
              <a:ext cx="20025" cy="22525"/>
            </a:xfrm>
            <a:custGeom>
              <a:avLst/>
              <a:gdLst/>
              <a:ahLst/>
              <a:cxnLst/>
              <a:rect l="l" t="t" r="r" b="b"/>
              <a:pathLst>
                <a:path w="801" h="901" extrusionOk="0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9"/>
            <p:cNvSpPr/>
            <p:nvPr/>
          </p:nvSpPr>
          <p:spPr>
            <a:xfrm>
              <a:off x="1870675" y="284247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9"/>
            <p:cNvSpPr/>
            <p:nvPr/>
          </p:nvSpPr>
          <p:spPr>
            <a:xfrm>
              <a:off x="1870675" y="284247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fill="none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9"/>
            <p:cNvSpPr/>
            <p:nvPr/>
          </p:nvSpPr>
          <p:spPr>
            <a:xfrm>
              <a:off x="2057475" y="285832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9"/>
            <p:cNvSpPr/>
            <p:nvPr/>
          </p:nvSpPr>
          <p:spPr>
            <a:xfrm>
              <a:off x="1552950" y="2876675"/>
              <a:ext cx="25875" cy="27525"/>
            </a:xfrm>
            <a:custGeom>
              <a:avLst/>
              <a:gdLst/>
              <a:ahLst/>
              <a:cxnLst/>
              <a:rect l="l" t="t" r="r" b="b"/>
              <a:pathLst>
                <a:path w="1035" h="1101" extrusionOk="0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9"/>
            <p:cNvSpPr/>
            <p:nvPr/>
          </p:nvSpPr>
          <p:spPr>
            <a:xfrm>
              <a:off x="2064150" y="2928375"/>
              <a:ext cx="25875" cy="35050"/>
            </a:xfrm>
            <a:custGeom>
              <a:avLst/>
              <a:gdLst/>
              <a:ahLst/>
              <a:cxnLst/>
              <a:rect l="l" t="t" r="r" b="b"/>
              <a:pathLst>
                <a:path w="1035" h="1402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9"/>
            <p:cNvSpPr/>
            <p:nvPr/>
          </p:nvSpPr>
          <p:spPr>
            <a:xfrm>
              <a:off x="2064150" y="2928375"/>
              <a:ext cx="25875" cy="35050"/>
            </a:xfrm>
            <a:custGeom>
              <a:avLst/>
              <a:gdLst/>
              <a:ahLst/>
              <a:cxnLst/>
              <a:rect l="l" t="t" r="r" b="b"/>
              <a:pathLst>
                <a:path w="1035" h="1402" fill="none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9"/>
            <p:cNvSpPr/>
            <p:nvPr/>
          </p:nvSpPr>
          <p:spPr>
            <a:xfrm>
              <a:off x="1720575" y="2932550"/>
              <a:ext cx="48375" cy="29200"/>
            </a:xfrm>
            <a:custGeom>
              <a:avLst/>
              <a:gdLst/>
              <a:ahLst/>
              <a:cxnLst/>
              <a:rect l="l" t="t" r="r" b="b"/>
              <a:pathLst>
                <a:path w="1935" h="1168" extrusionOk="0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9"/>
            <p:cNvSpPr/>
            <p:nvPr/>
          </p:nvSpPr>
          <p:spPr>
            <a:xfrm>
              <a:off x="1908200" y="2932550"/>
              <a:ext cx="20050" cy="21700"/>
            </a:xfrm>
            <a:custGeom>
              <a:avLst/>
              <a:gdLst/>
              <a:ahLst/>
              <a:cxnLst/>
              <a:rect l="l" t="t" r="r" b="b"/>
              <a:pathLst>
                <a:path w="802" h="868" extrusionOk="0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9"/>
            <p:cNvSpPr/>
            <p:nvPr/>
          </p:nvSpPr>
          <p:spPr>
            <a:xfrm>
              <a:off x="1355300" y="29358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9"/>
            <p:cNvSpPr/>
            <p:nvPr/>
          </p:nvSpPr>
          <p:spPr>
            <a:xfrm>
              <a:off x="1418675" y="2959225"/>
              <a:ext cx="15875" cy="12525"/>
            </a:xfrm>
            <a:custGeom>
              <a:avLst/>
              <a:gdLst/>
              <a:ahLst/>
              <a:cxnLst/>
              <a:rect l="l" t="t" r="r" b="b"/>
              <a:pathLst>
                <a:path w="635" h="501" extrusionOk="0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9"/>
            <p:cNvSpPr/>
            <p:nvPr/>
          </p:nvSpPr>
          <p:spPr>
            <a:xfrm>
              <a:off x="1389500" y="2975900"/>
              <a:ext cx="25875" cy="41725"/>
            </a:xfrm>
            <a:custGeom>
              <a:avLst/>
              <a:gdLst/>
              <a:ahLst/>
              <a:cxnLst/>
              <a:rect l="l" t="t" r="r" b="b"/>
              <a:pathLst>
                <a:path w="1035" h="1669" extrusionOk="0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9"/>
            <p:cNvSpPr/>
            <p:nvPr/>
          </p:nvSpPr>
          <p:spPr>
            <a:xfrm>
              <a:off x="1370325" y="2980075"/>
              <a:ext cx="13350" cy="10875"/>
            </a:xfrm>
            <a:custGeom>
              <a:avLst/>
              <a:gdLst/>
              <a:ahLst/>
              <a:cxnLst/>
              <a:rect l="l" t="t" r="r" b="b"/>
              <a:pathLst>
                <a:path w="534" h="435" extrusionOk="0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9"/>
            <p:cNvSpPr/>
            <p:nvPr/>
          </p:nvSpPr>
          <p:spPr>
            <a:xfrm>
              <a:off x="1844825" y="2967575"/>
              <a:ext cx="37550" cy="60050"/>
            </a:xfrm>
            <a:custGeom>
              <a:avLst/>
              <a:gdLst/>
              <a:ahLst/>
              <a:cxnLst/>
              <a:rect l="l" t="t" r="r" b="b"/>
              <a:pathLst>
                <a:path w="1502" h="2402" extrusionOk="0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9"/>
            <p:cNvSpPr/>
            <p:nvPr/>
          </p:nvSpPr>
          <p:spPr>
            <a:xfrm>
              <a:off x="1613000" y="2981750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9"/>
            <p:cNvSpPr/>
            <p:nvPr/>
          </p:nvSpPr>
          <p:spPr>
            <a:xfrm>
              <a:off x="1954075" y="3079325"/>
              <a:ext cx="28375" cy="25025"/>
            </a:xfrm>
            <a:custGeom>
              <a:avLst/>
              <a:gdLst/>
              <a:ahLst/>
              <a:cxnLst/>
              <a:rect l="l" t="t" r="r" b="b"/>
              <a:pathLst>
                <a:path w="1135" h="1001" extrusionOk="0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9"/>
            <p:cNvSpPr/>
            <p:nvPr/>
          </p:nvSpPr>
          <p:spPr>
            <a:xfrm>
              <a:off x="1493750" y="3101825"/>
              <a:ext cx="22525" cy="28375"/>
            </a:xfrm>
            <a:custGeom>
              <a:avLst/>
              <a:gdLst/>
              <a:ahLst/>
              <a:cxnLst/>
              <a:rect l="l" t="t" r="r" b="b"/>
              <a:pathLst>
                <a:path w="901" h="1135" extrusionOk="0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9"/>
            <p:cNvSpPr/>
            <p:nvPr/>
          </p:nvSpPr>
          <p:spPr>
            <a:xfrm>
              <a:off x="1457875" y="3131850"/>
              <a:ext cx="28375" cy="18375"/>
            </a:xfrm>
            <a:custGeom>
              <a:avLst/>
              <a:gdLst/>
              <a:ahLst/>
              <a:cxnLst/>
              <a:rect l="l" t="t" r="r" b="b"/>
              <a:pathLst>
                <a:path w="1135" h="735" extrusionOk="0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9"/>
            <p:cNvSpPr/>
            <p:nvPr/>
          </p:nvSpPr>
          <p:spPr>
            <a:xfrm>
              <a:off x="1929050" y="3139350"/>
              <a:ext cx="8375" cy="12550"/>
            </a:xfrm>
            <a:custGeom>
              <a:avLst/>
              <a:gdLst/>
              <a:ahLst/>
              <a:cxnLst/>
              <a:rect l="l" t="t" r="r" b="b"/>
              <a:pathLst>
                <a:path w="335" h="502" extrusionOk="0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9"/>
            <p:cNvSpPr/>
            <p:nvPr/>
          </p:nvSpPr>
          <p:spPr>
            <a:xfrm>
              <a:off x="1827300" y="315187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9"/>
            <p:cNvSpPr/>
            <p:nvPr/>
          </p:nvSpPr>
          <p:spPr>
            <a:xfrm>
              <a:off x="1516250" y="3178550"/>
              <a:ext cx="14200" cy="20050"/>
            </a:xfrm>
            <a:custGeom>
              <a:avLst/>
              <a:gdLst/>
              <a:ahLst/>
              <a:cxnLst/>
              <a:rect l="l" t="t" r="r" b="b"/>
              <a:pathLst>
                <a:path w="568" h="802" extrusionOk="0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9"/>
            <p:cNvSpPr/>
            <p:nvPr/>
          </p:nvSpPr>
          <p:spPr>
            <a:xfrm>
              <a:off x="1472050" y="3191050"/>
              <a:ext cx="8375" cy="26725"/>
            </a:xfrm>
            <a:custGeom>
              <a:avLst/>
              <a:gdLst/>
              <a:ahLst/>
              <a:cxnLst/>
              <a:rect l="l" t="t" r="r" b="b"/>
              <a:pathLst>
                <a:path w="335" h="1069" extrusionOk="0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9"/>
            <p:cNvSpPr/>
            <p:nvPr/>
          </p:nvSpPr>
          <p:spPr>
            <a:xfrm>
              <a:off x="1620500" y="3206075"/>
              <a:ext cx="17525" cy="10850"/>
            </a:xfrm>
            <a:custGeom>
              <a:avLst/>
              <a:gdLst/>
              <a:ahLst/>
              <a:cxnLst/>
              <a:rect l="l" t="t" r="r" b="b"/>
              <a:pathLst>
                <a:path w="701" h="434" extrusionOk="0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9"/>
            <p:cNvSpPr/>
            <p:nvPr/>
          </p:nvSpPr>
          <p:spPr>
            <a:xfrm>
              <a:off x="2078325" y="3213575"/>
              <a:ext cx="12525" cy="18375"/>
            </a:xfrm>
            <a:custGeom>
              <a:avLst/>
              <a:gdLst/>
              <a:ahLst/>
              <a:cxnLst/>
              <a:rect l="l" t="t" r="r" b="b"/>
              <a:pathLst>
                <a:path w="501" h="735" extrusionOk="0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9"/>
            <p:cNvSpPr/>
            <p:nvPr/>
          </p:nvSpPr>
          <p:spPr>
            <a:xfrm>
              <a:off x="2149200" y="3233600"/>
              <a:ext cx="18375" cy="20025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9"/>
            <p:cNvSpPr/>
            <p:nvPr/>
          </p:nvSpPr>
          <p:spPr>
            <a:xfrm>
              <a:off x="1190200" y="3254450"/>
              <a:ext cx="5025" cy="7525"/>
            </a:xfrm>
            <a:custGeom>
              <a:avLst/>
              <a:gdLst/>
              <a:ahLst/>
              <a:cxnLst/>
              <a:rect l="l" t="t" r="r" b="b"/>
              <a:pathLst>
                <a:path w="201" h="301" extrusionOk="0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9"/>
            <p:cNvSpPr/>
            <p:nvPr/>
          </p:nvSpPr>
          <p:spPr>
            <a:xfrm>
              <a:off x="1216050" y="3254450"/>
              <a:ext cx="25025" cy="15850"/>
            </a:xfrm>
            <a:custGeom>
              <a:avLst/>
              <a:gdLst/>
              <a:ahLst/>
              <a:cxnLst/>
              <a:rect l="l" t="t" r="r" b="b"/>
              <a:pathLst>
                <a:path w="1001" h="634" extrusionOk="0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9"/>
            <p:cNvSpPr/>
            <p:nvPr/>
          </p:nvSpPr>
          <p:spPr>
            <a:xfrm>
              <a:off x="1301100" y="3275275"/>
              <a:ext cx="17525" cy="15875"/>
            </a:xfrm>
            <a:custGeom>
              <a:avLst/>
              <a:gdLst/>
              <a:ahLst/>
              <a:cxnLst/>
              <a:rect l="l" t="t" r="r" b="b"/>
              <a:pathLst>
                <a:path w="701" h="635" extrusionOk="0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9"/>
            <p:cNvSpPr/>
            <p:nvPr/>
          </p:nvSpPr>
          <p:spPr>
            <a:xfrm>
              <a:off x="1547100" y="3308650"/>
              <a:ext cx="50075" cy="88425"/>
            </a:xfrm>
            <a:custGeom>
              <a:avLst/>
              <a:gdLst/>
              <a:ahLst/>
              <a:cxnLst/>
              <a:rect l="l" t="t" r="r" b="b"/>
              <a:pathLst>
                <a:path w="2003" h="3537" extrusionOk="0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9"/>
            <p:cNvSpPr/>
            <p:nvPr/>
          </p:nvSpPr>
          <p:spPr>
            <a:xfrm>
              <a:off x="1900700" y="3359525"/>
              <a:ext cx="10025" cy="11700"/>
            </a:xfrm>
            <a:custGeom>
              <a:avLst/>
              <a:gdLst/>
              <a:ahLst/>
              <a:cxnLst/>
              <a:rect l="l" t="t" r="r" b="b"/>
              <a:pathLst>
                <a:path w="401" h="468" extrusionOk="0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9"/>
            <p:cNvSpPr/>
            <p:nvPr/>
          </p:nvSpPr>
          <p:spPr>
            <a:xfrm>
              <a:off x="1465375" y="3396200"/>
              <a:ext cx="25050" cy="48400"/>
            </a:xfrm>
            <a:custGeom>
              <a:avLst/>
              <a:gdLst/>
              <a:ahLst/>
              <a:cxnLst/>
              <a:rect l="l" t="t" r="r" b="b"/>
              <a:pathLst>
                <a:path w="1002" h="1936" extrusionOk="0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9"/>
            <p:cNvSpPr/>
            <p:nvPr/>
          </p:nvSpPr>
          <p:spPr>
            <a:xfrm>
              <a:off x="1324450" y="34962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9"/>
            <p:cNvSpPr/>
            <p:nvPr/>
          </p:nvSpPr>
          <p:spPr>
            <a:xfrm>
              <a:off x="1522925" y="3507125"/>
              <a:ext cx="69250" cy="40050"/>
            </a:xfrm>
            <a:custGeom>
              <a:avLst/>
              <a:gdLst/>
              <a:ahLst/>
              <a:cxnLst/>
              <a:rect l="l" t="t" r="r" b="b"/>
              <a:pathLst>
                <a:path w="2770" h="1602" extrusionOk="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9"/>
            <p:cNvSpPr/>
            <p:nvPr/>
          </p:nvSpPr>
          <p:spPr>
            <a:xfrm>
              <a:off x="1728900" y="3519625"/>
              <a:ext cx="17550" cy="14200"/>
            </a:xfrm>
            <a:custGeom>
              <a:avLst/>
              <a:gdLst/>
              <a:ahLst/>
              <a:cxnLst/>
              <a:rect l="l" t="t" r="r" b="b"/>
              <a:pathLst>
                <a:path w="702" h="568" extrusionOk="0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9"/>
            <p:cNvSpPr/>
            <p:nvPr/>
          </p:nvSpPr>
          <p:spPr>
            <a:xfrm>
              <a:off x="1451200" y="3556325"/>
              <a:ext cx="105950" cy="105925"/>
            </a:xfrm>
            <a:custGeom>
              <a:avLst/>
              <a:gdLst/>
              <a:ahLst/>
              <a:cxnLst/>
              <a:rect l="l" t="t" r="r" b="b"/>
              <a:pathLst>
                <a:path w="4238" h="4237" extrusionOk="0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9"/>
            <p:cNvSpPr/>
            <p:nvPr/>
          </p:nvSpPr>
          <p:spPr>
            <a:xfrm>
              <a:off x="1451200" y="3556325"/>
              <a:ext cx="105950" cy="105925"/>
            </a:xfrm>
            <a:custGeom>
              <a:avLst/>
              <a:gdLst/>
              <a:ahLst/>
              <a:cxnLst/>
              <a:rect l="l" t="t" r="r" b="b"/>
              <a:pathLst>
                <a:path w="4238" h="4237" fill="none" extrusionOk="0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9"/>
            <p:cNvSpPr/>
            <p:nvPr/>
          </p:nvSpPr>
          <p:spPr>
            <a:xfrm>
              <a:off x="1608825" y="3576325"/>
              <a:ext cx="20875" cy="22550"/>
            </a:xfrm>
            <a:custGeom>
              <a:avLst/>
              <a:gdLst/>
              <a:ahLst/>
              <a:cxnLst/>
              <a:rect l="l" t="t" r="r" b="b"/>
              <a:pathLst>
                <a:path w="835" h="902" extrusionOk="0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9"/>
            <p:cNvSpPr/>
            <p:nvPr/>
          </p:nvSpPr>
          <p:spPr>
            <a:xfrm>
              <a:off x="1450375" y="3573825"/>
              <a:ext cx="21700" cy="25050"/>
            </a:xfrm>
            <a:custGeom>
              <a:avLst/>
              <a:gdLst/>
              <a:ahLst/>
              <a:cxnLst/>
              <a:rect l="l" t="t" r="r" b="b"/>
              <a:pathLst>
                <a:path w="868" h="1002" extrusionOk="0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9"/>
            <p:cNvSpPr/>
            <p:nvPr/>
          </p:nvSpPr>
          <p:spPr>
            <a:xfrm>
              <a:off x="2140875" y="35913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9"/>
            <p:cNvSpPr/>
            <p:nvPr/>
          </p:nvSpPr>
          <p:spPr>
            <a:xfrm>
              <a:off x="2140875" y="35913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fill="none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9"/>
            <p:cNvSpPr/>
            <p:nvPr/>
          </p:nvSpPr>
          <p:spPr>
            <a:xfrm>
              <a:off x="1538775" y="3599675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extrusionOk="0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9"/>
            <p:cNvSpPr/>
            <p:nvPr/>
          </p:nvSpPr>
          <p:spPr>
            <a:xfrm>
              <a:off x="1538775" y="3599675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fill="none" extrusionOk="0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9"/>
            <p:cNvSpPr/>
            <p:nvPr/>
          </p:nvSpPr>
          <p:spPr>
            <a:xfrm>
              <a:off x="1618825" y="3603025"/>
              <a:ext cx="25050" cy="17525"/>
            </a:xfrm>
            <a:custGeom>
              <a:avLst/>
              <a:gdLst/>
              <a:ahLst/>
              <a:cxnLst/>
              <a:rect l="l" t="t" r="r" b="b"/>
              <a:pathLst>
                <a:path w="1002" h="701" extrusionOk="0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9"/>
            <p:cNvSpPr/>
            <p:nvPr/>
          </p:nvSpPr>
          <p:spPr>
            <a:xfrm>
              <a:off x="1427850" y="3606350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9"/>
            <p:cNvSpPr/>
            <p:nvPr/>
          </p:nvSpPr>
          <p:spPr>
            <a:xfrm>
              <a:off x="1587975" y="3620525"/>
              <a:ext cx="21700" cy="12550"/>
            </a:xfrm>
            <a:custGeom>
              <a:avLst/>
              <a:gdLst/>
              <a:ahLst/>
              <a:cxnLst/>
              <a:rect l="l" t="t" r="r" b="b"/>
              <a:pathLst>
                <a:path w="868" h="502" extrusionOk="0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9"/>
            <p:cNvSpPr/>
            <p:nvPr/>
          </p:nvSpPr>
          <p:spPr>
            <a:xfrm>
              <a:off x="1535425" y="3653900"/>
              <a:ext cx="17550" cy="22525"/>
            </a:xfrm>
            <a:custGeom>
              <a:avLst/>
              <a:gdLst/>
              <a:ahLst/>
              <a:cxnLst/>
              <a:rect l="l" t="t" r="r" b="b"/>
              <a:pathLst>
                <a:path w="702" h="901" extrusionOk="0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9"/>
            <p:cNvSpPr/>
            <p:nvPr/>
          </p:nvSpPr>
          <p:spPr>
            <a:xfrm>
              <a:off x="1435375" y="36572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9"/>
            <p:cNvSpPr/>
            <p:nvPr/>
          </p:nvSpPr>
          <p:spPr>
            <a:xfrm>
              <a:off x="1443700" y="3668075"/>
              <a:ext cx="35875" cy="42550"/>
            </a:xfrm>
            <a:custGeom>
              <a:avLst/>
              <a:gdLst/>
              <a:ahLst/>
              <a:cxnLst/>
              <a:rect l="l" t="t" r="r" b="b"/>
              <a:pathLst>
                <a:path w="1435" h="1702" extrusionOk="0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9"/>
            <p:cNvSpPr/>
            <p:nvPr/>
          </p:nvSpPr>
          <p:spPr>
            <a:xfrm>
              <a:off x="1960750" y="3678900"/>
              <a:ext cx="12525" cy="13375"/>
            </a:xfrm>
            <a:custGeom>
              <a:avLst/>
              <a:gdLst/>
              <a:ahLst/>
              <a:cxnLst/>
              <a:rect l="l" t="t" r="r" b="b"/>
              <a:pathLst>
                <a:path w="501" h="535" extrusionOk="0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9"/>
            <p:cNvSpPr/>
            <p:nvPr/>
          </p:nvSpPr>
          <p:spPr>
            <a:xfrm>
              <a:off x="1569625" y="3680575"/>
              <a:ext cx="30875" cy="28375"/>
            </a:xfrm>
            <a:custGeom>
              <a:avLst/>
              <a:gdLst/>
              <a:ahLst/>
              <a:cxnLst/>
              <a:rect l="l" t="t" r="r" b="b"/>
              <a:pathLst>
                <a:path w="1235" h="1135" extrusionOk="0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9"/>
            <p:cNvSpPr/>
            <p:nvPr/>
          </p:nvSpPr>
          <p:spPr>
            <a:xfrm>
              <a:off x="1432850" y="3693925"/>
              <a:ext cx="35900" cy="21700"/>
            </a:xfrm>
            <a:custGeom>
              <a:avLst/>
              <a:gdLst/>
              <a:ahLst/>
              <a:cxnLst/>
              <a:rect l="l" t="t" r="r" b="b"/>
              <a:pathLst>
                <a:path w="1436" h="868" extrusionOk="0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9"/>
            <p:cNvSpPr/>
            <p:nvPr/>
          </p:nvSpPr>
          <p:spPr>
            <a:xfrm>
              <a:off x="5257250" y="3723100"/>
              <a:ext cx="20050" cy="25050"/>
            </a:xfrm>
            <a:custGeom>
              <a:avLst/>
              <a:gdLst/>
              <a:ahLst/>
              <a:cxnLst/>
              <a:rect l="l" t="t" r="r" b="b"/>
              <a:pathLst>
                <a:path w="802" h="1002" extrusionOk="0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9"/>
            <p:cNvSpPr/>
            <p:nvPr/>
          </p:nvSpPr>
          <p:spPr>
            <a:xfrm>
              <a:off x="5095475" y="3730625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9"/>
            <p:cNvSpPr/>
            <p:nvPr/>
          </p:nvSpPr>
          <p:spPr>
            <a:xfrm>
              <a:off x="2017450" y="3754800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9"/>
            <p:cNvSpPr/>
            <p:nvPr/>
          </p:nvSpPr>
          <p:spPr>
            <a:xfrm>
              <a:off x="5308125" y="3773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9"/>
            <p:cNvSpPr/>
            <p:nvPr/>
          </p:nvSpPr>
          <p:spPr>
            <a:xfrm>
              <a:off x="2387700" y="3765650"/>
              <a:ext cx="17550" cy="23350"/>
            </a:xfrm>
            <a:custGeom>
              <a:avLst/>
              <a:gdLst/>
              <a:ahLst/>
              <a:cxnLst/>
              <a:rect l="l" t="t" r="r" b="b"/>
              <a:pathLst>
                <a:path w="702" h="934" extrusionOk="0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9"/>
            <p:cNvSpPr/>
            <p:nvPr/>
          </p:nvSpPr>
          <p:spPr>
            <a:xfrm>
              <a:off x="3627750" y="37823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9"/>
            <p:cNvSpPr/>
            <p:nvPr/>
          </p:nvSpPr>
          <p:spPr>
            <a:xfrm>
              <a:off x="4791925" y="37890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9"/>
            <p:cNvSpPr/>
            <p:nvPr/>
          </p:nvSpPr>
          <p:spPr>
            <a:xfrm>
              <a:off x="4259875" y="3804000"/>
              <a:ext cx="17550" cy="10025"/>
            </a:xfrm>
            <a:custGeom>
              <a:avLst/>
              <a:gdLst/>
              <a:ahLst/>
              <a:cxnLst/>
              <a:rect l="l" t="t" r="r" b="b"/>
              <a:pathLst>
                <a:path w="702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9"/>
            <p:cNvSpPr/>
            <p:nvPr/>
          </p:nvSpPr>
          <p:spPr>
            <a:xfrm>
              <a:off x="5084625" y="38031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9"/>
            <p:cNvSpPr/>
            <p:nvPr/>
          </p:nvSpPr>
          <p:spPr>
            <a:xfrm>
              <a:off x="3427625" y="3817350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9"/>
            <p:cNvSpPr/>
            <p:nvPr/>
          </p:nvSpPr>
          <p:spPr>
            <a:xfrm>
              <a:off x="1259400" y="3795650"/>
              <a:ext cx="62575" cy="87600"/>
            </a:xfrm>
            <a:custGeom>
              <a:avLst/>
              <a:gdLst/>
              <a:ahLst/>
              <a:cxnLst/>
              <a:rect l="l" t="t" r="r" b="b"/>
              <a:pathLst>
                <a:path w="2503" h="3504" extrusionOk="0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9"/>
            <p:cNvSpPr/>
            <p:nvPr/>
          </p:nvSpPr>
          <p:spPr>
            <a:xfrm>
              <a:off x="1662200" y="3823175"/>
              <a:ext cx="10850" cy="21700"/>
            </a:xfrm>
            <a:custGeom>
              <a:avLst/>
              <a:gdLst/>
              <a:ahLst/>
              <a:cxnLst/>
              <a:rect l="l" t="t" r="r" b="b"/>
              <a:pathLst>
                <a:path w="434" h="868" extrusionOk="0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9"/>
            <p:cNvSpPr/>
            <p:nvPr/>
          </p:nvSpPr>
          <p:spPr>
            <a:xfrm>
              <a:off x="3408450" y="3829025"/>
              <a:ext cx="24200" cy="20875"/>
            </a:xfrm>
            <a:custGeom>
              <a:avLst/>
              <a:gdLst/>
              <a:ahLst/>
              <a:cxnLst/>
              <a:rect l="l" t="t" r="r" b="b"/>
              <a:pathLst>
                <a:path w="968" h="835" extrusionOk="0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9"/>
            <p:cNvSpPr/>
            <p:nvPr/>
          </p:nvSpPr>
          <p:spPr>
            <a:xfrm>
              <a:off x="4813600" y="382317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9"/>
            <p:cNvSpPr/>
            <p:nvPr/>
          </p:nvSpPr>
          <p:spPr>
            <a:xfrm>
              <a:off x="2286800" y="38398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extrusionOk="0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9"/>
            <p:cNvSpPr/>
            <p:nvPr/>
          </p:nvSpPr>
          <p:spPr>
            <a:xfrm>
              <a:off x="4205675" y="3847375"/>
              <a:ext cx="22550" cy="24200"/>
            </a:xfrm>
            <a:custGeom>
              <a:avLst/>
              <a:gdLst/>
              <a:ahLst/>
              <a:cxnLst/>
              <a:rect l="l" t="t" r="r" b="b"/>
              <a:pathLst>
                <a:path w="902" h="968" extrusionOk="0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9"/>
            <p:cNvSpPr/>
            <p:nvPr/>
          </p:nvSpPr>
          <p:spPr>
            <a:xfrm>
              <a:off x="2089175" y="386155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9"/>
            <p:cNvSpPr/>
            <p:nvPr/>
          </p:nvSpPr>
          <p:spPr>
            <a:xfrm>
              <a:off x="4141450" y="3864875"/>
              <a:ext cx="14225" cy="14200"/>
            </a:xfrm>
            <a:custGeom>
              <a:avLst/>
              <a:gdLst/>
              <a:ahLst/>
              <a:cxnLst/>
              <a:rect l="l" t="t" r="r" b="b"/>
              <a:pathLst>
                <a:path w="569" h="568" extrusionOk="0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9"/>
            <p:cNvSpPr/>
            <p:nvPr/>
          </p:nvSpPr>
          <p:spPr>
            <a:xfrm>
              <a:off x="3832900" y="3873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9"/>
            <p:cNvSpPr/>
            <p:nvPr/>
          </p:nvSpPr>
          <p:spPr>
            <a:xfrm>
              <a:off x="3330050" y="3872375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9"/>
            <p:cNvSpPr/>
            <p:nvPr/>
          </p:nvSpPr>
          <p:spPr>
            <a:xfrm>
              <a:off x="1400350" y="3860700"/>
              <a:ext cx="51725" cy="65075"/>
            </a:xfrm>
            <a:custGeom>
              <a:avLst/>
              <a:gdLst/>
              <a:ahLst/>
              <a:cxnLst/>
              <a:rect l="l" t="t" r="r" b="b"/>
              <a:pathLst>
                <a:path w="2069" h="2603" extrusionOk="0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9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9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fill="none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9"/>
            <p:cNvSpPr/>
            <p:nvPr/>
          </p:nvSpPr>
          <p:spPr>
            <a:xfrm>
              <a:off x="4734375" y="3884050"/>
              <a:ext cx="13375" cy="13375"/>
            </a:xfrm>
            <a:custGeom>
              <a:avLst/>
              <a:gdLst/>
              <a:ahLst/>
              <a:cxnLst/>
              <a:rect l="l" t="t" r="r" b="b"/>
              <a:pathLst>
                <a:path w="535" h="535" extrusionOk="0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9"/>
            <p:cNvSpPr/>
            <p:nvPr/>
          </p:nvSpPr>
          <p:spPr>
            <a:xfrm>
              <a:off x="4927025" y="389072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9"/>
            <p:cNvSpPr/>
            <p:nvPr/>
          </p:nvSpPr>
          <p:spPr>
            <a:xfrm>
              <a:off x="4070575" y="3909075"/>
              <a:ext cx="12525" cy="8375"/>
            </a:xfrm>
            <a:custGeom>
              <a:avLst/>
              <a:gdLst/>
              <a:ahLst/>
              <a:cxnLst/>
              <a:rect l="l" t="t" r="r" b="b"/>
              <a:pathLst>
                <a:path w="501" h="335" extrusionOk="0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9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9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fill="none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9"/>
            <p:cNvSpPr/>
            <p:nvPr/>
          </p:nvSpPr>
          <p:spPr>
            <a:xfrm>
              <a:off x="2905575" y="3957450"/>
              <a:ext cx="30875" cy="35050"/>
            </a:xfrm>
            <a:custGeom>
              <a:avLst/>
              <a:gdLst/>
              <a:ahLst/>
              <a:cxnLst/>
              <a:rect l="l" t="t" r="r" b="b"/>
              <a:pathLst>
                <a:path w="1235" h="1402" extrusionOk="0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9"/>
            <p:cNvSpPr/>
            <p:nvPr/>
          </p:nvSpPr>
          <p:spPr>
            <a:xfrm>
              <a:off x="1196850" y="396827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9"/>
            <p:cNvSpPr/>
            <p:nvPr/>
          </p:nvSpPr>
          <p:spPr>
            <a:xfrm>
              <a:off x="2608700" y="3971625"/>
              <a:ext cx="64250" cy="68400"/>
            </a:xfrm>
            <a:custGeom>
              <a:avLst/>
              <a:gdLst/>
              <a:ahLst/>
              <a:cxnLst/>
              <a:rect l="l" t="t" r="r" b="b"/>
              <a:pathLst>
                <a:path w="2570" h="2736" extrusionOk="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9"/>
            <p:cNvSpPr/>
            <p:nvPr/>
          </p:nvSpPr>
          <p:spPr>
            <a:xfrm>
              <a:off x="4660175" y="396327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9"/>
            <p:cNvSpPr/>
            <p:nvPr/>
          </p:nvSpPr>
          <p:spPr>
            <a:xfrm>
              <a:off x="3045675" y="397412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9"/>
            <p:cNvSpPr/>
            <p:nvPr/>
          </p:nvSpPr>
          <p:spPr>
            <a:xfrm>
              <a:off x="3644450" y="3980800"/>
              <a:ext cx="16700" cy="15850"/>
            </a:xfrm>
            <a:custGeom>
              <a:avLst/>
              <a:gdLst/>
              <a:ahLst/>
              <a:cxnLst/>
              <a:rect l="l" t="t" r="r" b="b"/>
              <a:pathLst>
                <a:path w="668" h="634" extrusionOk="0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9"/>
            <p:cNvSpPr/>
            <p:nvPr/>
          </p:nvSpPr>
          <p:spPr>
            <a:xfrm>
              <a:off x="4846975" y="4006650"/>
              <a:ext cx="10850" cy="24200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9"/>
            <p:cNvSpPr/>
            <p:nvPr/>
          </p:nvSpPr>
          <p:spPr>
            <a:xfrm>
              <a:off x="4615975" y="4009150"/>
              <a:ext cx="27525" cy="44225"/>
            </a:xfrm>
            <a:custGeom>
              <a:avLst/>
              <a:gdLst/>
              <a:ahLst/>
              <a:cxnLst/>
              <a:rect l="l" t="t" r="r" b="b"/>
              <a:pathLst>
                <a:path w="1101" h="1769" extrusionOk="0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9"/>
            <p:cNvSpPr/>
            <p:nvPr/>
          </p:nvSpPr>
          <p:spPr>
            <a:xfrm>
              <a:off x="1259400" y="4023325"/>
              <a:ext cx="30875" cy="19200"/>
            </a:xfrm>
            <a:custGeom>
              <a:avLst/>
              <a:gdLst/>
              <a:ahLst/>
              <a:cxnLst/>
              <a:rect l="l" t="t" r="r" b="b"/>
              <a:pathLst>
                <a:path w="1235" h="768" extrusionOk="0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9"/>
            <p:cNvSpPr/>
            <p:nvPr/>
          </p:nvSpPr>
          <p:spPr>
            <a:xfrm>
              <a:off x="4502550" y="4026650"/>
              <a:ext cx="18375" cy="19225"/>
            </a:xfrm>
            <a:custGeom>
              <a:avLst/>
              <a:gdLst/>
              <a:ahLst/>
              <a:cxnLst/>
              <a:rect l="l" t="t" r="r" b="b"/>
              <a:pathLst>
                <a:path w="735" h="769" extrusionOk="0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9"/>
            <p:cNvSpPr/>
            <p:nvPr/>
          </p:nvSpPr>
          <p:spPr>
            <a:xfrm>
              <a:off x="1251900" y="4069200"/>
              <a:ext cx="10875" cy="21700"/>
            </a:xfrm>
            <a:custGeom>
              <a:avLst/>
              <a:gdLst/>
              <a:ahLst/>
              <a:cxnLst/>
              <a:rect l="l" t="t" r="r" b="b"/>
              <a:pathLst>
                <a:path w="435" h="868" extrusionOk="0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9"/>
            <p:cNvSpPr/>
            <p:nvPr/>
          </p:nvSpPr>
          <p:spPr>
            <a:xfrm>
              <a:off x="1530425" y="4076700"/>
              <a:ext cx="37550" cy="33375"/>
            </a:xfrm>
            <a:custGeom>
              <a:avLst/>
              <a:gdLst/>
              <a:ahLst/>
              <a:cxnLst/>
              <a:rect l="l" t="t" r="r" b="b"/>
              <a:pathLst>
                <a:path w="1502" h="1335" extrusionOk="0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9"/>
            <p:cNvSpPr/>
            <p:nvPr/>
          </p:nvSpPr>
          <p:spPr>
            <a:xfrm>
              <a:off x="3169925" y="4081700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9"/>
            <p:cNvSpPr/>
            <p:nvPr/>
          </p:nvSpPr>
          <p:spPr>
            <a:xfrm>
              <a:off x="2760475" y="4084200"/>
              <a:ext cx="10875" cy="8375"/>
            </a:xfrm>
            <a:custGeom>
              <a:avLst/>
              <a:gdLst/>
              <a:ahLst/>
              <a:cxnLst/>
              <a:rect l="l" t="t" r="r" b="b"/>
              <a:pathLst>
                <a:path w="435" h="335" extrusionOk="0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9"/>
            <p:cNvSpPr/>
            <p:nvPr/>
          </p:nvSpPr>
          <p:spPr>
            <a:xfrm>
              <a:off x="2873900" y="4085025"/>
              <a:ext cx="26700" cy="55075"/>
            </a:xfrm>
            <a:custGeom>
              <a:avLst/>
              <a:gdLst/>
              <a:ahLst/>
              <a:cxnLst/>
              <a:rect l="l" t="t" r="r" b="b"/>
              <a:pathLst>
                <a:path w="1068" h="2203" extrusionOk="0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9"/>
            <p:cNvSpPr/>
            <p:nvPr/>
          </p:nvSpPr>
          <p:spPr>
            <a:xfrm>
              <a:off x="1223550" y="4090875"/>
              <a:ext cx="35875" cy="56725"/>
            </a:xfrm>
            <a:custGeom>
              <a:avLst/>
              <a:gdLst/>
              <a:ahLst/>
              <a:cxnLst/>
              <a:rect l="l" t="t" r="r" b="b"/>
              <a:pathLst>
                <a:path w="1435" h="2269" extrusionOk="0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9"/>
            <p:cNvSpPr/>
            <p:nvPr/>
          </p:nvSpPr>
          <p:spPr>
            <a:xfrm>
              <a:off x="3394250" y="4095875"/>
              <a:ext cx="24225" cy="25875"/>
            </a:xfrm>
            <a:custGeom>
              <a:avLst/>
              <a:gdLst/>
              <a:ahLst/>
              <a:cxnLst/>
              <a:rect l="l" t="t" r="r" b="b"/>
              <a:pathLst>
                <a:path w="969" h="1035" extrusionOk="0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9"/>
            <p:cNvSpPr/>
            <p:nvPr/>
          </p:nvSpPr>
          <p:spPr>
            <a:xfrm>
              <a:off x="4934525" y="4096700"/>
              <a:ext cx="19200" cy="22550"/>
            </a:xfrm>
            <a:custGeom>
              <a:avLst/>
              <a:gdLst/>
              <a:ahLst/>
              <a:cxnLst/>
              <a:rect l="l" t="t" r="r" b="b"/>
              <a:pathLst>
                <a:path w="768" h="902" extrusionOk="0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9"/>
            <p:cNvSpPr/>
            <p:nvPr/>
          </p:nvSpPr>
          <p:spPr>
            <a:xfrm>
              <a:off x="5135500" y="41033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9"/>
            <p:cNvSpPr/>
            <p:nvPr/>
          </p:nvSpPr>
          <p:spPr>
            <a:xfrm>
              <a:off x="3551050" y="4106725"/>
              <a:ext cx="12525" cy="7525"/>
            </a:xfrm>
            <a:custGeom>
              <a:avLst/>
              <a:gdLst/>
              <a:ahLst/>
              <a:cxnLst/>
              <a:rect l="l" t="t" r="r" b="b"/>
              <a:pathLst>
                <a:path w="501" h="301" extrusionOk="0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9"/>
            <p:cNvSpPr/>
            <p:nvPr/>
          </p:nvSpPr>
          <p:spPr>
            <a:xfrm>
              <a:off x="3511000" y="41142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9"/>
            <p:cNvSpPr/>
            <p:nvPr/>
          </p:nvSpPr>
          <p:spPr>
            <a:xfrm>
              <a:off x="5176375" y="4125050"/>
              <a:ext cx="9200" cy="25900"/>
            </a:xfrm>
            <a:custGeom>
              <a:avLst/>
              <a:gdLst/>
              <a:ahLst/>
              <a:cxnLst/>
              <a:rect l="l" t="t" r="r" b="b"/>
              <a:pathLst>
                <a:path w="368" h="1036" extrusionOk="0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9"/>
            <p:cNvSpPr/>
            <p:nvPr/>
          </p:nvSpPr>
          <p:spPr>
            <a:xfrm>
              <a:off x="4879500" y="4135900"/>
              <a:ext cx="52550" cy="48400"/>
            </a:xfrm>
            <a:custGeom>
              <a:avLst/>
              <a:gdLst/>
              <a:ahLst/>
              <a:cxnLst/>
              <a:rect l="l" t="t" r="r" b="b"/>
              <a:pathLst>
                <a:path w="2102" h="1936" extrusionOk="0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9"/>
            <p:cNvSpPr/>
            <p:nvPr/>
          </p:nvSpPr>
          <p:spPr>
            <a:xfrm>
              <a:off x="5153025" y="4140900"/>
              <a:ext cx="28375" cy="22550"/>
            </a:xfrm>
            <a:custGeom>
              <a:avLst/>
              <a:gdLst/>
              <a:ahLst/>
              <a:cxnLst/>
              <a:rect l="l" t="t" r="r" b="b"/>
              <a:pathLst>
                <a:path w="1135" h="902" extrusionOk="0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9"/>
            <p:cNvSpPr/>
            <p:nvPr/>
          </p:nvSpPr>
          <p:spPr>
            <a:xfrm>
              <a:off x="4560925" y="418427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9"/>
            <p:cNvSpPr/>
            <p:nvPr/>
          </p:nvSpPr>
          <p:spPr>
            <a:xfrm>
              <a:off x="5037925" y="4175925"/>
              <a:ext cx="50075" cy="101775"/>
            </a:xfrm>
            <a:custGeom>
              <a:avLst/>
              <a:gdLst/>
              <a:ahLst/>
              <a:cxnLst/>
              <a:rect l="l" t="t" r="r" b="b"/>
              <a:pathLst>
                <a:path w="2003" h="4071" extrusionOk="0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9"/>
            <p:cNvSpPr/>
            <p:nvPr/>
          </p:nvSpPr>
          <p:spPr>
            <a:xfrm>
              <a:off x="3930475" y="4195100"/>
              <a:ext cx="103425" cy="140125"/>
            </a:xfrm>
            <a:custGeom>
              <a:avLst/>
              <a:gdLst/>
              <a:ahLst/>
              <a:cxnLst/>
              <a:rect l="l" t="t" r="r" b="b"/>
              <a:pathLst>
                <a:path w="4137" h="5605" extrusionOk="0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9"/>
            <p:cNvSpPr/>
            <p:nvPr/>
          </p:nvSpPr>
          <p:spPr>
            <a:xfrm>
              <a:off x="4431675" y="4218450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9"/>
            <p:cNvSpPr/>
            <p:nvPr/>
          </p:nvSpPr>
          <p:spPr>
            <a:xfrm>
              <a:off x="5123825" y="4217625"/>
              <a:ext cx="30050" cy="34225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9"/>
            <p:cNvSpPr/>
            <p:nvPr/>
          </p:nvSpPr>
          <p:spPr>
            <a:xfrm>
              <a:off x="4663500" y="4231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9"/>
            <p:cNvSpPr/>
            <p:nvPr/>
          </p:nvSpPr>
          <p:spPr>
            <a:xfrm>
              <a:off x="1226875" y="4234300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9"/>
            <p:cNvSpPr/>
            <p:nvPr/>
          </p:nvSpPr>
          <p:spPr>
            <a:xfrm>
              <a:off x="1190200" y="4254325"/>
              <a:ext cx="40050" cy="20875"/>
            </a:xfrm>
            <a:custGeom>
              <a:avLst/>
              <a:gdLst/>
              <a:ahLst/>
              <a:cxnLst/>
              <a:rect l="l" t="t" r="r" b="b"/>
              <a:pathLst>
                <a:path w="1602" h="835" extrusionOk="0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9"/>
            <p:cNvSpPr/>
            <p:nvPr/>
          </p:nvSpPr>
          <p:spPr>
            <a:xfrm>
              <a:off x="1190200" y="4279350"/>
              <a:ext cx="4175" cy="3350"/>
            </a:xfrm>
            <a:custGeom>
              <a:avLst/>
              <a:gdLst/>
              <a:ahLst/>
              <a:cxnLst/>
              <a:rect l="l" t="t" r="r" b="b"/>
              <a:pathLst>
                <a:path w="167" h="134" extrusionOk="0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9"/>
            <p:cNvSpPr/>
            <p:nvPr/>
          </p:nvSpPr>
          <p:spPr>
            <a:xfrm>
              <a:off x="2850550" y="4290175"/>
              <a:ext cx="12525" cy="11700"/>
            </a:xfrm>
            <a:custGeom>
              <a:avLst/>
              <a:gdLst/>
              <a:ahLst/>
              <a:cxnLst/>
              <a:rect l="l" t="t" r="r" b="b"/>
              <a:pathLst>
                <a:path w="501" h="468" extrusionOk="0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9"/>
            <p:cNvSpPr/>
            <p:nvPr/>
          </p:nvSpPr>
          <p:spPr>
            <a:xfrm>
              <a:off x="3988025" y="43035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9"/>
            <p:cNvSpPr/>
            <p:nvPr/>
          </p:nvSpPr>
          <p:spPr>
            <a:xfrm>
              <a:off x="3988025" y="43035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fill="none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9"/>
            <p:cNvSpPr/>
            <p:nvPr/>
          </p:nvSpPr>
          <p:spPr>
            <a:xfrm>
              <a:off x="4612625" y="4310200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9"/>
            <p:cNvSpPr/>
            <p:nvPr/>
          </p:nvSpPr>
          <p:spPr>
            <a:xfrm>
              <a:off x="1456200" y="4322700"/>
              <a:ext cx="12550" cy="25050"/>
            </a:xfrm>
            <a:custGeom>
              <a:avLst/>
              <a:gdLst/>
              <a:ahLst/>
              <a:cxnLst/>
              <a:rect l="l" t="t" r="r" b="b"/>
              <a:pathLst>
                <a:path w="502" h="1002" extrusionOk="0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9"/>
            <p:cNvSpPr/>
            <p:nvPr/>
          </p:nvSpPr>
          <p:spPr>
            <a:xfrm>
              <a:off x="1285250" y="43410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9"/>
            <p:cNvSpPr/>
            <p:nvPr/>
          </p:nvSpPr>
          <p:spPr>
            <a:xfrm>
              <a:off x="4180650" y="4351900"/>
              <a:ext cx="12550" cy="7525"/>
            </a:xfrm>
            <a:custGeom>
              <a:avLst/>
              <a:gdLst/>
              <a:ahLst/>
              <a:cxnLst/>
              <a:rect l="l" t="t" r="r" b="b"/>
              <a:pathLst>
                <a:path w="502" h="301" extrusionOk="0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9"/>
            <p:cNvSpPr/>
            <p:nvPr/>
          </p:nvSpPr>
          <p:spPr>
            <a:xfrm>
              <a:off x="4298250" y="4351050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9"/>
            <p:cNvSpPr/>
            <p:nvPr/>
          </p:nvSpPr>
          <p:spPr>
            <a:xfrm>
              <a:off x="4420825" y="4384425"/>
              <a:ext cx="13375" cy="19200"/>
            </a:xfrm>
            <a:custGeom>
              <a:avLst/>
              <a:gdLst/>
              <a:ahLst/>
              <a:cxnLst/>
              <a:rect l="l" t="t" r="r" b="b"/>
              <a:pathLst>
                <a:path w="535" h="768" extrusionOk="0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9"/>
            <p:cNvSpPr/>
            <p:nvPr/>
          </p:nvSpPr>
          <p:spPr>
            <a:xfrm>
              <a:off x="1252725" y="4403600"/>
              <a:ext cx="36725" cy="36700"/>
            </a:xfrm>
            <a:custGeom>
              <a:avLst/>
              <a:gdLst/>
              <a:ahLst/>
              <a:cxnLst/>
              <a:rect l="l" t="t" r="r" b="b"/>
              <a:pathLst>
                <a:path w="1469" h="1468" extrusionOk="0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9"/>
            <p:cNvSpPr/>
            <p:nvPr/>
          </p:nvSpPr>
          <p:spPr>
            <a:xfrm>
              <a:off x="3005650" y="440942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9"/>
            <p:cNvSpPr/>
            <p:nvPr/>
          </p:nvSpPr>
          <p:spPr>
            <a:xfrm>
              <a:off x="4283225" y="4435275"/>
              <a:ext cx="18375" cy="15875"/>
            </a:xfrm>
            <a:custGeom>
              <a:avLst/>
              <a:gdLst/>
              <a:ahLst/>
              <a:cxnLst/>
              <a:rect l="l" t="t" r="r" b="b"/>
              <a:pathLst>
                <a:path w="735" h="635" extrusionOk="0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9"/>
            <p:cNvSpPr/>
            <p:nvPr/>
          </p:nvSpPr>
          <p:spPr>
            <a:xfrm>
              <a:off x="1324450" y="4453625"/>
              <a:ext cx="16700" cy="16700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9"/>
            <p:cNvSpPr/>
            <p:nvPr/>
          </p:nvSpPr>
          <p:spPr>
            <a:xfrm>
              <a:off x="1324450" y="4453625"/>
              <a:ext cx="16700" cy="16700"/>
            </a:xfrm>
            <a:custGeom>
              <a:avLst/>
              <a:gdLst/>
              <a:ahLst/>
              <a:cxnLst/>
              <a:rect l="l" t="t" r="r" b="b"/>
              <a:pathLst>
                <a:path w="668" h="668" fill="none" extrusionOk="0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9"/>
            <p:cNvSpPr/>
            <p:nvPr/>
          </p:nvSpPr>
          <p:spPr>
            <a:xfrm>
              <a:off x="4365800" y="4456975"/>
              <a:ext cx="4175" cy="4175"/>
            </a:xfrm>
            <a:custGeom>
              <a:avLst/>
              <a:gdLst/>
              <a:ahLst/>
              <a:cxnLst/>
              <a:rect l="l" t="t" r="r" b="b"/>
              <a:pathLst>
                <a:path w="167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9"/>
            <p:cNvSpPr/>
            <p:nvPr/>
          </p:nvSpPr>
          <p:spPr>
            <a:xfrm>
              <a:off x="5214725" y="4451950"/>
              <a:ext cx="18375" cy="10050"/>
            </a:xfrm>
            <a:custGeom>
              <a:avLst/>
              <a:gdLst/>
              <a:ahLst/>
              <a:cxnLst/>
              <a:rect l="l" t="t" r="r" b="b"/>
              <a:pathLst>
                <a:path w="735" h="402" extrusionOk="0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9"/>
            <p:cNvSpPr/>
            <p:nvPr/>
          </p:nvSpPr>
          <p:spPr>
            <a:xfrm>
              <a:off x="3754525" y="446280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9"/>
            <p:cNvSpPr/>
            <p:nvPr/>
          </p:nvSpPr>
          <p:spPr>
            <a:xfrm>
              <a:off x="4989575" y="4471150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9"/>
            <p:cNvSpPr/>
            <p:nvPr/>
          </p:nvSpPr>
          <p:spPr>
            <a:xfrm>
              <a:off x="3733675" y="45020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9"/>
            <p:cNvSpPr/>
            <p:nvPr/>
          </p:nvSpPr>
          <p:spPr>
            <a:xfrm>
              <a:off x="4063075" y="4542025"/>
              <a:ext cx="44225" cy="45900"/>
            </a:xfrm>
            <a:custGeom>
              <a:avLst/>
              <a:gdLst/>
              <a:ahLst/>
              <a:cxnLst/>
              <a:rect l="l" t="t" r="r" b="b"/>
              <a:pathLst>
                <a:path w="1769" h="1836" extrusionOk="0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9"/>
            <p:cNvSpPr/>
            <p:nvPr/>
          </p:nvSpPr>
          <p:spPr>
            <a:xfrm>
              <a:off x="4796100" y="4557875"/>
              <a:ext cx="50900" cy="96750"/>
            </a:xfrm>
            <a:custGeom>
              <a:avLst/>
              <a:gdLst/>
              <a:ahLst/>
              <a:cxnLst/>
              <a:rect l="l" t="t" r="r" b="b"/>
              <a:pathLst>
                <a:path w="2036" h="3870" extrusionOk="0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9"/>
            <p:cNvSpPr/>
            <p:nvPr/>
          </p:nvSpPr>
          <p:spPr>
            <a:xfrm>
              <a:off x="1190200" y="4572050"/>
              <a:ext cx="18350" cy="29200"/>
            </a:xfrm>
            <a:custGeom>
              <a:avLst/>
              <a:gdLst/>
              <a:ahLst/>
              <a:cxnLst/>
              <a:rect l="l" t="t" r="r" b="b"/>
              <a:pathLst>
                <a:path w="734" h="1168" extrusionOk="0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9"/>
            <p:cNvSpPr/>
            <p:nvPr/>
          </p:nvSpPr>
          <p:spPr>
            <a:xfrm>
              <a:off x="3536025" y="4594575"/>
              <a:ext cx="15875" cy="13350"/>
            </a:xfrm>
            <a:custGeom>
              <a:avLst/>
              <a:gdLst/>
              <a:ahLst/>
              <a:cxnLst/>
              <a:rect l="l" t="t" r="r" b="b"/>
              <a:pathLst>
                <a:path w="635" h="534" extrusionOk="0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9"/>
            <p:cNvSpPr/>
            <p:nvPr/>
          </p:nvSpPr>
          <p:spPr>
            <a:xfrm>
              <a:off x="4297400" y="463042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9"/>
            <p:cNvSpPr/>
            <p:nvPr/>
          </p:nvSpPr>
          <p:spPr>
            <a:xfrm>
              <a:off x="4012200" y="4634600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9"/>
            <p:cNvSpPr/>
            <p:nvPr/>
          </p:nvSpPr>
          <p:spPr>
            <a:xfrm>
              <a:off x="3345900" y="46629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9"/>
            <p:cNvSpPr/>
            <p:nvPr/>
          </p:nvSpPr>
          <p:spPr>
            <a:xfrm>
              <a:off x="4444175" y="469797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9"/>
            <p:cNvSpPr/>
            <p:nvPr/>
          </p:nvSpPr>
          <p:spPr>
            <a:xfrm>
              <a:off x="4129775" y="4707975"/>
              <a:ext cx="15050" cy="13375"/>
            </a:xfrm>
            <a:custGeom>
              <a:avLst/>
              <a:gdLst/>
              <a:ahLst/>
              <a:cxnLst/>
              <a:rect l="l" t="t" r="r" b="b"/>
              <a:pathLst>
                <a:path w="602" h="535" extrusionOk="0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9"/>
            <p:cNvSpPr/>
            <p:nvPr/>
          </p:nvSpPr>
          <p:spPr>
            <a:xfrm>
              <a:off x="1431200" y="4717150"/>
              <a:ext cx="27550" cy="26725"/>
            </a:xfrm>
            <a:custGeom>
              <a:avLst/>
              <a:gdLst/>
              <a:ahLst/>
              <a:cxnLst/>
              <a:rect l="l" t="t" r="r" b="b"/>
              <a:pathLst>
                <a:path w="1102" h="1069" extrusionOk="0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9"/>
            <p:cNvSpPr/>
            <p:nvPr/>
          </p:nvSpPr>
          <p:spPr>
            <a:xfrm>
              <a:off x="5075450" y="4783025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9"/>
            <p:cNvSpPr/>
            <p:nvPr/>
          </p:nvSpPr>
          <p:spPr>
            <a:xfrm>
              <a:off x="1361975" y="479555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9"/>
            <p:cNvSpPr/>
            <p:nvPr/>
          </p:nvSpPr>
          <p:spPr>
            <a:xfrm>
              <a:off x="1336950" y="4802225"/>
              <a:ext cx="100950" cy="122600"/>
            </a:xfrm>
            <a:custGeom>
              <a:avLst/>
              <a:gdLst/>
              <a:ahLst/>
              <a:cxnLst/>
              <a:rect l="l" t="t" r="r" b="b"/>
              <a:pathLst>
                <a:path w="4038" h="4904" extrusionOk="0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9"/>
            <p:cNvSpPr/>
            <p:nvPr/>
          </p:nvSpPr>
          <p:spPr>
            <a:xfrm>
              <a:off x="1336950" y="4802225"/>
              <a:ext cx="100950" cy="122600"/>
            </a:xfrm>
            <a:custGeom>
              <a:avLst/>
              <a:gdLst/>
              <a:ahLst/>
              <a:cxnLst/>
              <a:rect l="l" t="t" r="r" b="b"/>
              <a:pathLst>
                <a:path w="4038" h="4904" fill="none" extrusionOk="0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9"/>
            <p:cNvSpPr/>
            <p:nvPr/>
          </p:nvSpPr>
          <p:spPr>
            <a:xfrm>
              <a:off x="4470025" y="4794700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9"/>
            <p:cNvSpPr/>
            <p:nvPr/>
          </p:nvSpPr>
          <p:spPr>
            <a:xfrm>
              <a:off x="4812775" y="4805550"/>
              <a:ext cx="23375" cy="24200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9"/>
            <p:cNvSpPr/>
            <p:nvPr/>
          </p:nvSpPr>
          <p:spPr>
            <a:xfrm>
              <a:off x="4111450" y="4810550"/>
              <a:ext cx="18350" cy="33375"/>
            </a:xfrm>
            <a:custGeom>
              <a:avLst/>
              <a:gdLst/>
              <a:ahLst/>
              <a:cxnLst/>
              <a:rect l="l" t="t" r="r" b="b"/>
              <a:pathLst>
                <a:path w="734" h="1335" extrusionOk="0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9"/>
            <p:cNvSpPr/>
            <p:nvPr/>
          </p:nvSpPr>
          <p:spPr>
            <a:xfrm>
              <a:off x="3646100" y="48280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9"/>
            <p:cNvSpPr/>
            <p:nvPr/>
          </p:nvSpPr>
          <p:spPr>
            <a:xfrm>
              <a:off x="1318625" y="4889775"/>
              <a:ext cx="25025" cy="22550"/>
            </a:xfrm>
            <a:custGeom>
              <a:avLst/>
              <a:gdLst/>
              <a:ahLst/>
              <a:cxnLst/>
              <a:rect l="l" t="t" r="r" b="b"/>
              <a:pathLst>
                <a:path w="1001" h="902" extrusionOk="0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9"/>
            <p:cNvSpPr/>
            <p:nvPr/>
          </p:nvSpPr>
          <p:spPr>
            <a:xfrm>
              <a:off x="3959675" y="4932300"/>
              <a:ext cx="3350" cy="4200"/>
            </a:xfrm>
            <a:custGeom>
              <a:avLst/>
              <a:gdLst/>
              <a:ahLst/>
              <a:cxnLst/>
              <a:rect l="l" t="t" r="r" b="b"/>
              <a:pathLst>
                <a:path w="134" h="168" extrusionOk="0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9"/>
            <p:cNvSpPr/>
            <p:nvPr/>
          </p:nvSpPr>
          <p:spPr>
            <a:xfrm>
              <a:off x="1658025" y="4933150"/>
              <a:ext cx="19200" cy="15850"/>
            </a:xfrm>
            <a:custGeom>
              <a:avLst/>
              <a:gdLst/>
              <a:ahLst/>
              <a:cxnLst/>
              <a:rect l="l" t="t" r="r" b="b"/>
              <a:pathLst>
                <a:path w="768" h="634" extrusionOk="0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9"/>
            <p:cNvSpPr/>
            <p:nvPr/>
          </p:nvSpPr>
          <p:spPr>
            <a:xfrm>
              <a:off x="1658025" y="4933150"/>
              <a:ext cx="19200" cy="15850"/>
            </a:xfrm>
            <a:custGeom>
              <a:avLst/>
              <a:gdLst/>
              <a:ahLst/>
              <a:cxnLst/>
              <a:rect l="l" t="t" r="r" b="b"/>
              <a:pathLst>
                <a:path w="768" h="634" fill="none" extrusionOk="0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9"/>
            <p:cNvSpPr/>
            <p:nvPr/>
          </p:nvSpPr>
          <p:spPr>
            <a:xfrm>
              <a:off x="1409500" y="4955650"/>
              <a:ext cx="25" cy="1700"/>
            </a:xfrm>
            <a:custGeom>
              <a:avLst/>
              <a:gdLst/>
              <a:ahLst/>
              <a:cxnLst/>
              <a:rect l="l" t="t" r="r" b="b"/>
              <a:pathLst>
                <a:path w="1" h="68" extrusionOk="0">
                  <a:moveTo>
                    <a:pt x="1" y="67"/>
                  </a:moveTo>
                  <a:lnTo>
                    <a:pt x="1" y="1"/>
                  </a:lnTo>
                  <a:lnTo>
                    <a:pt x="1" y="34"/>
                  </a:lnTo>
                  <a:cubicBezTo>
                    <a:pt x="1" y="34"/>
                    <a:pt x="1" y="67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9"/>
            <p:cNvSpPr/>
            <p:nvPr/>
          </p:nvSpPr>
          <p:spPr>
            <a:xfrm>
              <a:off x="1409500" y="4957325"/>
              <a:ext cx="25" cy="3350"/>
            </a:xfrm>
            <a:custGeom>
              <a:avLst/>
              <a:gdLst/>
              <a:ahLst/>
              <a:cxnLst/>
              <a:rect l="l" t="t" r="r" b="b"/>
              <a:pathLst>
                <a:path w="1" h="134" extrusionOk="0">
                  <a:moveTo>
                    <a:pt x="1" y="0"/>
                  </a:moveTo>
                  <a:lnTo>
                    <a:pt x="1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9"/>
            <p:cNvSpPr/>
            <p:nvPr/>
          </p:nvSpPr>
          <p:spPr>
            <a:xfrm>
              <a:off x="1409500" y="4962325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1"/>
                  </a:move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9"/>
            <p:cNvSpPr/>
            <p:nvPr/>
          </p:nvSpPr>
          <p:spPr>
            <a:xfrm>
              <a:off x="1410350" y="4954000"/>
              <a:ext cx="25" cy="1675"/>
            </a:xfrm>
            <a:custGeom>
              <a:avLst/>
              <a:gdLst/>
              <a:ahLst/>
              <a:cxnLst/>
              <a:rect l="l" t="t" r="r" b="b"/>
              <a:pathLst>
                <a:path w="1" h="67" extrusionOk="0">
                  <a:moveTo>
                    <a:pt x="0" y="0"/>
                  </a:moveTo>
                  <a:lnTo>
                    <a:pt x="0" y="67"/>
                  </a:lnTo>
                  <a:cubicBezTo>
                    <a:pt x="0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9"/>
            <p:cNvSpPr/>
            <p:nvPr/>
          </p:nvSpPr>
          <p:spPr>
            <a:xfrm>
              <a:off x="1410350" y="495315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3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9"/>
            <p:cNvSpPr/>
            <p:nvPr/>
          </p:nvSpPr>
          <p:spPr>
            <a:xfrm>
              <a:off x="1421175" y="495315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cubicBezTo>
                    <a:pt x="1" y="1"/>
                    <a:pt x="1" y="1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9"/>
            <p:cNvSpPr/>
            <p:nvPr/>
          </p:nvSpPr>
          <p:spPr>
            <a:xfrm>
              <a:off x="1419525" y="4955650"/>
              <a:ext cx="1675" cy="7525"/>
            </a:xfrm>
            <a:custGeom>
              <a:avLst/>
              <a:gdLst/>
              <a:ahLst/>
              <a:cxnLst/>
              <a:rect l="l" t="t" r="r" b="b"/>
              <a:pathLst>
                <a:path w="67" h="301" extrusionOk="0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9"/>
            <p:cNvSpPr/>
            <p:nvPr/>
          </p:nvSpPr>
          <p:spPr>
            <a:xfrm>
              <a:off x="1419525" y="4955650"/>
              <a:ext cx="1675" cy="7525"/>
            </a:xfrm>
            <a:custGeom>
              <a:avLst/>
              <a:gdLst/>
              <a:ahLst/>
              <a:cxnLst/>
              <a:rect l="l" t="t" r="r" b="b"/>
              <a:pathLst>
                <a:path w="67" h="301" fill="none" extrusionOk="0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9"/>
            <p:cNvSpPr/>
            <p:nvPr/>
          </p:nvSpPr>
          <p:spPr>
            <a:xfrm>
              <a:off x="1666350" y="4970675"/>
              <a:ext cx="24225" cy="26700"/>
            </a:xfrm>
            <a:custGeom>
              <a:avLst/>
              <a:gdLst/>
              <a:ahLst/>
              <a:cxnLst/>
              <a:rect l="l" t="t" r="r" b="b"/>
              <a:pathLst>
                <a:path w="969" h="1068" extrusionOk="0">
                  <a:moveTo>
                    <a:pt x="1" y="0"/>
                  </a:moveTo>
                  <a:cubicBezTo>
                    <a:pt x="1" y="1068"/>
                    <a:pt x="968" y="167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9"/>
            <p:cNvSpPr/>
            <p:nvPr/>
          </p:nvSpPr>
          <p:spPr>
            <a:xfrm>
              <a:off x="2017450" y="4939800"/>
              <a:ext cx="128450" cy="187675"/>
            </a:xfrm>
            <a:custGeom>
              <a:avLst/>
              <a:gdLst/>
              <a:ahLst/>
              <a:cxnLst/>
              <a:rect l="l" t="t" r="r" b="b"/>
              <a:pathLst>
                <a:path w="5138" h="7507" extrusionOk="0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9"/>
            <p:cNvSpPr/>
            <p:nvPr/>
          </p:nvSpPr>
          <p:spPr>
            <a:xfrm>
              <a:off x="2017450" y="4939800"/>
              <a:ext cx="128450" cy="187675"/>
            </a:xfrm>
            <a:custGeom>
              <a:avLst/>
              <a:gdLst/>
              <a:ahLst/>
              <a:cxnLst/>
              <a:rect l="l" t="t" r="r" b="b"/>
              <a:pathLst>
                <a:path w="5138" h="7507" fill="none" extrusionOk="0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9"/>
            <p:cNvSpPr/>
            <p:nvPr/>
          </p:nvSpPr>
          <p:spPr>
            <a:xfrm>
              <a:off x="1574625" y="5004025"/>
              <a:ext cx="150975" cy="223525"/>
            </a:xfrm>
            <a:custGeom>
              <a:avLst/>
              <a:gdLst/>
              <a:ahLst/>
              <a:cxnLst/>
              <a:rect l="l" t="t" r="r" b="b"/>
              <a:pathLst>
                <a:path w="6039" h="8941" extrusionOk="0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9"/>
            <p:cNvSpPr/>
            <p:nvPr/>
          </p:nvSpPr>
          <p:spPr>
            <a:xfrm>
              <a:off x="1574625" y="5004025"/>
              <a:ext cx="150975" cy="223525"/>
            </a:xfrm>
            <a:custGeom>
              <a:avLst/>
              <a:gdLst/>
              <a:ahLst/>
              <a:cxnLst/>
              <a:rect l="l" t="t" r="r" b="b"/>
              <a:pathLst>
                <a:path w="6039" h="8941" fill="none" extrusionOk="0">
                  <a:moveTo>
                    <a:pt x="5571" y="5838"/>
                  </a:moveTo>
                  <a:cubicBezTo>
                    <a:pt x="4871" y="5805"/>
                    <a:pt x="4837" y="5671"/>
                    <a:pt x="4537" y="6138"/>
                  </a:cubicBezTo>
                  <a:cubicBezTo>
                    <a:pt x="4571" y="5805"/>
                    <a:pt x="4104" y="5971"/>
                    <a:pt x="4104" y="5705"/>
                  </a:cubicBezTo>
                  <a:cubicBezTo>
                    <a:pt x="4938" y="5404"/>
                    <a:pt x="4370" y="4537"/>
                    <a:pt x="5138" y="4070"/>
                  </a:cubicBezTo>
                  <a:cubicBezTo>
                    <a:pt x="5104" y="4504"/>
                    <a:pt x="5138" y="4871"/>
                    <a:pt x="5571" y="4804"/>
                  </a:cubicBezTo>
                  <a:cubicBezTo>
                    <a:pt x="5638" y="3503"/>
                    <a:pt x="6038" y="2102"/>
                    <a:pt x="5004" y="1435"/>
                  </a:cubicBezTo>
                  <a:cubicBezTo>
                    <a:pt x="4737" y="2135"/>
                    <a:pt x="5238" y="2369"/>
                    <a:pt x="5004" y="2769"/>
                  </a:cubicBezTo>
                  <a:cubicBezTo>
                    <a:pt x="4904" y="2302"/>
                    <a:pt x="4437" y="2235"/>
                    <a:pt x="3970" y="2202"/>
                  </a:cubicBezTo>
                  <a:cubicBezTo>
                    <a:pt x="3870" y="1168"/>
                    <a:pt x="2936" y="734"/>
                    <a:pt x="2636" y="0"/>
                  </a:cubicBezTo>
                  <a:cubicBezTo>
                    <a:pt x="2169" y="467"/>
                    <a:pt x="1635" y="868"/>
                    <a:pt x="1035" y="1168"/>
                  </a:cubicBezTo>
                  <a:cubicBezTo>
                    <a:pt x="1168" y="2702"/>
                    <a:pt x="901" y="4270"/>
                    <a:pt x="301" y="5705"/>
                  </a:cubicBezTo>
                  <a:cubicBezTo>
                    <a:pt x="634" y="5838"/>
                    <a:pt x="835" y="6138"/>
                    <a:pt x="1168" y="6305"/>
                  </a:cubicBezTo>
                  <a:cubicBezTo>
                    <a:pt x="768" y="6205"/>
                    <a:pt x="334" y="6338"/>
                    <a:pt x="1" y="6572"/>
                  </a:cubicBezTo>
                  <a:cubicBezTo>
                    <a:pt x="1202" y="6972"/>
                    <a:pt x="2469" y="6972"/>
                    <a:pt x="3670" y="6572"/>
                  </a:cubicBezTo>
                  <a:cubicBezTo>
                    <a:pt x="3203" y="7039"/>
                    <a:pt x="3070" y="7139"/>
                    <a:pt x="3070" y="7906"/>
                  </a:cubicBezTo>
                  <a:cubicBezTo>
                    <a:pt x="3670" y="7906"/>
                    <a:pt x="3737" y="8406"/>
                    <a:pt x="4237" y="8473"/>
                  </a:cubicBezTo>
                  <a:cubicBezTo>
                    <a:pt x="4170" y="7939"/>
                    <a:pt x="4370" y="7639"/>
                    <a:pt x="4837" y="7606"/>
                  </a:cubicBezTo>
                  <a:cubicBezTo>
                    <a:pt x="4971" y="8073"/>
                    <a:pt x="4437" y="7906"/>
                    <a:pt x="4404" y="8206"/>
                  </a:cubicBezTo>
                  <a:cubicBezTo>
                    <a:pt x="4837" y="8340"/>
                    <a:pt x="5038" y="8707"/>
                    <a:pt x="5405" y="8940"/>
                  </a:cubicBezTo>
                  <a:cubicBezTo>
                    <a:pt x="5905" y="8406"/>
                    <a:pt x="5004" y="8373"/>
                    <a:pt x="5004" y="7906"/>
                  </a:cubicBezTo>
                  <a:cubicBezTo>
                    <a:pt x="5471" y="7706"/>
                    <a:pt x="5605" y="7172"/>
                    <a:pt x="5004" y="7039"/>
                  </a:cubicBezTo>
                  <a:cubicBezTo>
                    <a:pt x="5204" y="7005"/>
                    <a:pt x="5538" y="7072"/>
                    <a:pt x="5571" y="6872"/>
                  </a:cubicBezTo>
                  <a:cubicBezTo>
                    <a:pt x="5204" y="6772"/>
                    <a:pt x="4938" y="6505"/>
                    <a:pt x="4837" y="6138"/>
                  </a:cubicBezTo>
                  <a:cubicBezTo>
                    <a:pt x="5071" y="6205"/>
                    <a:pt x="5638" y="6705"/>
                    <a:pt x="5872" y="6305"/>
                  </a:cubicBezTo>
                  <a:cubicBezTo>
                    <a:pt x="5605" y="6305"/>
                    <a:pt x="5538" y="6138"/>
                    <a:pt x="5571" y="583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9"/>
            <p:cNvSpPr/>
            <p:nvPr/>
          </p:nvSpPr>
          <p:spPr>
            <a:xfrm>
              <a:off x="1407000" y="4999850"/>
              <a:ext cx="27550" cy="18375"/>
            </a:xfrm>
            <a:custGeom>
              <a:avLst/>
              <a:gdLst/>
              <a:ahLst/>
              <a:cxnLst/>
              <a:rect l="l" t="t" r="r" b="b"/>
              <a:pathLst>
                <a:path w="1102" h="735" extrusionOk="0">
                  <a:moveTo>
                    <a:pt x="701" y="735"/>
                  </a:moveTo>
                  <a:cubicBezTo>
                    <a:pt x="1102" y="1"/>
                    <a:pt x="1" y="368"/>
                    <a:pt x="701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9"/>
            <p:cNvSpPr/>
            <p:nvPr/>
          </p:nvSpPr>
          <p:spPr>
            <a:xfrm>
              <a:off x="1236050" y="5024875"/>
              <a:ext cx="20050" cy="13375"/>
            </a:xfrm>
            <a:custGeom>
              <a:avLst/>
              <a:gdLst/>
              <a:ahLst/>
              <a:cxnLst/>
              <a:rect l="l" t="t" r="r" b="b"/>
              <a:pathLst>
                <a:path w="802" h="535" extrusionOk="0">
                  <a:moveTo>
                    <a:pt x="801" y="34"/>
                  </a:moveTo>
                  <a:cubicBezTo>
                    <a:pt x="401" y="0"/>
                    <a:pt x="1" y="34"/>
                    <a:pt x="67" y="467"/>
                  </a:cubicBezTo>
                  <a:cubicBezTo>
                    <a:pt x="534" y="534"/>
                    <a:pt x="668" y="301"/>
                    <a:pt x="8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9"/>
            <p:cNvSpPr/>
            <p:nvPr/>
          </p:nvSpPr>
          <p:spPr>
            <a:xfrm>
              <a:off x="3195775" y="5025700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9"/>
            <p:cNvSpPr/>
            <p:nvPr/>
          </p:nvSpPr>
          <p:spPr>
            <a:xfrm>
              <a:off x="1388675" y="5051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9"/>
            <p:cNvSpPr/>
            <p:nvPr/>
          </p:nvSpPr>
          <p:spPr>
            <a:xfrm>
              <a:off x="3108225" y="5062400"/>
              <a:ext cx="18375" cy="20050"/>
            </a:xfrm>
            <a:custGeom>
              <a:avLst/>
              <a:gdLst/>
              <a:ahLst/>
              <a:cxnLst/>
              <a:rect l="l" t="t" r="r" b="b"/>
              <a:pathLst>
                <a:path w="735" h="802" extrusionOk="0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9"/>
            <p:cNvSpPr/>
            <p:nvPr/>
          </p:nvSpPr>
          <p:spPr>
            <a:xfrm>
              <a:off x="3108225" y="5062400"/>
              <a:ext cx="18375" cy="20050"/>
            </a:xfrm>
            <a:custGeom>
              <a:avLst/>
              <a:gdLst/>
              <a:ahLst/>
              <a:cxnLst/>
              <a:rect l="l" t="t" r="r" b="b"/>
              <a:pathLst>
                <a:path w="735" h="802" fill="none" extrusionOk="0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9"/>
            <p:cNvSpPr/>
            <p:nvPr/>
          </p:nvSpPr>
          <p:spPr>
            <a:xfrm>
              <a:off x="1464550" y="50590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9"/>
            <p:cNvSpPr/>
            <p:nvPr/>
          </p:nvSpPr>
          <p:spPr>
            <a:xfrm>
              <a:off x="4381625" y="5065725"/>
              <a:ext cx="20050" cy="20050"/>
            </a:xfrm>
            <a:custGeom>
              <a:avLst/>
              <a:gdLst/>
              <a:ahLst/>
              <a:cxnLst/>
              <a:rect l="l" t="t" r="r" b="b"/>
              <a:pathLst>
                <a:path w="802" h="802" extrusionOk="0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9"/>
            <p:cNvSpPr/>
            <p:nvPr/>
          </p:nvSpPr>
          <p:spPr>
            <a:xfrm>
              <a:off x="1190200" y="4959825"/>
              <a:ext cx="21700" cy="40050"/>
            </a:xfrm>
            <a:custGeom>
              <a:avLst/>
              <a:gdLst/>
              <a:ahLst/>
              <a:cxnLst/>
              <a:rect l="l" t="t" r="r" b="b"/>
              <a:pathLst>
                <a:path w="868" h="1602" extrusionOk="0">
                  <a:moveTo>
                    <a:pt x="867" y="868"/>
                  </a:moveTo>
                  <a:cubicBezTo>
                    <a:pt x="467" y="868"/>
                    <a:pt x="734" y="1"/>
                    <a:pt x="0" y="134"/>
                  </a:cubicBezTo>
                  <a:lnTo>
                    <a:pt x="0" y="1602"/>
                  </a:lnTo>
                  <a:cubicBezTo>
                    <a:pt x="367" y="801"/>
                    <a:pt x="367" y="1268"/>
                    <a:pt x="867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9"/>
            <p:cNvSpPr/>
            <p:nvPr/>
          </p:nvSpPr>
          <p:spPr>
            <a:xfrm>
              <a:off x="1190200" y="4918125"/>
              <a:ext cx="30025" cy="41725"/>
            </a:xfrm>
            <a:custGeom>
              <a:avLst/>
              <a:gdLst/>
              <a:ahLst/>
              <a:cxnLst/>
              <a:rect l="l" t="t" r="r" b="b"/>
              <a:pathLst>
                <a:path w="1201" h="1669" extrusionOk="0">
                  <a:moveTo>
                    <a:pt x="300" y="1068"/>
                  </a:moveTo>
                  <a:cubicBezTo>
                    <a:pt x="734" y="1168"/>
                    <a:pt x="167" y="1402"/>
                    <a:pt x="300" y="1669"/>
                  </a:cubicBezTo>
                  <a:cubicBezTo>
                    <a:pt x="1201" y="1368"/>
                    <a:pt x="434" y="1101"/>
                    <a:pt x="1168" y="801"/>
                  </a:cubicBezTo>
                  <a:cubicBezTo>
                    <a:pt x="1001" y="301"/>
                    <a:pt x="500" y="1"/>
                    <a:pt x="0" y="67"/>
                  </a:cubicBezTo>
                  <a:lnTo>
                    <a:pt x="0" y="1368"/>
                  </a:lnTo>
                  <a:cubicBezTo>
                    <a:pt x="267" y="1435"/>
                    <a:pt x="267" y="1268"/>
                    <a:pt x="30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9"/>
            <p:cNvSpPr/>
            <p:nvPr/>
          </p:nvSpPr>
          <p:spPr>
            <a:xfrm>
              <a:off x="1190200" y="4135075"/>
              <a:ext cx="77575" cy="70900"/>
            </a:xfrm>
            <a:custGeom>
              <a:avLst/>
              <a:gdLst/>
              <a:ahLst/>
              <a:cxnLst/>
              <a:rect l="l" t="t" r="r" b="b"/>
              <a:pathLst>
                <a:path w="3103" h="2836" extrusionOk="0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9"/>
            <p:cNvSpPr/>
            <p:nvPr/>
          </p:nvSpPr>
          <p:spPr>
            <a:xfrm>
              <a:off x="4733550" y="3898225"/>
              <a:ext cx="21700" cy="21725"/>
            </a:xfrm>
            <a:custGeom>
              <a:avLst/>
              <a:gdLst/>
              <a:ahLst/>
              <a:cxnLst/>
              <a:rect l="l" t="t" r="r" b="b"/>
              <a:pathLst>
                <a:path w="868" h="869" extrusionOk="0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9"/>
            <p:cNvSpPr/>
            <p:nvPr/>
          </p:nvSpPr>
          <p:spPr>
            <a:xfrm>
              <a:off x="4575950" y="3984950"/>
              <a:ext cx="30025" cy="24225"/>
            </a:xfrm>
            <a:custGeom>
              <a:avLst/>
              <a:gdLst/>
              <a:ahLst/>
              <a:cxnLst/>
              <a:rect l="l" t="t" r="r" b="b"/>
              <a:pathLst>
                <a:path w="1201" h="969" extrusionOk="0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9"/>
            <p:cNvSpPr/>
            <p:nvPr/>
          </p:nvSpPr>
          <p:spPr>
            <a:xfrm>
              <a:off x="2595350" y="4135900"/>
              <a:ext cx="70075" cy="70075"/>
            </a:xfrm>
            <a:custGeom>
              <a:avLst/>
              <a:gdLst/>
              <a:ahLst/>
              <a:cxnLst/>
              <a:rect l="l" t="t" r="r" b="b"/>
              <a:pathLst>
                <a:path w="2803" h="2803" extrusionOk="0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9"/>
            <p:cNvSpPr/>
            <p:nvPr/>
          </p:nvSpPr>
          <p:spPr>
            <a:xfrm>
              <a:off x="1187675" y="4210125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9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9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fill="none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9"/>
            <p:cNvSpPr/>
            <p:nvPr/>
          </p:nvSpPr>
          <p:spPr>
            <a:xfrm>
              <a:off x="1422025" y="4497825"/>
              <a:ext cx="86750" cy="102600"/>
            </a:xfrm>
            <a:custGeom>
              <a:avLst/>
              <a:gdLst/>
              <a:ahLst/>
              <a:cxnLst/>
              <a:rect l="l" t="t" r="r" b="b"/>
              <a:pathLst>
                <a:path w="3470" h="4104" extrusionOk="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9"/>
            <p:cNvSpPr/>
            <p:nvPr/>
          </p:nvSpPr>
          <p:spPr>
            <a:xfrm>
              <a:off x="1300275" y="4906450"/>
              <a:ext cx="121775" cy="159300"/>
            </a:xfrm>
            <a:custGeom>
              <a:avLst/>
              <a:gdLst/>
              <a:ahLst/>
              <a:cxnLst/>
              <a:rect l="l" t="t" r="r" b="b"/>
              <a:pathLst>
                <a:path w="4871" h="6372" extrusionOk="0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9"/>
            <p:cNvSpPr/>
            <p:nvPr/>
          </p:nvSpPr>
          <p:spPr>
            <a:xfrm>
              <a:off x="1300275" y="4906450"/>
              <a:ext cx="121775" cy="159300"/>
            </a:xfrm>
            <a:custGeom>
              <a:avLst/>
              <a:gdLst/>
              <a:ahLst/>
              <a:cxnLst/>
              <a:rect l="l" t="t" r="r" b="b"/>
              <a:pathLst>
                <a:path w="4871" h="6372" fill="none" extrusionOk="0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7" name="Google Shape;2207;p9"/>
          <p:cNvSpPr/>
          <p:nvPr/>
        </p:nvSpPr>
        <p:spPr>
          <a:xfrm>
            <a:off x="-67300" y="1484750"/>
            <a:ext cx="3370498" cy="3830540"/>
          </a:xfrm>
          <a:custGeom>
            <a:avLst/>
            <a:gdLst/>
            <a:ahLst/>
            <a:cxnLst/>
            <a:rect l="l" t="t" r="r" b="b"/>
            <a:pathLst>
              <a:path w="161403" h="183433" extrusionOk="0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8" name="Google Shape;2208;p9"/>
          <p:cNvSpPr/>
          <p:nvPr/>
        </p:nvSpPr>
        <p:spPr>
          <a:xfrm rot="5400000" flipH="1">
            <a:off x="-1531575" y="1329163"/>
            <a:ext cx="4070025" cy="1141500"/>
          </a:xfrm>
          <a:custGeom>
            <a:avLst/>
            <a:gdLst/>
            <a:ahLst/>
            <a:cxnLst/>
            <a:rect l="l" t="t" r="r" b="b"/>
            <a:pathLst>
              <a:path w="162801" h="45660" extrusionOk="0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09" name="Google Shape;2209;p9"/>
          <p:cNvPicPr preferRelativeResize="0"/>
          <p:nvPr/>
        </p:nvPicPr>
        <p:blipFill rotWithShape="1">
          <a:blip r:embed="rId2">
            <a:alphaModFix/>
          </a:blip>
          <a:srcRect l="39854" t="30807" r="3892" b="33555"/>
          <a:stretch/>
        </p:blipFill>
        <p:spPr>
          <a:xfrm>
            <a:off x="0" y="2707100"/>
            <a:ext cx="4399850" cy="264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10" name="Google Shape;2210;p9"/>
          <p:cNvSpPr txBox="1">
            <a:spLocks noGrp="1"/>
          </p:cNvSpPr>
          <p:nvPr>
            <p:ph type="title"/>
          </p:nvPr>
        </p:nvSpPr>
        <p:spPr>
          <a:xfrm>
            <a:off x="711725" y="298300"/>
            <a:ext cx="3837000" cy="1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211" name="Google Shape;2211;p9"/>
          <p:cNvSpPr txBox="1">
            <a:spLocks noGrp="1"/>
          </p:cNvSpPr>
          <p:nvPr>
            <p:ph type="subTitle" idx="1"/>
          </p:nvPr>
        </p:nvSpPr>
        <p:spPr>
          <a:xfrm>
            <a:off x="1217075" y="1906300"/>
            <a:ext cx="2826300" cy="6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12" name="Google Shape;2212;p9"/>
          <p:cNvSpPr txBox="1">
            <a:spLocks noGrp="1"/>
          </p:cNvSpPr>
          <p:nvPr>
            <p:ph type="body" idx="2"/>
          </p:nvPr>
        </p:nvSpPr>
        <p:spPr>
          <a:xfrm>
            <a:off x="711725" y="3258825"/>
            <a:ext cx="3464400" cy="134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●"/>
              <a:defRPr sz="16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60652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3"/>
          <p:cNvPicPr preferRelativeResize="0"/>
          <p:nvPr/>
        </p:nvPicPr>
        <p:blipFill rotWithShape="1">
          <a:blip r:embed="rId2">
            <a:alphaModFix/>
          </a:blip>
          <a:srcRect l="56434" t="30808" r="3895" b="33559"/>
          <a:stretch/>
        </p:blipFill>
        <p:spPr>
          <a:xfrm rot="10800000">
            <a:off x="4378575" y="3531125"/>
            <a:ext cx="4778875" cy="2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3"/>
          <p:cNvSpPr/>
          <p:nvPr/>
        </p:nvSpPr>
        <p:spPr>
          <a:xfrm>
            <a:off x="-47625" y="1546225"/>
            <a:ext cx="4209390" cy="4783933"/>
          </a:xfrm>
          <a:custGeom>
            <a:avLst/>
            <a:gdLst/>
            <a:ahLst/>
            <a:cxnLst/>
            <a:rect l="l" t="t" r="r" b="b"/>
            <a:pathLst>
              <a:path w="161403" h="183433" extrusionOk="0">
                <a:moveTo>
                  <a:pt x="24715" y="0"/>
                </a:moveTo>
                <a:cubicBezTo>
                  <a:pt x="16261" y="0"/>
                  <a:pt x="7693" y="2280"/>
                  <a:pt x="214" y="6287"/>
                </a:cubicBezTo>
                <a:cubicBezTo>
                  <a:pt x="214" y="6530"/>
                  <a:pt x="1" y="7503"/>
                  <a:pt x="1" y="7746"/>
                </a:cubicBezTo>
                <a:lnTo>
                  <a:pt x="1" y="178448"/>
                </a:lnTo>
                <a:lnTo>
                  <a:pt x="121705" y="177688"/>
                </a:lnTo>
                <a:cubicBezTo>
                  <a:pt x="122604" y="180469"/>
                  <a:pt x="126932" y="183433"/>
                  <a:pt x="130030" y="183433"/>
                </a:cubicBezTo>
                <a:cubicBezTo>
                  <a:pt x="130284" y="183433"/>
                  <a:pt x="130529" y="183413"/>
                  <a:pt x="130763" y="183372"/>
                </a:cubicBezTo>
                <a:cubicBezTo>
                  <a:pt x="128575" y="179937"/>
                  <a:pt x="127784" y="175256"/>
                  <a:pt x="130094" y="171943"/>
                </a:cubicBezTo>
                <a:cubicBezTo>
                  <a:pt x="132367" y="168661"/>
                  <a:pt x="136709" y="167761"/>
                  <a:pt x="140758" y="167761"/>
                </a:cubicBezTo>
                <a:cubicBezTo>
                  <a:pt x="141097" y="167761"/>
                  <a:pt x="141433" y="167767"/>
                  <a:pt x="141766" y="167779"/>
                </a:cubicBezTo>
                <a:cubicBezTo>
                  <a:pt x="143978" y="167872"/>
                  <a:pt x="146230" y="168117"/>
                  <a:pt x="148440" y="168117"/>
                </a:cubicBezTo>
                <a:cubicBezTo>
                  <a:pt x="150542" y="168117"/>
                  <a:pt x="152607" y="167895"/>
                  <a:pt x="154563" y="167110"/>
                </a:cubicBezTo>
                <a:cubicBezTo>
                  <a:pt x="158545" y="165469"/>
                  <a:pt x="161402" y="160149"/>
                  <a:pt x="158727" y="156776"/>
                </a:cubicBezTo>
                <a:cubicBezTo>
                  <a:pt x="157086" y="154678"/>
                  <a:pt x="154137" y="154222"/>
                  <a:pt x="151736" y="153067"/>
                </a:cubicBezTo>
                <a:cubicBezTo>
                  <a:pt x="144350" y="149420"/>
                  <a:pt x="143043" y="139389"/>
                  <a:pt x="144380" y="131274"/>
                </a:cubicBezTo>
                <a:cubicBezTo>
                  <a:pt x="145718" y="123158"/>
                  <a:pt x="148697" y="114769"/>
                  <a:pt x="146295" y="106896"/>
                </a:cubicBezTo>
                <a:cubicBezTo>
                  <a:pt x="143529" y="98021"/>
                  <a:pt x="134259" y="92398"/>
                  <a:pt x="125049" y="91091"/>
                </a:cubicBezTo>
                <a:cubicBezTo>
                  <a:pt x="123078" y="90811"/>
                  <a:pt x="121102" y="90689"/>
                  <a:pt x="119124" y="90689"/>
                </a:cubicBezTo>
                <a:cubicBezTo>
                  <a:pt x="111857" y="90689"/>
                  <a:pt x="104563" y="92341"/>
                  <a:pt x="97419" y="93918"/>
                </a:cubicBezTo>
                <a:cubicBezTo>
                  <a:pt x="90817" y="95392"/>
                  <a:pt x="84071" y="96787"/>
                  <a:pt x="77379" y="96787"/>
                </a:cubicBezTo>
                <a:cubicBezTo>
                  <a:pt x="74827" y="96787"/>
                  <a:pt x="72284" y="96584"/>
                  <a:pt x="69759" y="96106"/>
                </a:cubicBezTo>
                <a:cubicBezTo>
                  <a:pt x="60610" y="94343"/>
                  <a:pt x="51704" y="87990"/>
                  <a:pt x="49789" y="78872"/>
                </a:cubicBezTo>
                <a:cubicBezTo>
                  <a:pt x="48421" y="72276"/>
                  <a:pt x="50853" y="65528"/>
                  <a:pt x="53862" y="59510"/>
                </a:cubicBezTo>
                <a:cubicBezTo>
                  <a:pt x="56902" y="53491"/>
                  <a:pt x="60610" y="47716"/>
                  <a:pt x="62130" y="41151"/>
                </a:cubicBezTo>
                <a:cubicBezTo>
                  <a:pt x="65564" y="26622"/>
                  <a:pt x="56628" y="10846"/>
                  <a:pt x="43254" y="4190"/>
                </a:cubicBezTo>
                <a:cubicBezTo>
                  <a:pt x="37493" y="1316"/>
                  <a:pt x="31137" y="0"/>
                  <a:pt x="24715" y="0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"/>
          <p:cNvSpPr/>
          <p:nvPr/>
        </p:nvSpPr>
        <p:spPr>
          <a:xfrm flipH="1">
            <a:off x="-91710" y="-118225"/>
            <a:ext cx="2691086" cy="2938217"/>
          </a:xfrm>
          <a:custGeom>
            <a:avLst/>
            <a:gdLst/>
            <a:ahLst/>
            <a:cxnLst/>
            <a:rect l="l" t="t" r="r" b="b"/>
            <a:pathLst>
              <a:path w="90033" h="98301" extrusionOk="0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990000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3"/>
          <p:cNvSpPr txBox="1">
            <a:spLocks noGrp="1"/>
          </p:cNvSpPr>
          <p:nvPr>
            <p:ph type="title"/>
          </p:nvPr>
        </p:nvSpPr>
        <p:spPr>
          <a:xfrm>
            <a:off x="711725" y="2872400"/>
            <a:ext cx="4773900" cy="8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6" name="Google Shape;346;p3"/>
          <p:cNvSpPr txBox="1">
            <a:spLocks noGrp="1"/>
          </p:cNvSpPr>
          <p:nvPr>
            <p:ph type="title" idx="2" hasCustomPrompt="1"/>
          </p:nvPr>
        </p:nvSpPr>
        <p:spPr>
          <a:xfrm>
            <a:off x="711725" y="973025"/>
            <a:ext cx="1715100" cy="18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47" name="Google Shape;347;p3"/>
          <p:cNvSpPr txBox="1">
            <a:spLocks noGrp="1"/>
          </p:cNvSpPr>
          <p:nvPr>
            <p:ph type="subTitle" idx="1"/>
          </p:nvPr>
        </p:nvSpPr>
        <p:spPr>
          <a:xfrm>
            <a:off x="711725" y="3903138"/>
            <a:ext cx="4858800" cy="4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"/>
          <p:cNvSpPr/>
          <p:nvPr/>
        </p:nvSpPr>
        <p:spPr>
          <a:xfrm flipH="1">
            <a:off x="9121100" y="143068"/>
            <a:ext cx="21305" cy="20438"/>
          </a:xfrm>
          <a:custGeom>
            <a:avLst/>
            <a:gdLst/>
            <a:ahLst/>
            <a:cxnLst/>
            <a:rect l="l" t="t" r="r" b="b"/>
            <a:pathLst>
              <a:path w="835" h="801" extrusionOk="0">
                <a:moveTo>
                  <a:pt x="34" y="334"/>
                </a:moveTo>
                <a:cubicBezTo>
                  <a:pt x="1" y="0"/>
                  <a:pt x="568" y="267"/>
                  <a:pt x="768" y="200"/>
                </a:cubicBezTo>
                <a:cubicBezTo>
                  <a:pt x="835" y="801"/>
                  <a:pt x="301" y="300"/>
                  <a:pt x="34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"/>
          <p:cNvSpPr/>
          <p:nvPr/>
        </p:nvSpPr>
        <p:spPr>
          <a:xfrm flipH="1">
            <a:off x="7205255" y="148171"/>
            <a:ext cx="11941" cy="8522"/>
          </a:xfrm>
          <a:custGeom>
            <a:avLst/>
            <a:gdLst/>
            <a:ahLst/>
            <a:cxnLst/>
            <a:rect l="l" t="t" r="r" b="b"/>
            <a:pathLst>
              <a:path w="468" h="334" extrusionOk="0">
                <a:moveTo>
                  <a:pt x="434" y="0"/>
                </a:moveTo>
                <a:lnTo>
                  <a:pt x="1" y="0"/>
                </a:lnTo>
                <a:lnTo>
                  <a:pt x="1" y="267"/>
                </a:lnTo>
                <a:cubicBezTo>
                  <a:pt x="301" y="334"/>
                  <a:pt x="468" y="267"/>
                  <a:pt x="434" y="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"/>
          <p:cNvSpPr/>
          <p:nvPr/>
        </p:nvSpPr>
        <p:spPr>
          <a:xfrm flipH="1">
            <a:off x="8465747" y="159244"/>
            <a:ext cx="31511" cy="36614"/>
          </a:xfrm>
          <a:custGeom>
            <a:avLst/>
            <a:gdLst/>
            <a:ahLst/>
            <a:cxnLst/>
            <a:rect l="l" t="t" r="r" b="b"/>
            <a:pathLst>
              <a:path w="1235" h="1435" extrusionOk="0">
                <a:moveTo>
                  <a:pt x="1235" y="867"/>
                </a:moveTo>
                <a:cubicBezTo>
                  <a:pt x="1235" y="0"/>
                  <a:pt x="0" y="234"/>
                  <a:pt x="67" y="1034"/>
                </a:cubicBezTo>
                <a:cubicBezTo>
                  <a:pt x="501" y="1434"/>
                  <a:pt x="868" y="934"/>
                  <a:pt x="1235" y="8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"/>
          <p:cNvSpPr/>
          <p:nvPr/>
        </p:nvSpPr>
        <p:spPr>
          <a:xfrm flipH="1">
            <a:off x="9121942" y="166031"/>
            <a:ext cx="16202" cy="15360"/>
          </a:xfrm>
          <a:custGeom>
            <a:avLst/>
            <a:gdLst/>
            <a:ahLst/>
            <a:cxnLst/>
            <a:rect l="l" t="t" r="r" b="b"/>
            <a:pathLst>
              <a:path w="635" h="602" extrusionOk="0">
                <a:moveTo>
                  <a:pt x="0" y="468"/>
                </a:moveTo>
                <a:cubicBezTo>
                  <a:pt x="634" y="601"/>
                  <a:pt x="34" y="1"/>
                  <a:pt x="0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"/>
          <p:cNvSpPr/>
          <p:nvPr/>
        </p:nvSpPr>
        <p:spPr>
          <a:xfrm flipH="1">
            <a:off x="8934713" y="197542"/>
            <a:ext cx="45978" cy="43427"/>
          </a:xfrm>
          <a:custGeom>
            <a:avLst/>
            <a:gdLst/>
            <a:ahLst/>
            <a:cxnLst/>
            <a:rect l="l" t="t" r="r" b="b"/>
            <a:pathLst>
              <a:path w="1802" h="1702" extrusionOk="0">
                <a:moveTo>
                  <a:pt x="1468" y="1401"/>
                </a:moveTo>
                <a:cubicBezTo>
                  <a:pt x="1802" y="367"/>
                  <a:pt x="101" y="0"/>
                  <a:pt x="1" y="1134"/>
                </a:cubicBezTo>
                <a:cubicBezTo>
                  <a:pt x="568" y="1201"/>
                  <a:pt x="935" y="1701"/>
                  <a:pt x="1468" y="1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"/>
          <p:cNvSpPr/>
          <p:nvPr/>
        </p:nvSpPr>
        <p:spPr>
          <a:xfrm flipH="1">
            <a:off x="6870779" y="201778"/>
            <a:ext cx="11074" cy="22173"/>
          </a:xfrm>
          <a:custGeom>
            <a:avLst/>
            <a:gdLst/>
            <a:ahLst/>
            <a:cxnLst/>
            <a:rect l="l" t="t" r="r" b="b"/>
            <a:pathLst>
              <a:path w="434" h="869" extrusionOk="0">
                <a:moveTo>
                  <a:pt x="0" y="234"/>
                </a:moveTo>
                <a:lnTo>
                  <a:pt x="0" y="635"/>
                </a:lnTo>
                <a:cubicBezTo>
                  <a:pt x="434" y="868"/>
                  <a:pt x="434" y="1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"/>
          <p:cNvSpPr/>
          <p:nvPr/>
        </p:nvSpPr>
        <p:spPr>
          <a:xfrm flipH="1">
            <a:off x="6827353" y="223925"/>
            <a:ext cx="18754" cy="23857"/>
          </a:xfrm>
          <a:custGeom>
            <a:avLst/>
            <a:gdLst/>
            <a:ahLst/>
            <a:cxnLst/>
            <a:rect l="l" t="t" r="r" b="b"/>
            <a:pathLst>
              <a:path w="735" h="935" extrusionOk="0">
                <a:moveTo>
                  <a:pt x="534" y="834"/>
                </a:moveTo>
                <a:cubicBezTo>
                  <a:pt x="734" y="601"/>
                  <a:pt x="734" y="0"/>
                  <a:pt x="234" y="100"/>
                </a:cubicBezTo>
                <a:cubicBezTo>
                  <a:pt x="0" y="300"/>
                  <a:pt x="0" y="934"/>
                  <a:pt x="534" y="8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"/>
          <p:cNvSpPr/>
          <p:nvPr/>
        </p:nvSpPr>
        <p:spPr>
          <a:xfrm flipH="1">
            <a:off x="7303131" y="230737"/>
            <a:ext cx="52791" cy="56184"/>
          </a:xfrm>
          <a:custGeom>
            <a:avLst/>
            <a:gdLst/>
            <a:ahLst/>
            <a:cxnLst/>
            <a:rect l="l" t="t" r="r" b="b"/>
            <a:pathLst>
              <a:path w="2069" h="2202" extrusionOk="0">
                <a:moveTo>
                  <a:pt x="1468" y="2168"/>
                </a:moveTo>
                <a:cubicBezTo>
                  <a:pt x="1368" y="1401"/>
                  <a:pt x="2068" y="1468"/>
                  <a:pt x="1902" y="701"/>
                </a:cubicBezTo>
                <a:cubicBezTo>
                  <a:pt x="801" y="0"/>
                  <a:pt x="0" y="2202"/>
                  <a:pt x="1468" y="2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"/>
          <p:cNvSpPr/>
          <p:nvPr/>
        </p:nvSpPr>
        <p:spPr>
          <a:xfrm flipH="1">
            <a:off x="6844397" y="303072"/>
            <a:ext cx="14493" cy="17044"/>
          </a:xfrm>
          <a:custGeom>
            <a:avLst/>
            <a:gdLst/>
            <a:ahLst/>
            <a:cxnLst/>
            <a:rect l="l" t="t" r="r" b="b"/>
            <a:pathLst>
              <a:path w="568" h="668" extrusionOk="0">
                <a:moveTo>
                  <a:pt x="435" y="668"/>
                </a:moveTo>
                <a:cubicBezTo>
                  <a:pt x="568" y="334"/>
                  <a:pt x="68" y="0"/>
                  <a:pt x="1" y="367"/>
                </a:cubicBezTo>
                <a:cubicBezTo>
                  <a:pt x="201" y="401"/>
                  <a:pt x="234" y="601"/>
                  <a:pt x="435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"/>
          <p:cNvSpPr/>
          <p:nvPr/>
        </p:nvSpPr>
        <p:spPr>
          <a:xfrm flipH="1">
            <a:off x="8224018" y="309885"/>
            <a:ext cx="21305" cy="20438"/>
          </a:xfrm>
          <a:custGeom>
            <a:avLst/>
            <a:gdLst/>
            <a:ahLst/>
            <a:cxnLst/>
            <a:rect l="l" t="t" r="r" b="b"/>
            <a:pathLst>
              <a:path w="835" h="801" extrusionOk="0">
                <a:moveTo>
                  <a:pt x="734" y="667"/>
                </a:moveTo>
                <a:cubicBezTo>
                  <a:pt x="834" y="34"/>
                  <a:pt x="167" y="0"/>
                  <a:pt x="0" y="401"/>
                </a:cubicBezTo>
                <a:cubicBezTo>
                  <a:pt x="267" y="434"/>
                  <a:pt x="267" y="801"/>
                  <a:pt x="734" y="6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"/>
          <p:cNvSpPr/>
          <p:nvPr/>
        </p:nvSpPr>
        <p:spPr>
          <a:xfrm flipH="1">
            <a:off x="7006953" y="304782"/>
            <a:ext cx="20438" cy="15335"/>
          </a:xfrm>
          <a:custGeom>
            <a:avLst/>
            <a:gdLst/>
            <a:ahLst/>
            <a:cxnLst/>
            <a:rect l="l" t="t" r="r" b="b"/>
            <a:pathLst>
              <a:path w="801" h="601" extrusionOk="0">
                <a:moveTo>
                  <a:pt x="0" y="434"/>
                </a:moveTo>
                <a:cubicBezTo>
                  <a:pt x="801" y="601"/>
                  <a:pt x="167" y="0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"/>
          <p:cNvSpPr/>
          <p:nvPr/>
        </p:nvSpPr>
        <p:spPr>
          <a:xfrm flipH="1">
            <a:off x="9010467" y="320091"/>
            <a:ext cx="48530" cy="35772"/>
          </a:xfrm>
          <a:custGeom>
            <a:avLst/>
            <a:gdLst/>
            <a:ahLst/>
            <a:cxnLst/>
            <a:rect l="l" t="t" r="r" b="b"/>
            <a:pathLst>
              <a:path w="1902" h="1402" extrusionOk="0">
                <a:moveTo>
                  <a:pt x="268" y="1301"/>
                </a:moveTo>
                <a:cubicBezTo>
                  <a:pt x="634" y="801"/>
                  <a:pt x="1335" y="1402"/>
                  <a:pt x="1902" y="1001"/>
                </a:cubicBezTo>
                <a:cubicBezTo>
                  <a:pt x="1902" y="334"/>
                  <a:pt x="1402" y="134"/>
                  <a:pt x="868" y="1"/>
                </a:cubicBezTo>
                <a:cubicBezTo>
                  <a:pt x="701" y="501"/>
                  <a:pt x="201" y="701"/>
                  <a:pt x="1" y="1168"/>
                </a:cubicBezTo>
                <a:cubicBezTo>
                  <a:pt x="101" y="1201"/>
                  <a:pt x="268" y="1168"/>
                  <a:pt x="268" y="1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"/>
          <p:cNvSpPr/>
          <p:nvPr/>
        </p:nvSpPr>
        <p:spPr>
          <a:xfrm flipH="1">
            <a:off x="9010467" y="320091"/>
            <a:ext cx="48530" cy="35772"/>
          </a:xfrm>
          <a:custGeom>
            <a:avLst/>
            <a:gdLst/>
            <a:ahLst/>
            <a:cxnLst/>
            <a:rect l="l" t="t" r="r" b="b"/>
            <a:pathLst>
              <a:path w="1902" h="1402" fill="none" extrusionOk="0">
                <a:moveTo>
                  <a:pt x="268" y="1301"/>
                </a:moveTo>
                <a:cubicBezTo>
                  <a:pt x="634" y="801"/>
                  <a:pt x="1335" y="1402"/>
                  <a:pt x="1902" y="1001"/>
                </a:cubicBezTo>
                <a:cubicBezTo>
                  <a:pt x="1902" y="334"/>
                  <a:pt x="1402" y="134"/>
                  <a:pt x="868" y="1"/>
                </a:cubicBezTo>
                <a:cubicBezTo>
                  <a:pt x="701" y="501"/>
                  <a:pt x="201" y="701"/>
                  <a:pt x="1" y="1168"/>
                </a:cubicBezTo>
                <a:cubicBezTo>
                  <a:pt x="101" y="1201"/>
                  <a:pt x="268" y="1168"/>
                  <a:pt x="268" y="1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"/>
          <p:cNvSpPr/>
          <p:nvPr/>
        </p:nvSpPr>
        <p:spPr>
          <a:xfrm flipH="1">
            <a:off x="7303131" y="330297"/>
            <a:ext cx="14493" cy="11941"/>
          </a:xfrm>
          <a:custGeom>
            <a:avLst/>
            <a:gdLst/>
            <a:ahLst/>
            <a:cxnLst/>
            <a:rect l="l" t="t" r="r" b="b"/>
            <a:pathLst>
              <a:path w="568" h="468" extrusionOk="0">
                <a:moveTo>
                  <a:pt x="100" y="34"/>
                </a:moveTo>
                <a:cubicBezTo>
                  <a:pt x="0" y="401"/>
                  <a:pt x="401" y="301"/>
                  <a:pt x="534" y="468"/>
                </a:cubicBezTo>
                <a:cubicBezTo>
                  <a:pt x="567" y="134"/>
                  <a:pt x="434" y="1"/>
                  <a:pt x="10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"/>
          <p:cNvSpPr/>
          <p:nvPr/>
        </p:nvSpPr>
        <p:spPr>
          <a:xfrm flipH="1">
            <a:off x="7258020" y="337977"/>
            <a:ext cx="17044" cy="12783"/>
          </a:xfrm>
          <a:custGeom>
            <a:avLst/>
            <a:gdLst/>
            <a:ahLst/>
            <a:cxnLst/>
            <a:rect l="l" t="t" r="r" b="b"/>
            <a:pathLst>
              <a:path w="668" h="501" extrusionOk="0">
                <a:moveTo>
                  <a:pt x="67" y="33"/>
                </a:moveTo>
                <a:cubicBezTo>
                  <a:pt x="0" y="434"/>
                  <a:pt x="267" y="500"/>
                  <a:pt x="634" y="467"/>
                </a:cubicBezTo>
                <a:cubicBezTo>
                  <a:pt x="667" y="100"/>
                  <a:pt x="434" y="0"/>
                  <a:pt x="67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"/>
          <p:cNvSpPr/>
          <p:nvPr/>
        </p:nvSpPr>
        <p:spPr>
          <a:xfrm flipH="1">
            <a:off x="7554199" y="321800"/>
            <a:ext cx="27276" cy="45978"/>
          </a:xfrm>
          <a:custGeom>
            <a:avLst/>
            <a:gdLst/>
            <a:ahLst/>
            <a:cxnLst/>
            <a:rect l="l" t="t" r="r" b="b"/>
            <a:pathLst>
              <a:path w="1069" h="1802" extrusionOk="0">
                <a:moveTo>
                  <a:pt x="1068" y="1234"/>
                </a:moveTo>
                <a:cubicBezTo>
                  <a:pt x="668" y="0"/>
                  <a:pt x="1" y="1802"/>
                  <a:pt x="1068" y="1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"/>
          <p:cNvSpPr/>
          <p:nvPr/>
        </p:nvSpPr>
        <p:spPr>
          <a:xfrm flipH="1">
            <a:off x="7367811" y="340528"/>
            <a:ext cx="14493" cy="18728"/>
          </a:xfrm>
          <a:custGeom>
            <a:avLst/>
            <a:gdLst/>
            <a:ahLst/>
            <a:cxnLst/>
            <a:rect l="l" t="t" r="r" b="b"/>
            <a:pathLst>
              <a:path w="568" h="734" extrusionOk="0">
                <a:moveTo>
                  <a:pt x="434" y="634"/>
                </a:moveTo>
                <a:cubicBezTo>
                  <a:pt x="567" y="334"/>
                  <a:pt x="67" y="0"/>
                  <a:pt x="0" y="367"/>
                </a:cubicBezTo>
                <a:cubicBezTo>
                  <a:pt x="234" y="367"/>
                  <a:pt x="134" y="734"/>
                  <a:pt x="4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"/>
          <p:cNvSpPr/>
          <p:nvPr/>
        </p:nvSpPr>
        <p:spPr>
          <a:xfrm flipH="1">
            <a:off x="8599369" y="348183"/>
            <a:ext cx="18754" cy="19596"/>
          </a:xfrm>
          <a:custGeom>
            <a:avLst/>
            <a:gdLst/>
            <a:ahLst/>
            <a:cxnLst/>
            <a:rect l="l" t="t" r="r" b="b"/>
            <a:pathLst>
              <a:path w="735" h="768" extrusionOk="0">
                <a:moveTo>
                  <a:pt x="735" y="334"/>
                </a:moveTo>
                <a:cubicBezTo>
                  <a:pt x="634" y="267"/>
                  <a:pt x="34" y="0"/>
                  <a:pt x="1" y="334"/>
                </a:cubicBezTo>
                <a:cubicBezTo>
                  <a:pt x="234" y="267"/>
                  <a:pt x="601" y="768"/>
                  <a:pt x="7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"/>
          <p:cNvSpPr/>
          <p:nvPr/>
        </p:nvSpPr>
        <p:spPr>
          <a:xfrm flipH="1">
            <a:off x="7507404" y="352444"/>
            <a:ext cx="30669" cy="20438"/>
          </a:xfrm>
          <a:custGeom>
            <a:avLst/>
            <a:gdLst/>
            <a:ahLst/>
            <a:cxnLst/>
            <a:rect l="l" t="t" r="r" b="b"/>
            <a:pathLst>
              <a:path w="1202" h="801" extrusionOk="0">
                <a:moveTo>
                  <a:pt x="1135" y="334"/>
                </a:moveTo>
                <a:cubicBezTo>
                  <a:pt x="735" y="0"/>
                  <a:pt x="1" y="200"/>
                  <a:pt x="401" y="767"/>
                </a:cubicBezTo>
                <a:cubicBezTo>
                  <a:pt x="835" y="801"/>
                  <a:pt x="1202" y="801"/>
                  <a:pt x="11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"/>
          <p:cNvSpPr/>
          <p:nvPr/>
        </p:nvSpPr>
        <p:spPr>
          <a:xfrm flipH="1">
            <a:off x="8499784" y="401790"/>
            <a:ext cx="23015" cy="19621"/>
          </a:xfrm>
          <a:custGeom>
            <a:avLst/>
            <a:gdLst/>
            <a:ahLst/>
            <a:cxnLst/>
            <a:rect l="l" t="t" r="r" b="b"/>
            <a:pathLst>
              <a:path w="902" h="769" extrusionOk="0">
                <a:moveTo>
                  <a:pt x="768" y="735"/>
                </a:moveTo>
                <a:cubicBezTo>
                  <a:pt x="901" y="401"/>
                  <a:pt x="701" y="34"/>
                  <a:pt x="368" y="1"/>
                </a:cubicBezTo>
                <a:cubicBezTo>
                  <a:pt x="1" y="334"/>
                  <a:pt x="301" y="768"/>
                  <a:pt x="768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3"/>
          <p:cNvSpPr/>
          <p:nvPr/>
        </p:nvSpPr>
        <p:spPr>
          <a:xfrm flipH="1">
            <a:off x="8608733" y="419676"/>
            <a:ext cx="26408" cy="22989"/>
          </a:xfrm>
          <a:custGeom>
            <a:avLst/>
            <a:gdLst/>
            <a:ahLst/>
            <a:cxnLst/>
            <a:rect l="l" t="t" r="r" b="b"/>
            <a:pathLst>
              <a:path w="1035" h="901" extrusionOk="0">
                <a:moveTo>
                  <a:pt x="935" y="334"/>
                </a:moveTo>
                <a:cubicBezTo>
                  <a:pt x="968" y="0"/>
                  <a:pt x="434" y="267"/>
                  <a:pt x="201" y="167"/>
                </a:cubicBezTo>
                <a:cubicBezTo>
                  <a:pt x="1" y="634"/>
                  <a:pt x="1035" y="901"/>
                  <a:pt x="935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3"/>
          <p:cNvSpPr/>
          <p:nvPr/>
        </p:nvSpPr>
        <p:spPr>
          <a:xfrm flipH="1">
            <a:off x="9033431" y="435852"/>
            <a:ext cx="22147" cy="16177"/>
          </a:xfrm>
          <a:custGeom>
            <a:avLst/>
            <a:gdLst/>
            <a:ahLst/>
            <a:cxnLst/>
            <a:rect l="l" t="t" r="r" b="b"/>
            <a:pathLst>
              <a:path w="868" h="634" extrusionOk="0">
                <a:moveTo>
                  <a:pt x="0" y="0"/>
                </a:moveTo>
                <a:cubicBezTo>
                  <a:pt x="0" y="467"/>
                  <a:pt x="334" y="634"/>
                  <a:pt x="867" y="567"/>
                </a:cubicBezTo>
                <a:cubicBezTo>
                  <a:pt x="867" y="100"/>
                  <a:pt x="467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3"/>
          <p:cNvSpPr/>
          <p:nvPr/>
        </p:nvSpPr>
        <p:spPr>
          <a:xfrm flipH="1">
            <a:off x="8988320" y="436694"/>
            <a:ext cx="26408" cy="28960"/>
          </a:xfrm>
          <a:custGeom>
            <a:avLst/>
            <a:gdLst/>
            <a:ahLst/>
            <a:cxnLst/>
            <a:rect l="l" t="t" r="r" b="b"/>
            <a:pathLst>
              <a:path w="1035" h="1135" extrusionOk="0">
                <a:moveTo>
                  <a:pt x="1034" y="701"/>
                </a:moveTo>
                <a:cubicBezTo>
                  <a:pt x="1001" y="334"/>
                  <a:pt x="934" y="0"/>
                  <a:pt x="434" y="101"/>
                </a:cubicBezTo>
                <a:cubicBezTo>
                  <a:pt x="0" y="501"/>
                  <a:pt x="634" y="1135"/>
                  <a:pt x="1034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3"/>
          <p:cNvSpPr/>
          <p:nvPr/>
        </p:nvSpPr>
        <p:spPr>
          <a:xfrm flipH="1">
            <a:off x="9122810" y="443507"/>
            <a:ext cx="18728" cy="19596"/>
          </a:xfrm>
          <a:custGeom>
            <a:avLst/>
            <a:gdLst/>
            <a:ahLst/>
            <a:cxnLst/>
            <a:rect l="l" t="t" r="r" b="b"/>
            <a:pathLst>
              <a:path w="734" h="768" extrusionOk="0">
                <a:moveTo>
                  <a:pt x="133" y="134"/>
                </a:moveTo>
                <a:cubicBezTo>
                  <a:pt x="0" y="501"/>
                  <a:pt x="634" y="768"/>
                  <a:pt x="734" y="434"/>
                </a:cubicBezTo>
                <a:cubicBezTo>
                  <a:pt x="434" y="434"/>
                  <a:pt x="534" y="0"/>
                  <a:pt x="133" y="1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"/>
          <p:cNvSpPr/>
          <p:nvPr/>
        </p:nvSpPr>
        <p:spPr>
          <a:xfrm flipH="1">
            <a:off x="9122810" y="443507"/>
            <a:ext cx="18728" cy="19596"/>
          </a:xfrm>
          <a:custGeom>
            <a:avLst/>
            <a:gdLst/>
            <a:ahLst/>
            <a:cxnLst/>
            <a:rect l="l" t="t" r="r" b="b"/>
            <a:pathLst>
              <a:path w="734" h="768" fill="none" extrusionOk="0">
                <a:moveTo>
                  <a:pt x="133" y="134"/>
                </a:moveTo>
                <a:cubicBezTo>
                  <a:pt x="0" y="501"/>
                  <a:pt x="634" y="768"/>
                  <a:pt x="734" y="434"/>
                </a:cubicBezTo>
                <a:cubicBezTo>
                  <a:pt x="434" y="434"/>
                  <a:pt x="534" y="0"/>
                  <a:pt x="133" y="1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3"/>
          <p:cNvSpPr/>
          <p:nvPr/>
        </p:nvSpPr>
        <p:spPr>
          <a:xfrm flipH="1">
            <a:off x="9088747" y="446900"/>
            <a:ext cx="11941" cy="11941"/>
          </a:xfrm>
          <a:custGeom>
            <a:avLst/>
            <a:gdLst/>
            <a:ahLst/>
            <a:cxnLst/>
            <a:rect l="l" t="t" r="r" b="b"/>
            <a:pathLst>
              <a:path w="468" h="468" extrusionOk="0">
                <a:moveTo>
                  <a:pt x="467" y="301"/>
                </a:moveTo>
                <a:cubicBezTo>
                  <a:pt x="167" y="334"/>
                  <a:pt x="167" y="101"/>
                  <a:pt x="0" y="1"/>
                </a:cubicBezTo>
                <a:lnTo>
                  <a:pt x="0" y="434"/>
                </a:lnTo>
                <a:cubicBezTo>
                  <a:pt x="200" y="401"/>
                  <a:pt x="434" y="468"/>
                  <a:pt x="467" y="2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3"/>
          <p:cNvSpPr/>
          <p:nvPr/>
        </p:nvSpPr>
        <p:spPr>
          <a:xfrm flipH="1">
            <a:off x="9088747" y="446900"/>
            <a:ext cx="11941" cy="11941"/>
          </a:xfrm>
          <a:custGeom>
            <a:avLst/>
            <a:gdLst/>
            <a:ahLst/>
            <a:cxnLst/>
            <a:rect l="l" t="t" r="r" b="b"/>
            <a:pathLst>
              <a:path w="468" h="468" fill="none" extrusionOk="0">
                <a:moveTo>
                  <a:pt x="467" y="301"/>
                </a:moveTo>
                <a:cubicBezTo>
                  <a:pt x="167" y="334"/>
                  <a:pt x="167" y="101"/>
                  <a:pt x="0" y="1"/>
                </a:cubicBezTo>
                <a:lnTo>
                  <a:pt x="0" y="434"/>
                </a:lnTo>
                <a:cubicBezTo>
                  <a:pt x="200" y="401"/>
                  <a:pt x="434" y="468"/>
                  <a:pt x="467" y="2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3"/>
          <p:cNvSpPr/>
          <p:nvPr/>
        </p:nvSpPr>
        <p:spPr>
          <a:xfrm flipH="1">
            <a:off x="8416376" y="446058"/>
            <a:ext cx="26408" cy="22147"/>
          </a:xfrm>
          <a:custGeom>
            <a:avLst/>
            <a:gdLst/>
            <a:ahLst/>
            <a:cxnLst/>
            <a:rect l="l" t="t" r="r" b="b"/>
            <a:pathLst>
              <a:path w="1035" h="868" extrusionOk="0">
                <a:moveTo>
                  <a:pt x="1034" y="467"/>
                </a:moveTo>
                <a:cubicBezTo>
                  <a:pt x="801" y="234"/>
                  <a:pt x="300" y="0"/>
                  <a:pt x="0" y="334"/>
                </a:cubicBezTo>
                <a:lnTo>
                  <a:pt x="0" y="768"/>
                </a:lnTo>
                <a:cubicBezTo>
                  <a:pt x="401" y="734"/>
                  <a:pt x="1001" y="868"/>
                  <a:pt x="1034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3"/>
          <p:cNvSpPr/>
          <p:nvPr/>
        </p:nvSpPr>
        <p:spPr>
          <a:xfrm flipH="1">
            <a:off x="9066626" y="465628"/>
            <a:ext cx="30669" cy="15360"/>
          </a:xfrm>
          <a:custGeom>
            <a:avLst/>
            <a:gdLst/>
            <a:ahLst/>
            <a:cxnLst/>
            <a:rect l="l" t="t" r="r" b="b"/>
            <a:pathLst>
              <a:path w="1202" h="602" extrusionOk="0">
                <a:moveTo>
                  <a:pt x="1035" y="1"/>
                </a:moveTo>
                <a:lnTo>
                  <a:pt x="167" y="1"/>
                </a:lnTo>
                <a:cubicBezTo>
                  <a:pt x="1" y="601"/>
                  <a:pt x="1201" y="601"/>
                  <a:pt x="1035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3"/>
          <p:cNvSpPr/>
          <p:nvPr/>
        </p:nvSpPr>
        <p:spPr>
          <a:xfrm flipH="1">
            <a:off x="7326120" y="461367"/>
            <a:ext cx="42585" cy="54500"/>
          </a:xfrm>
          <a:custGeom>
            <a:avLst/>
            <a:gdLst/>
            <a:ahLst/>
            <a:cxnLst/>
            <a:rect l="l" t="t" r="r" b="b"/>
            <a:pathLst>
              <a:path w="1669" h="2136" extrusionOk="0">
                <a:moveTo>
                  <a:pt x="1669" y="601"/>
                </a:moveTo>
                <a:cubicBezTo>
                  <a:pt x="1035" y="1"/>
                  <a:pt x="1" y="601"/>
                  <a:pt x="201" y="1469"/>
                </a:cubicBezTo>
                <a:cubicBezTo>
                  <a:pt x="935" y="2136"/>
                  <a:pt x="1635" y="1435"/>
                  <a:pt x="1669" y="6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3"/>
          <p:cNvSpPr/>
          <p:nvPr/>
        </p:nvSpPr>
        <p:spPr>
          <a:xfrm flipH="1">
            <a:off x="7326120" y="461367"/>
            <a:ext cx="42585" cy="54500"/>
          </a:xfrm>
          <a:custGeom>
            <a:avLst/>
            <a:gdLst/>
            <a:ahLst/>
            <a:cxnLst/>
            <a:rect l="l" t="t" r="r" b="b"/>
            <a:pathLst>
              <a:path w="1669" h="2136" fill="none" extrusionOk="0">
                <a:moveTo>
                  <a:pt x="1669" y="601"/>
                </a:moveTo>
                <a:cubicBezTo>
                  <a:pt x="1035" y="1"/>
                  <a:pt x="1" y="601"/>
                  <a:pt x="201" y="1469"/>
                </a:cubicBezTo>
                <a:cubicBezTo>
                  <a:pt x="935" y="2136"/>
                  <a:pt x="1635" y="1435"/>
                  <a:pt x="1669" y="6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p3"/>
          <p:cNvSpPr/>
          <p:nvPr/>
        </p:nvSpPr>
        <p:spPr>
          <a:xfrm flipH="1">
            <a:off x="8586612" y="474992"/>
            <a:ext cx="14493" cy="16202"/>
          </a:xfrm>
          <a:custGeom>
            <a:avLst/>
            <a:gdLst/>
            <a:ahLst/>
            <a:cxnLst/>
            <a:rect l="l" t="t" r="r" b="b"/>
            <a:pathLst>
              <a:path w="568" h="635" extrusionOk="0">
                <a:moveTo>
                  <a:pt x="334" y="634"/>
                </a:moveTo>
                <a:cubicBezTo>
                  <a:pt x="568" y="434"/>
                  <a:pt x="501" y="1"/>
                  <a:pt x="34" y="67"/>
                </a:cubicBezTo>
                <a:cubicBezTo>
                  <a:pt x="1" y="401"/>
                  <a:pt x="68" y="601"/>
                  <a:pt x="3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3"/>
          <p:cNvSpPr/>
          <p:nvPr/>
        </p:nvSpPr>
        <p:spPr>
          <a:xfrm flipH="1">
            <a:off x="8293827" y="501375"/>
            <a:ext cx="28960" cy="17044"/>
          </a:xfrm>
          <a:custGeom>
            <a:avLst/>
            <a:gdLst/>
            <a:ahLst/>
            <a:cxnLst/>
            <a:rect l="l" t="t" r="r" b="b"/>
            <a:pathLst>
              <a:path w="1135" h="668" extrusionOk="0">
                <a:moveTo>
                  <a:pt x="1001" y="634"/>
                </a:moveTo>
                <a:cubicBezTo>
                  <a:pt x="1135" y="1"/>
                  <a:pt x="634" y="1"/>
                  <a:pt x="134" y="67"/>
                </a:cubicBezTo>
                <a:cubicBezTo>
                  <a:pt x="1" y="668"/>
                  <a:pt x="468" y="668"/>
                  <a:pt x="10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3"/>
          <p:cNvSpPr/>
          <p:nvPr/>
        </p:nvSpPr>
        <p:spPr>
          <a:xfrm flipH="1">
            <a:off x="8568726" y="517552"/>
            <a:ext cx="17044" cy="11941"/>
          </a:xfrm>
          <a:custGeom>
            <a:avLst/>
            <a:gdLst/>
            <a:ahLst/>
            <a:cxnLst/>
            <a:rect l="l" t="t" r="r" b="b"/>
            <a:pathLst>
              <a:path w="668" h="468" extrusionOk="0">
                <a:moveTo>
                  <a:pt x="634" y="434"/>
                </a:moveTo>
                <a:cubicBezTo>
                  <a:pt x="667" y="67"/>
                  <a:pt x="300" y="67"/>
                  <a:pt x="34" y="0"/>
                </a:cubicBezTo>
                <a:cubicBezTo>
                  <a:pt x="0" y="401"/>
                  <a:pt x="234" y="467"/>
                  <a:pt x="6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"/>
          <p:cNvSpPr/>
          <p:nvPr/>
        </p:nvSpPr>
        <p:spPr>
          <a:xfrm flipH="1">
            <a:off x="6742260" y="491169"/>
            <a:ext cx="56184" cy="119181"/>
          </a:xfrm>
          <a:custGeom>
            <a:avLst/>
            <a:gdLst/>
            <a:ahLst/>
            <a:cxnLst/>
            <a:rect l="l" t="t" r="r" b="b"/>
            <a:pathLst>
              <a:path w="2202" h="4671" extrusionOk="0">
                <a:moveTo>
                  <a:pt x="1868" y="4270"/>
                </a:moveTo>
                <a:cubicBezTo>
                  <a:pt x="1835" y="3836"/>
                  <a:pt x="2202" y="3803"/>
                  <a:pt x="2168" y="3369"/>
                </a:cubicBezTo>
                <a:cubicBezTo>
                  <a:pt x="1701" y="3403"/>
                  <a:pt x="1468" y="3203"/>
                  <a:pt x="1435" y="2802"/>
                </a:cubicBezTo>
                <a:cubicBezTo>
                  <a:pt x="1635" y="2402"/>
                  <a:pt x="1601" y="1802"/>
                  <a:pt x="1735" y="1335"/>
                </a:cubicBezTo>
                <a:cubicBezTo>
                  <a:pt x="0" y="0"/>
                  <a:pt x="200" y="4670"/>
                  <a:pt x="1868" y="423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"/>
          <p:cNvSpPr/>
          <p:nvPr/>
        </p:nvSpPr>
        <p:spPr>
          <a:xfrm flipH="1">
            <a:off x="6742260" y="491169"/>
            <a:ext cx="56184" cy="119181"/>
          </a:xfrm>
          <a:custGeom>
            <a:avLst/>
            <a:gdLst/>
            <a:ahLst/>
            <a:cxnLst/>
            <a:rect l="l" t="t" r="r" b="b"/>
            <a:pathLst>
              <a:path w="2202" h="4671" fill="none" extrusionOk="0">
                <a:moveTo>
                  <a:pt x="1868" y="4270"/>
                </a:moveTo>
                <a:cubicBezTo>
                  <a:pt x="1835" y="3836"/>
                  <a:pt x="2202" y="3803"/>
                  <a:pt x="2168" y="3369"/>
                </a:cubicBezTo>
                <a:cubicBezTo>
                  <a:pt x="1701" y="3403"/>
                  <a:pt x="1468" y="3203"/>
                  <a:pt x="1435" y="2802"/>
                </a:cubicBezTo>
                <a:cubicBezTo>
                  <a:pt x="1635" y="2402"/>
                  <a:pt x="1601" y="1802"/>
                  <a:pt x="1735" y="1335"/>
                </a:cubicBezTo>
                <a:cubicBezTo>
                  <a:pt x="0" y="0"/>
                  <a:pt x="200" y="4670"/>
                  <a:pt x="1868" y="423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"/>
          <p:cNvSpPr/>
          <p:nvPr/>
        </p:nvSpPr>
        <p:spPr>
          <a:xfrm flipH="1">
            <a:off x="7475918" y="496272"/>
            <a:ext cx="113210" cy="85144"/>
          </a:xfrm>
          <a:custGeom>
            <a:avLst/>
            <a:gdLst/>
            <a:ahLst/>
            <a:cxnLst/>
            <a:rect l="l" t="t" r="r" b="b"/>
            <a:pathLst>
              <a:path w="4437" h="3337" extrusionOk="0">
                <a:moveTo>
                  <a:pt x="501" y="3336"/>
                </a:moveTo>
                <a:cubicBezTo>
                  <a:pt x="4437" y="3269"/>
                  <a:pt x="0" y="0"/>
                  <a:pt x="501" y="33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"/>
          <p:cNvSpPr/>
          <p:nvPr/>
        </p:nvSpPr>
        <p:spPr>
          <a:xfrm flipH="1">
            <a:off x="8659789" y="549879"/>
            <a:ext cx="15360" cy="15360"/>
          </a:xfrm>
          <a:custGeom>
            <a:avLst/>
            <a:gdLst/>
            <a:ahLst/>
            <a:cxnLst/>
            <a:rect l="l" t="t" r="r" b="b"/>
            <a:pathLst>
              <a:path w="602" h="602" extrusionOk="0">
                <a:moveTo>
                  <a:pt x="601" y="201"/>
                </a:moveTo>
                <a:cubicBezTo>
                  <a:pt x="401" y="168"/>
                  <a:pt x="334" y="1"/>
                  <a:pt x="34" y="68"/>
                </a:cubicBezTo>
                <a:cubicBezTo>
                  <a:pt x="1" y="468"/>
                  <a:pt x="601" y="601"/>
                  <a:pt x="6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"/>
          <p:cNvSpPr/>
          <p:nvPr/>
        </p:nvSpPr>
        <p:spPr>
          <a:xfrm flipH="1">
            <a:off x="8745749" y="553298"/>
            <a:ext cx="19621" cy="17044"/>
          </a:xfrm>
          <a:custGeom>
            <a:avLst/>
            <a:gdLst/>
            <a:ahLst/>
            <a:cxnLst/>
            <a:rect l="l" t="t" r="r" b="b"/>
            <a:pathLst>
              <a:path w="769" h="668" extrusionOk="0">
                <a:moveTo>
                  <a:pt x="768" y="201"/>
                </a:moveTo>
                <a:cubicBezTo>
                  <a:pt x="568" y="67"/>
                  <a:pt x="301" y="0"/>
                  <a:pt x="34" y="67"/>
                </a:cubicBezTo>
                <a:cubicBezTo>
                  <a:pt x="1" y="534"/>
                  <a:pt x="735" y="668"/>
                  <a:pt x="768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"/>
          <p:cNvSpPr/>
          <p:nvPr/>
        </p:nvSpPr>
        <p:spPr>
          <a:xfrm flipH="1">
            <a:off x="8543185" y="560953"/>
            <a:ext cx="19621" cy="20463"/>
          </a:xfrm>
          <a:custGeom>
            <a:avLst/>
            <a:gdLst/>
            <a:ahLst/>
            <a:cxnLst/>
            <a:rect l="l" t="t" r="r" b="b"/>
            <a:pathLst>
              <a:path w="769" h="802" extrusionOk="0">
                <a:moveTo>
                  <a:pt x="601" y="634"/>
                </a:moveTo>
                <a:cubicBezTo>
                  <a:pt x="768" y="267"/>
                  <a:pt x="101" y="1"/>
                  <a:pt x="1" y="368"/>
                </a:cubicBezTo>
                <a:cubicBezTo>
                  <a:pt x="234" y="401"/>
                  <a:pt x="134" y="801"/>
                  <a:pt x="6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"/>
          <p:cNvSpPr/>
          <p:nvPr/>
        </p:nvSpPr>
        <p:spPr>
          <a:xfrm flipH="1">
            <a:off x="8375526" y="557559"/>
            <a:ext cx="81725" cy="75754"/>
          </a:xfrm>
          <a:custGeom>
            <a:avLst/>
            <a:gdLst/>
            <a:ahLst/>
            <a:cxnLst/>
            <a:rect l="l" t="t" r="r" b="b"/>
            <a:pathLst>
              <a:path w="3203" h="2969" extrusionOk="0">
                <a:moveTo>
                  <a:pt x="2469" y="2702"/>
                </a:moveTo>
                <a:cubicBezTo>
                  <a:pt x="2569" y="2202"/>
                  <a:pt x="1868" y="2502"/>
                  <a:pt x="2035" y="1968"/>
                </a:cubicBezTo>
                <a:cubicBezTo>
                  <a:pt x="2369" y="1701"/>
                  <a:pt x="2769" y="1501"/>
                  <a:pt x="3202" y="1368"/>
                </a:cubicBezTo>
                <a:cubicBezTo>
                  <a:pt x="2402" y="0"/>
                  <a:pt x="167" y="234"/>
                  <a:pt x="0" y="1935"/>
                </a:cubicBezTo>
                <a:cubicBezTo>
                  <a:pt x="601" y="2669"/>
                  <a:pt x="1568" y="2969"/>
                  <a:pt x="2502" y="2669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"/>
          <p:cNvSpPr/>
          <p:nvPr/>
        </p:nvSpPr>
        <p:spPr>
          <a:xfrm flipH="1">
            <a:off x="8375526" y="557559"/>
            <a:ext cx="81725" cy="75754"/>
          </a:xfrm>
          <a:custGeom>
            <a:avLst/>
            <a:gdLst/>
            <a:ahLst/>
            <a:cxnLst/>
            <a:rect l="l" t="t" r="r" b="b"/>
            <a:pathLst>
              <a:path w="3203" h="2969" fill="none" extrusionOk="0">
                <a:moveTo>
                  <a:pt x="2469" y="2702"/>
                </a:moveTo>
                <a:cubicBezTo>
                  <a:pt x="2569" y="2202"/>
                  <a:pt x="1868" y="2502"/>
                  <a:pt x="2035" y="1968"/>
                </a:cubicBezTo>
                <a:cubicBezTo>
                  <a:pt x="2369" y="1701"/>
                  <a:pt x="2769" y="1501"/>
                  <a:pt x="3202" y="1368"/>
                </a:cubicBezTo>
                <a:cubicBezTo>
                  <a:pt x="2402" y="0"/>
                  <a:pt x="167" y="234"/>
                  <a:pt x="0" y="1935"/>
                </a:cubicBezTo>
                <a:cubicBezTo>
                  <a:pt x="601" y="2669"/>
                  <a:pt x="1568" y="2969"/>
                  <a:pt x="2502" y="2669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"/>
          <p:cNvSpPr/>
          <p:nvPr/>
        </p:nvSpPr>
        <p:spPr>
          <a:xfrm flipH="1">
            <a:off x="8941526" y="549879"/>
            <a:ext cx="80857" cy="72386"/>
          </a:xfrm>
          <a:custGeom>
            <a:avLst/>
            <a:gdLst/>
            <a:ahLst/>
            <a:cxnLst/>
            <a:rect l="l" t="t" r="r" b="b"/>
            <a:pathLst>
              <a:path w="3169" h="2837" extrusionOk="0">
                <a:moveTo>
                  <a:pt x="2802" y="2836"/>
                </a:moveTo>
                <a:cubicBezTo>
                  <a:pt x="2035" y="2369"/>
                  <a:pt x="3169" y="2002"/>
                  <a:pt x="3102" y="1802"/>
                </a:cubicBezTo>
                <a:cubicBezTo>
                  <a:pt x="2302" y="1"/>
                  <a:pt x="0" y="2770"/>
                  <a:pt x="2802" y="28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"/>
          <p:cNvSpPr/>
          <p:nvPr/>
        </p:nvSpPr>
        <p:spPr>
          <a:xfrm flipH="1">
            <a:off x="7355896" y="583074"/>
            <a:ext cx="22147" cy="15360"/>
          </a:xfrm>
          <a:custGeom>
            <a:avLst/>
            <a:gdLst/>
            <a:ahLst/>
            <a:cxnLst/>
            <a:rect l="l" t="t" r="r" b="b"/>
            <a:pathLst>
              <a:path w="868" h="602" extrusionOk="0">
                <a:moveTo>
                  <a:pt x="133" y="368"/>
                </a:moveTo>
                <a:cubicBezTo>
                  <a:pt x="567" y="368"/>
                  <a:pt x="434" y="601"/>
                  <a:pt x="734" y="368"/>
                </a:cubicBezTo>
                <a:cubicBezTo>
                  <a:pt x="867" y="1"/>
                  <a:pt x="0" y="1"/>
                  <a:pt x="133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"/>
          <p:cNvSpPr/>
          <p:nvPr/>
        </p:nvSpPr>
        <p:spPr>
          <a:xfrm flipH="1">
            <a:off x="9111736" y="591596"/>
            <a:ext cx="18754" cy="21305"/>
          </a:xfrm>
          <a:custGeom>
            <a:avLst/>
            <a:gdLst/>
            <a:ahLst/>
            <a:cxnLst/>
            <a:rect l="l" t="t" r="r" b="b"/>
            <a:pathLst>
              <a:path w="735" h="835" extrusionOk="0">
                <a:moveTo>
                  <a:pt x="735" y="467"/>
                </a:moveTo>
                <a:cubicBezTo>
                  <a:pt x="501" y="401"/>
                  <a:pt x="601" y="0"/>
                  <a:pt x="167" y="167"/>
                </a:cubicBezTo>
                <a:cubicBezTo>
                  <a:pt x="1" y="534"/>
                  <a:pt x="634" y="834"/>
                  <a:pt x="735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" name="Google Shape;393;p3"/>
          <p:cNvSpPr/>
          <p:nvPr/>
        </p:nvSpPr>
        <p:spPr>
          <a:xfrm flipH="1">
            <a:off x="8465747" y="594148"/>
            <a:ext cx="29802" cy="24699"/>
          </a:xfrm>
          <a:custGeom>
            <a:avLst/>
            <a:gdLst/>
            <a:ahLst/>
            <a:cxnLst/>
            <a:rect l="l" t="t" r="r" b="b"/>
            <a:pathLst>
              <a:path w="1168" h="968" extrusionOk="0">
                <a:moveTo>
                  <a:pt x="0" y="668"/>
                </a:moveTo>
                <a:cubicBezTo>
                  <a:pt x="234" y="868"/>
                  <a:pt x="1168" y="968"/>
                  <a:pt x="1168" y="501"/>
                </a:cubicBezTo>
                <a:cubicBezTo>
                  <a:pt x="634" y="401"/>
                  <a:pt x="200" y="1"/>
                  <a:pt x="0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3"/>
          <p:cNvSpPr/>
          <p:nvPr/>
        </p:nvSpPr>
        <p:spPr>
          <a:xfrm flipH="1">
            <a:off x="7202704" y="635865"/>
            <a:ext cx="34063" cy="19596"/>
          </a:xfrm>
          <a:custGeom>
            <a:avLst/>
            <a:gdLst/>
            <a:ahLst/>
            <a:cxnLst/>
            <a:rect l="l" t="t" r="r" b="b"/>
            <a:pathLst>
              <a:path w="1335" h="768" extrusionOk="0">
                <a:moveTo>
                  <a:pt x="1335" y="33"/>
                </a:moveTo>
                <a:cubicBezTo>
                  <a:pt x="701" y="0"/>
                  <a:pt x="167" y="33"/>
                  <a:pt x="0" y="467"/>
                </a:cubicBezTo>
                <a:cubicBezTo>
                  <a:pt x="434" y="767"/>
                  <a:pt x="1268" y="534"/>
                  <a:pt x="1335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3"/>
          <p:cNvSpPr/>
          <p:nvPr/>
        </p:nvSpPr>
        <p:spPr>
          <a:xfrm flipH="1">
            <a:off x="8698087" y="643519"/>
            <a:ext cx="28985" cy="22989"/>
          </a:xfrm>
          <a:custGeom>
            <a:avLst/>
            <a:gdLst/>
            <a:ahLst/>
            <a:cxnLst/>
            <a:rect l="l" t="t" r="r" b="b"/>
            <a:pathLst>
              <a:path w="1136" h="901" extrusionOk="0">
                <a:moveTo>
                  <a:pt x="902" y="767"/>
                </a:moveTo>
                <a:cubicBezTo>
                  <a:pt x="1135" y="100"/>
                  <a:pt x="68" y="0"/>
                  <a:pt x="1" y="501"/>
                </a:cubicBezTo>
                <a:cubicBezTo>
                  <a:pt x="268" y="601"/>
                  <a:pt x="368" y="901"/>
                  <a:pt x="902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3"/>
          <p:cNvSpPr/>
          <p:nvPr/>
        </p:nvSpPr>
        <p:spPr>
          <a:xfrm flipH="1">
            <a:off x="8759374" y="656277"/>
            <a:ext cx="27276" cy="22147"/>
          </a:xfrm>
          <a:custGeom>
            <a:avLst/>
            <a:gdLst/>
            <a:ahLst/>
            <a:cxnLst/>
            <a:rect l="l" t="t" r="r" b="b"/>
            <a:pathLst>
              <a:path w="1069" h="868" extrusionOk="0">
                <a:moveTo>
                  <a:pt x="1035" y="701"/>
                </a:moveTo>
                <a:cubicBezTo>
                  <a:pt x="1068" y="201"/>
                  <a:pt x="335" y="1"/>
                  <a:pt x="1" y="301"/>
                </a:cubicBezTo>
                <a:cubicBezTo>
                  <a:pt x="34" y="868"/>
                  <a:pt x="668" y="868"/>
                  <a:pt x="1035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3"/>
          <p:cNvSpPr/>
          <p:nvPr/>
        </p:nvSpPr>
        <p:spPr>
          <a:xfrm flipH="1">
            <a:off x="7694633" y="662247"/>
            <a:ext cx="19621" cy="14493"/>
          </a:xfrm>
          <a:custGeom>
            <a:avLst/>
            <a:gdLst/>
            <a:ahLst/>
            <a:cxnLst/>
            <a:rect l="l" t="t" r="r" b="b"/>
            <a:pathLst>
              <a:path w="769" h="568" extrusionOk="0">
                <a:moveTo>
                  <a:pt x="735" y="467"/>
                </a:moveTo>
                <a:cubicBezTo>
                  <a:pt x="768" y="100"/>
                  <a:pt x="535" y="0"/>
                  <a:pt x="134" y="67"/>
                </a:cubicBezTo>
                <a:cubicBezTo>
                  <a:pt x="1" y="567"/>
                  <a:pt x="335" y="534"/>
                  <a:pt x="735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3"/>
          <p:cNvSpPr/>
          <p:nvPr/>
        </p:nvSpPr>
        <p:spPr>
          <a:xfrm flipH="1">
            <a:off x="6881827" y="667350"/>
            <a:ext cx="11941" cy="11941"/>
          </a:xfrm>
          <a:custGeom>
            <a:avLst/>
            <a:gdLst/>
            <a:ahLst/>
            <a:cxnLst/>
            <a:rect l="l" t="t" r="r" b="b"/>
            <a:pathLst>
              <a:path w="468" h="468" extrusionOk="0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34"/>
                  <a:pt x="167" y="467"/>
                  <a:pt x="467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3"/>
          <p:cNvSpPr/>
          <p:nvPr/>
        </p:nvSpPr>
        <p:spPr>
          <a:xfrm flipH="1">
            <a:off x="7852954" y="667350"/>
            <a:ext cx="34905" cy="29802"/>
          </a:xfrm>
          <a:custGeom>
            <a:avLst/>
            <a:gdLst/>
            <a:ahLst/>
            <a:cxnLst/>
            <a:rect l="l" t="t" r="r" b="b"/>
            <a:pathLst>
              <a:path w="1368" h="1168" extrusionOk="0">
                <a:moveTo>
                  <a:pt x="1234" y="267"/>
                </a:moveTo>
                <a:cubicBezTo>
                  <a:pt x="967" y="0"/>
                  <a:pt x="534" y="200"/>
                  <a:pt x="200" y="267"/>
                </a:cubicBezTo>
                <a:cubicBezTo>
                  <a:pt x="0" y="1168"/>
                  <a:pt x="1368" y="934"/>
                  <a:pt x="12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3"/>
          <p:cNvSpPr/>
          <p:nvPr/>
        </p:nvSpPr>
        <p:spPr>
          <a:xfrm flipH="1">
            <a:off x="8936397" y="693733"/>
            <a:ext cx="29827" cy="33221"/>
          </a:xfrm>
          <a:custGeom>
            <a:avLst/>
            <a:gdLst/>
            <a:ahLst/>
            <a:cxnLst/>
            <a:rect l="l" t="t" r="r" b="b"/>
            <a:pathLst>
              <a:path w="1169" h="1302" extrusionOk="0">
                <a:moveTo>
                  <a:pt x="1" y="434"/>
                </a:moveTo>
                <a:cubicBezTo>
                  <a:pt x="1" y="934"/>
                  <a:pt x="668" y="1301"/>
                  <a:pt x="1035" y="1001"/>
                </a:cubicBezTo>
                <a:cubicBezTo>
                  <a:pt x="1168" y="401"/>
                  <a:pt x="468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"/>
          <p:cNvSpPr/>
          <p:nvPr/>
        </p:nvSpPr>
        <p:spPr>
          <a:xfrm flipH="1">
            <a:off x="7995940" y="711593"/>
            <a:ext cx="19596" cy="17044"/>
          </a:xfrm>
          <a:custGeom>
            <a:avLst/>
            <a:gdLst/>
            <a:ahLst/>
            <a:cxnLst/>
            <a:rect l="l" t="t" r="r" b="b"/>
            <a:pathLst>
              <a:path w="768" h="668" extrusionOk="0">
                <a:moveTo>
                  <a:pt x="67" y="1"/>
                </a:moveTo>
                <a:cubicBezTo>
                  <a:pt x="1" y="468"/>
                  <a:pt x="201" y="668"/>
                  <a:pt x="668" y="601"/>
                </a:cubicBezTo>
                <a:cubicBezTo>
                  <a:pt x="768" y="101"/>
                  <a:pt x="401" y="68"/>
                  <a:pt x="67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"/>
          <p:cNvSpPr/>
          <p:nvPr/>
        </p:nvSpPr>
        <p:spPr>
          <a:xfrm flipH="1">
            <a:off x="9116839" y="722667"/>
            <a:ext cx="24699" cy="23015"/>
          </a:xfrm>
          <a:custGeom>
            <a:avLst/>
            <a:gdLst/>
            <a:ahLst/>
            <a:cxnLst/>
            <a:rect l="l" t="t" r="r" b="b"/>
            <a:pathLst>
              <a:path w="968" h="902" extrusionOk="0">
                <a:moveTo>
                  <a:pt x="300" y="901"/>
                </a:moveTo>
                <a:cubicBezTo>
                  <a:pt x="701" y="901"/>
                  <a:pt x="600" y="668"/>
                  <a:pt x="867" y="901"/>
                </a:cubicBezTo>
                <a:cubicBezTo>
                  <a:pt x="967" y="301"/>
                  <a:pt x="801" y="0"/>
                  <a:pt x="300" y="34"/>
                </a:cubicBezTo>
                <a:cubicBezTo>
                  <a:pt x="0" y="301"/>
                  <a:pt x="234" y="568"/>
                  <a:pt x="300" y="9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"/>
          <p:cNvSpPr/>
          <p:nvPr/>
        </p:nvSpPr>
        <p:spPr>
          <a:xfrm flipH="1">
            <a:off x="9017254" y="733740"/>
            <a:ext cx="24724" cy="24699"/>
          </a:xfrm>
          <a:custGeom>
            <a:avLst/>
            <a:gdLst/>
            <a:ahLst/>
            <a:cxnLst/>
            <a:rect l="l" t="t" r="r" b="b"/>
            <a:pathLst>
              <a:path w="969" h="968" extrusionOk="0">
                <a:moveTo>
                  <a:pt x="935" y="767"/>
                </a:moveTo>
                <a:cubicBezTo>
                  <a:pt x="968" y="234"/>
                  <a:pt x="735" y="0"/>
                  <a:pt x="201" y="33"/>
                </a:cubicBezTo>
                <a:cubicBezTo>
                  <a:pt x="1" y="267"/>
                  <a:pt x="1" y="634"/>
                  <a:pt x="201" y="901"/>
                </a:cubicBezTo>
                <a:cubicBezTo>
                  <a:pt x="468" y="967"/>
                  <a:pt x="701" y="901"/>
                  <a:pt x="935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"/>
          <p:cNvSpPr/>
          <p:nvPr/>
        </p:nvSpPr>
        <p:spPr>
          <a:xfrm flipH="1">
            <a:off x="8643638" y="744788"/>
            <a:ext cx="22147" cy="19596"/>
          </a:xfrm>
          <a:custGeom>
            <a:avLst/>
            <a:gdLst/>
            <a:ahLst/>
            <a:cxnLst/>
            <a:rect l="l" t="t" r="r" b="b"/>
            <a:pathLst>
              <a:path w="868" h="768" extrusionOk="0">
                <a:moveTo>
                  <a:pt x="134" y="768"/>
                </a:moveTo>
                <a:lnTo>
                  <a:pt x="835" y="768"/>
                </a:lnTo>
                <a:cubicBezTo>
                  <a:pt x="868" y="134"/>
                  <a:pt x="1" y="1"/>
                  <a:pt x="101" y="7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"/>
          <p:cNvSpPr/>
          <p:nvPr/>
        </p:nvSpPr>
        <p:spPr>
          <a:xfrm flipH="1">
            <a:off x="8643638" y="744788"/>
            <a:ext cx="22147" cy="19596"/>
          </a:xfrm>
          <a:custGeom>
            <a:avLst/>
            <a:gdLst/>
            <a:ahLst/>
            <a:cxnLst/>
            <a:rect l="l" t="t" r="r" b="b"/>
            <a:pathLst>
              <a:path w="868" h="768" fill="none" extrusionOk="0">
                <a:moveTo>
                  <a:pt x="134" y="768"/>
                </a:moveTo>
                <a:lnTo>
                  <a:pt x="835" y="768"/>
                </a:lnTo>
                <a:cubicBezTo>
                  <a:pt x="868" y="134"/>
                  <a:pt x="1" y="1"/>
                  <a:pt x="101" y="7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"/>
          <p:cNvSpPr/>
          <p:nvPr/>
        </p:nvSpPr>
        <p:spPr>
          <a:xfrm flipH="1">
            <a:off x="9043637" y="734582"/>
            <a:ext cx="75780" cy="97901"/>
          </a:xfrm>
          <a:custGeom>
            <a:avLst/>
            <a:gdLst/>
            <a:ahLst/>
            <a:cxnLst/>
            <a:rect l="l" t="t" r="r" b="b"/>
            <a:pathLst>
              <a:path w="2970" h="3837" extrusionOk="0">
                <a:moveTo>
                  <a:pt x="2369" y="3670"/>
                </a:moveTo>
                <a:cubicBezTo>
                  <a:pt x="2502" y="3370"/>
                  <a:pt x="2969" y="3403"/>
                  <a:pt x="2936" y="2936"/>
                </a:cubicBezTo>
                <a:cubicBezTo>
                  <a:pt x="2469" y="2436"/>
                  <a:pt x="2002" y="3470"/>
                  <a:pt x="1635" y="2769"/>
                </a:cubicBezTo>
                <a:cubicBezTo>
                  <a:pt x="1735" y="1802"/>
                  <a:pt x="1935" y="1835"/>
                  <a:pt x="2235" y="1001"/>
                </a:cubicBezTo>
                <a:cubicBezTo>
                  <a:pt x="0" y="0"/>
                  <a:pt x="167" y="3837"/>
                  <a:pt x="2369" y="367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3"/>
          <p:cNvSpPr/>
          <p:nvPr/>
        </p:nvSpPr>
        <p:spPr>
          <a:xfrm flipH="1">
            <a:off x="6879276" y="783086"/>
            <a:ext cx="18754" cy="11099"/>
          </a:xfrm>
          <a:custGeom>
            <a:avLst/>
            <a:gdLst/>
            <a:ahLst/>
            <a:cxnLst/>
            <a:rect l="l" t="t" r="r" b="b"/>
            <a:pathLst>
              <a:path w="735" h="435" extrusionOk="0">
                <a:moveTo>
                  <a:pt x="201" y="434"/>
                </a:moveTo>
                <a:lnTo>
                  <a:pt x="501" y="434"/>
                </a:lnTo>
                <a:cubicBezTo>
                  <a:pt x="734" y="68"/>
                  <a:pt x="0" y="1"/>
                  <a:pt x="67" y="301"/>
                </a:cubicBezTo>
                <a:cubicBezTo>
                  <a:pt x="134" y="301"/>
                  <a:pt x="234" y="301"/>
                  <a:pt x="201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"/>
          <p:cNvSpPr/>
          <p:nvPr/>
        </p:nvSpPr>
        <p:spPr>
          <a:xfrm flipH="1">
            <a:off x="6879276" y="783086"/>
            <a:ext cx="18754" cy="11099"/>
          </a:xfrm>
          <a:custGeom>
            <a:avLst/>
            <a:gdLst/>
            <a:ahLst/>
            <a:cxnLst/>
            <a:rect l="l" t="t" r="r" b="b"/>
            <a:pathLst>
              <a:path w="735" h="435" fill="none" extrusionOk="0">
                <a:moveTo>
                  <a:pt x="201" y="434"/>
                </a:moveTo>
                <a:lnTo>
                  <a:pt x="501" y="434"/>
                </a:lnTo>
                <a:cubicBezTo>
                  <a:pt x="734" y="68"/>
                  <a:pt x="0" y="1"/>
                  <a:pt x="67" y="301"/>
                </a:cubicBezTo>
                <a:cubicBezTo>
                  <a:pt x="134" y="301"/>
                  <a:pt x="234" y="301"/>
                  <a:pt x="201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3"/>
          <p:cNvSpPr/>
          <p:nvPr/>
        </p:nvSpPr>
        <p:spPr>
          <a:xfrm flipH="1">
            <a:off x="7672512" y="796711"/>
            <a:ext cx="17044" cy="13651"/>
          </a:xfrm>
          <a:custGeom>
            <a:avLst/>
            <a:gdLst/>
            <a:ahLst/>
            <a:cxnLst/>
            <a:rect l="l" t="t" r="r" b="b"/>
            <a:pathLst>
              <a:path w="668" h="535" extrusionOk="0">
                <a:moveTo>
                  <a:pt x="634" y="468"/>
                </a:moveTo>
                <a:cubicBezTo>
                  <a:pt x="667" y="101"/>
                  <a:pt x="434" y="1"/>
                  <a:pt x="67" y="67"/>
                </a:cubicBezTo>
                <a:cubicBezTo>
                  <a:pt x="0" y="434"/>
                  <a:pt x="267" y="534"/>
                  <a:pt x="6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3"/>
          <p:cNvSpPr/>
          <p:nvPr/>
        </p:nvSpPr>
        <p:spPr>
          <a:xfrm flipH="1">
            <a:off x="8857250" y="800105"/>
            <a:ext cx="18754" cy="17912"/>
          </a:xfrm>
          <a:custGeom>
            <a:avLst/>
            <a:gdLst/>
            <a:ahLst/>
            <a:cxnLst/>
            <a:rect l="l" t="t" r="r" b="b"/>
            <a:pathLst>
              <a:path w="735" h="702" extrusionOk="0">
                <a:moveTo>
                  <a:pt x="734" y="335"/>
                </a:moveTo>
                <a:cubicBezTo>
                  <a:pt x="634" y="268"/>
                  <a:pt x="34" y="1"/>
                  <a:pt x="0" y="335"/>
                </a:cubicBezTo>
                <a:cubicBezTo>
                  <a:pt x="67" y="435"/>
                  <a:pt x="701" y="701"/>
                  <a:pt x="734" y="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"/>
          <p:cNvSpPr/>
          <p:nvPr/>
        </p:nvSpPr>
        <p:spPr>
          <a:xfrm flipH="1">
            <a:off x="9018122" y="812020"/>
            <a:ext cx="18754" cy="15360"/>
          </a:xfrm>
          <a:custGeom>
            <a:avLst/>
            <a:gdLst/>
            <a:ahLst/>
            <a:cxnLst/>
            <a:rect l="l" t="t" r="r" b="b"/>
            <a:pathLst>
              <a:path w="735" h="602" extrusionOk="0">
                <a:moveTo>
                  <a:pt x="735" y="168"/>
                </a:moveTo>
                <a:cubicBezTo>
                  <a:pt x="468" y="201"/>
                  <a:pt x="401" y="1"/>
                  <a:pt x="134" y="34"/>
                </a:cubicBezTo>
                <a:cubicBezTo>
                  <a:pt x="1" y="435"/>
                  <a:pt x="668" y="601"/>
                  <a:pt x="735" y="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"/>
          <p:cNvSpPr/>
          <p:nvPr/>
        </p:nvSpPr>
        <p:spPr>
          <a:xfrm flipH="1">
            <a:off x="7339719" y="841822"/>
            <a:ext cx="17912" cy="11099"/>
          </a:xfrm>
          <a:custGeom>
            <a:avLst/>
            <a:gdLst/>
            <a:ahLst/>
            <a:cxnLst/>
            <a:rect l="l" t="t" r="r" b="b"/>
            <a:pathLst>
              <a:path w="702" h="435" extrusionOk="0">
                <a:moveTo>
                  <a:pt x="668" y="167"/>
                </a:moveTo>
                <a:cubicBezTo>
                  <a:pt x="468" y="167"/>
                  <a:pt x="468" y="0"/>
                  <a:pt x="201" y="34"/>
                </a:cubicBezTo>
                <a:cubicBezTo>
                  <a:pt x="1" y="401"/>
                  <a:pt x="701" y="434"/>
                  <a:pt x="668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"/>
          <p:cNvSpPr/>
          <p:nvPr/>
        </p:nvSpPr>
        <p:spPr>
          <a:xfrm flipH="1">
            <a:off x="9115130" y="865653"/>
            <a:ext cx="23015" cy="17044"/>
          </a:xfrm>
          <a:custGeom>
            <a:avLst/>
            <a:gdLst/>
            <a:ahLst/>
            <a:cxnLst/>
            <a:rect l="l" t="t" r="r" b="b"/>
            <a:pathLst>
              <a:path w="902" h="668" extrusionOk="0">
                <a:moveTo>
                  <a:pt x="901" y="267"/>
                </a:moveTo>
                <a:cubicBezTo>
                  <a:pt x="701" y="67"/>
                  <a:pt x="0" y="0"/>
                  <a:pt x="0" y="401"/>
                </a:cubicBezTo>
                <a:cubicBezTo>
                  <a:pt x="201" y="601"/>
                  <a:pt x="901" y="668"/>
                  <a:pt x="901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"/>
          <p:cNvSpPr/>
          <p:nvPr/>
        </p:nvSpPr>
        <p:spPr>
          <a:xfrm flipH="1">
            <a:off x="8485317" y="865653"/>
            <a:ext cx="18754" cy="10232"/>
          </a:xfrm>
          <a:custGeom>
            <a:avLst/>
            <a:gdLst/>
            <a:ahLst/>
            <a:cxnLst/>
            <a:rect l="l" t="t" r="r" b="b"/>
            <a:pathLst>
              <a:path w="735" h="401" extrusionOk="0">
                <a:moveTo>
                  <a:pt x="201" y="401"/>
                </a:moveTo>
                <a:lnTo>
                  <a:pt x="501" y="401"/>
                </a:lnTo>
                <a:cubicBezTo>
                  <a:pt x="734" y="67"/>
                  <a:pt x="1" y="0"/>
                  <a:pt x="67" y="267"/>
                </a:cubicBezTo>
                <a:cubicBezTo>
                  <a:pt x="134" y="267"/>
                  <a:pt x="234" y="267"/>
                  <a:pt x="201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3"/>
          <p:cNvSpPr/>
          <p:nvPr/>
        </p:nvSpPr>
        <p:spPr>
          <a:xfrm flipH="1">
            <a:off x="7430808" y="869046"/>
            <a:ext cx="20438" cy="14493"/>
          </a:xfrm>
          <a:custGeom>
            <a:avLst/>
            <a:gdLst/>
            <a:ahLst/>
            <a:cxnLst/>
            <a:rect l="l" t="t" r="r" b="b"/>
            <a:pathLst>
              <a:path w="801" h="568" extrusionOk="0">
                <a:moveTo>
                  <a:pt x="667" y="568"/>
                </a:moveTo>
                <a:cubicBezTo>
                  <a:pt x="801" y="101"/>
                  <a:pt x="434" y="101"/>
                  <a:pt x="234" y="1"/>
                </a:cubicBezTo>
                <a:cubicBezTo>
                  <a:pt x="167" y="168"/>
                  <a:pt x="0" y="268"/>
                  <a:pt x="67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3"/>
          <p:cNvSpPr/>
          <p:nvPr/>
        </p:nvSpPr>
        <p:spPr>
          <a:xfrm flipH="1">
            <a:off x="8047863" y="883513"/>
            <a:ext cx="32353" cy="12809"/>
          </a:xfrm>
          <a:custGeom>
            <a:avLst/>
            <a:gdLst/>
            <a:ahLst/>
            <a:cxnLst/>
            <a:rect l="l" t="t" r="r" b="b"/>
            <a:pathLst>
              <a:path w="1268" h="502" extrusionOk="0">
                <a:moveTo>
                  <a:pt x="1001" y="1"/>
                </a:moveTo>
                <a:lnTo>
                  <a:pt x="267" y="1"/>
                </a:lnTo>
                <a:cubicBezTo>
                  <a:pt x="0" y="501"/>
                  <a:pt x="1268" y="501"/>
                  <a:pt x="100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"/>
          <p:cNvSpPr/>
          <p:nvPr/>
        </p:nvSpPr>
        <p:spPr>
          <a:xfrm flipH="1">
            <a:off x="7849535" y="884381"/>
            <a:ext cx="51107" cy="43427"/>
          </a:xfrm>
          <a:custGeom>
            <a:avLst/>
            <a:gdLst/>
            <a:ahLst/>
            <a:cxnLst/>
            <a:rect l="l" t="t" r="r" b="b"/>
            <a:pathLst>
              <a:path w="2003" h="1702" extrusionOk="0">
                <a:moveTo>
                  <a:pt x="1001" y="267"/>
                </a:moveTo>
                <a:cubicBezTo>
                  <a:pt x="1" y="934"/>
                  <a:pt x="2002" y="1702"/>
                  <a:pt x="1869" y="567"/>
                </a:cubicBezTo>
                <a:cubicBezTo>
                  <a:pt x="1802" y="34"/>
                  <a:pt x="1368" y="0"/>
                  <a:pt x="1001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3"/>
          <p:cNvSpPr/>
          <p:nvPr/>
        </p:nvSpPr>
        <p:spPr>
          <a:xfrm flipH="1">
            <a:off x="8670020" y="890326"/>
            <a:ext cx="17044" cy="12809"/>
          </a:xfrm>
          <a:custGeom>
            <a:avLst/>
            <a:gdLst/>
            <a:ahLst/>
            <a:cxnLst/>
            <a:rect l="l" t="t" r="r" b="b"/>
            <a:pathLst>
              <a:path w="668" h="502" extrusionOk="0">
                <a:moveTo>
                  <a:pt x="635" y="501"/>
                </a:moveTo>
                <a:cubicBezTo>
                  <a:pt x="668" y="101"/>
                  <a:pt x="434" y="1"/>
                  <a:pt x="67" y="34"/>
                </a:cubicBezTo>
                <a:cubicBezTo>
                  <a:pt x="1" y="434"/>
                  <a:pt x="368" y="434"/>
                  <a:pt x="635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"/>
          <p:cNvSpPr/>
          <p:nvPr/>
        </p:nvSpPr>
        <p:spPr>
          <a:xfrm flipH="1">
            <a:off x="8715131" y="903109"/>
            <a:ext cx="16177" cy="16177"/>
          </a:xfrm>
          <a:custGeom>
            <a:avLst/>
            <a:gdLst/>
            <a:ahLst/>
            <a:cxnLst/>
            <a:rect l="l" t="t" r="r" b="b"/>
            <a:pathLst>
              <a:path w="634" h="634" extrusionOk="0">
                <a:moveTo>
                  <a:pt x="601" y="567"/>
                </a:moveTo>
                <a:cubicBezTo>
                  <a:pt x="634" y="134"/>
                  <a:pt x="34" y="0"/>
                  <a:pt x="0" y="400"/>
                </a:cubicBezTo>
                <a:cubicBezTo>
                  <a:pt x="200" y="467"/>
                  <a:pt x="300" y="634"/>
                  <a:pt x="601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3"/>
          <p:cNvSpPr/>
          <p:nvPr/>
        </p:nvSpPr>
        <p:spPr>
          <a:xfrm flipH="1">
            <a:off x="8535531" y="904793"/>
            <a:ext cx="45978" cy="45136"/>
          </a:xfrm>
          <a:custGeom>
            <a:avLst/>
            <a:gdLst/>
            <a:ahLst/>
            <a:cxnLst/>
            <a:rect l="l" t="t" r="r" b="b"/>
            <a:pathLst>
              <a:path w="1802" h="1769" extrusionOk="0">
                <a:moveTo>
                  <a:pt x="0" y="1068"/>
                </a:moveTo>
                <a:cubicBezTo>
                  <a:pt x="400" y="1535"/>
                  <a:pt x="1034" y="1769"/>
                  <a:pt x="1635" y="1669"/>
                </a:cubicBezTo>
                <a:cubicBezTo>
                  <a:pt x="1801" y="701"/>
                  <a:pt x="133" y="1"/>
                  <a:pt x="0" y="10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3"/>
          <p:cNvSpPr/>
          <p:nvPr/>
        </p:nvSpPr>
        <p:spPr>
          <a:xfrm flipH="1">
            <a:off x="8719366" y="923521"/>
            <a:ext cx="16202" cy="15360"/>
          </a:xfrm>
          <a:custGeom>
            <a:avLst/>
            <a:gdLst/>
            <a:ahLst/>
            <a:cxnLst/>
            <a:rect l="l" t="t" r="r" b="b"/>
            <a:pathLst>
              <a:path w="635" h="602" extrusionOk="0">
                <a:moveTo>
                  <a:pt x="634" y="201"/>
                </a:moveTo>
                <a:cubicBezTo>
                  <a:pt x="434" y="134"/>
                  <a:pt x="367" y="1"/>
                  <a:pt x="34" y="34"/>
                </a:cubicBezTo>
                <a:cubicBezTo>
                  <a:pt x="0" y="468"/>
                  <a:pt x="634" y="601"/>
                  <a:pt x="634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3"/>
          <p:cNvSpPr/>
          <p:nvPr/>
        </p:nvSpPr>
        <p:spPr>
          <a:xfrm flipH="1">
            <a:off x="7049512" y="932043"/>
            <a:ext cx="7680" cy="7680"/>
          </a:xfrm>
          <a:custGeom>
            <a:avLst/>
            <a:gdLst/>
            <a:ahLst/>
            <a:cxnLst/>
            <a:rect l="l" t="t" r="r" b="b"/>
            <a:pathLst>
              <a:path w="301" h="301" extrusionOk="0">
                <a:moveTo>
                  <a:pt x="1" y="0"/>
                </a:moveTo>
                <a:lnTo>
                  <a:pt x="1" y="301"/>
                </a:ln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3"/>
          <p:cNvSpPr/>
          <p:nvPr/>
        </p:nvSpPr>
        <p:spPr>
          <a:xfrm flipH="1">
            <a:off x="8098076" y="968631"/>
            <a:ext cx="28960" cy="30669"/>
          </a:xfrm>
          <a:custGeom>
            <a:avLst/>
            <a:gdLst/>
            <a:ahLst/>
            <a:cxnLst/>
            <a:rect l="l" t="t" r="r" b="b"/>
            <a:pathLst>
              <a:path w="1135" h="1202" extrusionOk="0">
                <a:moveTo>
                  <a:pt x="67" y="468"/>
                </a:moveTo>
                <a:cubicBezTo>
                  <a:pt x="1" y="735"/>
                  <a:pt x="67" y="1001"/>
                  <a:pt x="201" y="1202"/>
                </a:cubicBezTo>
                <a:cubicBezTo>
                  <a:pt x="1135" y="1168"/>
                  <a:pt x="968" y="1"/>
                  <a:pt x="67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"/>
          <p:cNvSpPr/>
          <p:nvPr/>
        </p:nvSpPr>
        <p:spPr>
          <a:xfrm flipH="1">
            <a:off x="7733799" y="985650"/>
            <a:ext cx="22147" cy="10257"/>
          </a:xfrm>
          <a:custGeom>
            <a:avLst/>
            <a:gdLst/>
            <a:ahLst/>
            <a:cxnLst/>
            <a:rect l="l" t="t" r="r" b="b"/>
            <a:pathLst>
              <a:path w="868" h="402" extrusionOk="0">
                <a:moveTo>
                  <a:pt x="167" y="401"/>
                </a:moveTo>
                <a:lnTo>
                  <a:pt x="734" y="401"/>
                </a:lnTo>
                <a:cubicBezTo>
                  <a:pt x="868" y="1"/>
                  <a:pt x="0" y="1"/>
                  <a:pt x="134" y="4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3"/>
          <p:cNvSpPr/>
          <p:nvPr/>
        </p:nvSpPr>
        <p:spPr>
          <a:xfrm flipH="1">
            <a:off x="7733799" y="985650"/>
            <a:ext cx="22147" cy="10257"/>
          </a:xfrm>
          <a:custGeom>
            <a:avLst/>
            <a:gdLst/>
            <a:ahLst/>
            <a:cxnLst/>
            <a:rect l="l" t="t" r="r" b="b"/>
            <a:pathLst>
              <a:path w="868" h="402" fill="none" extrusionOk="0">
                <a:moveTo>
                  <a:pt x="167" y="401"/>
                </a:moveTo>
                <a:lnTo>
                  <a:pt x="734" y="401"/>
                </a:lnTo>
                <a:cubicBezTo>
                  <a:pt x="868" y="1"/>
                  <a:pt x="0" y="1"/>
                  <a:pt x="134" y="4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"/>
          <p:cNvSpPr/>
          <p:nvPr/>
        </p:nvSpPr>
        <p:spPr>
          <a:xfrm flipH="1">
            <a:off x="8913434" y="1006929"/>
            <a:ext cx="18754" cy="11099"/>
          </a:xfrm>
          <a:custGeom>
            <a:avLst/>
            <a:gdLst/>
            <a:ahLst/>
            <a:cxnLst/>
            <a:rect l="l" t="t" r="r" b="b"/>
            <a:pathLst>
              <a:path w="735" h="435" extrusionOk="0">
                <a:moveTo>
                  <a:pt x="568" y="1"/>
                </a:moveTo>
                <a:lnTo>
                  <a:pt x="1" y="1"/>
                </a:lnTo>
                <a:lnTo>
                  <a:pt x="1" y="301"/>
                </a:lnTo>
                <a:cubicBezTo>
                  <a:pt x="268" y="268"/>
                  <a:pt x="735" y="434"/>
                  <a:pt x="5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3"/>
          <p:cNvSpPr/>
          <p:nvPr/>
        </p:nvSpPr>
        <p:spPr>
          <a:xfrm flipH="1">
            <a:off x="7953381" y="1039282"/>
            <a:ext cx="18754" cy="20438"/>
          </a:xfrm>
          <a:custGeom>
            <a:avLst/>
            <a:gdLst/>
            <a:ahLst/>
            <a:cxnLst/>
            <a:rect l="l" t="t" r="r" b="b"/>
            <a:pathLst>
              <a:path w="735" h="801" extrusionOk="0">
                <a:moveTo>
                  <a:pt x="735" y="201"/>
                </a:moveTo>
                <a:cubicBezTo>
                  <a:pt x="501" y="0"/>
                  <a:pt x="201" y="0"/>
                  <a:pt x="1" y="201"/>
                </a:cubicBezTo>
                <a:cubicBezTo>
                  <a:pt x="34" y="801"/>
                  <a:pt x="635" y="601"/>
                  <a:pt x="735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"/>
          <p:cNvSpPr/>
          <p:nvPr/>
        </p:nvSpPr>
        <p:spPr>
          <a:xfrm flipH="1">
            <a:off x="8297221" y="1049488"/>
            <a:ext cx="18754" cy="22147"/>
          </a:xfrm>
          <a:custGeom>
            <a:avLst/>
            <a:gdLst/>
            <a:ahLst/>
            <a:cxnLst/>
            <a:rect l="l" t="t" r="r" b="b"/>
            <a:pathLst>
              <a:path w="735" h="868" extrusionOk="0">
                <a:moveTo>
                  <a:pt x="0" y="534"/>
                </a:moveTo>
                <a:cubicBezTo>
                  <a:pt x="101" y="601"/>
                  <a:pt x="701" y="868"/>
                  <a:pt x="734" y="534"/>
                </a:cubicBezTo>
                <a:cubicBezTo>
                  <a:pt x="501" y="368"/>
                  <a:pt x="134" y="1"/>
                  <a:pt x="0" y="5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3"/>
          <p:cNvSpPr/>
          <p:nvPr/>
        </p:nvSpPr>
        <p:spPr>
          <a:xfrm flipH="1">
            <a:off x="8189139" y="1054591"/>
            <a:ext cx="44269" cy="37482"/>
          </a:xfrm>
          <a:custGeom>
            <a:avLst/>
            <a:gdLst/>
            <a:ahLst/>
            <a:cxnLst/>
            <a:rect l="l" t="t" r="r" b="b"/>
            <a:pathLst>
              <a:path w="1735" h="1469" extrusionOk="0">
                <a:moveTo>
                  <a:pt x="267" y="1068"/>
                </a:moveTo>
                <a:cubicBezTo>
                  <a:pt x="534" y="1135"/>
                  <a:pt x="534" y="1469"/>
                  <a:pt x="1001" y="1368"/>
                </a:cubicBezTo>
                <a:cubicBezTo>
                  <a:pt x="1168" y="935"/>
                  <a:pt x="1635" y="835"/>
                  <a:pt x="1735" y="334"/>
                </a:cubicBezTo>
                <a:cubicBezTo>
                  <a:pt x="1201" y="1"/>
                  <a:pt x="0" y="101"/>
                  <a:pt x="267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"/>
          <p:cNvSpPr/>
          <p:nvPr/>
        </p:nvSpPr>
        <p:spPr>
          <a:xfrm flipH="1">
            <a:off x="8189139" y="1054591"/>
            <a:ext cx="44269" cy="37482"/>
          </a:xfrm>
          <a:custGeom>
            <a:avLst/>
            <a:gdLst/>
            <a:ahLst/>
            <a:cxnLst/>
            <a:rect l="l" t="t" r="r" b="b"/>
            <a:pathLst>
              <a:path w="1735" h="1469" fill="none" extrusionOk="0">
                <a:moveTo>
                  <a:pt x="267" y="1068"/>
                </a:moveTo>
                <a:cubicBezTo>
                  <a:pt x="534" y="1135"/>
                  <a:pt x="534" y="1469"/>
                  <a:pt x="1001" y="1368"/>
                </a:cubicBezTo>
                <a:cubicBezTo>
                  <a:pt x="1168" y="935"/>
                  <a:pt x="1635" y="835"/>
                  <a:pt x="1735" y="334"/>
                </a:cubicBezTo>
                <a:cubicBezTo>
                  <a:pt x="1201" y="1"/>
                  <a:pt x="0" y="101"/>
                  <a:pt x="267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"/>
          <p:cNvSpPr/>
          <p:nvPr/>
        </p:nvSpPr>
        <p:spPr>
          <a:xfrm flipH="1">
            <a:off x="8692984" y="1058010"/>
            <a:ext cx="38324" cy="38324"/>
          </a:xfrm>
          <a:custGeom>
            <a:avLst/>
            <a:gdLst/>
            <a:ahLst/>
            <a:cxnLst/>
            <a:rect l="l" t="t" r="r" b="b"/>
            <a:pathLst>
              <a:path w="1502" h="1502" extrusionOk="0">
                <a:moveTo>
                  <a:pt x="1501" y="1368"/>
                </a:moveTo>
                <a:cubicBezTo>
                  <a:pt x="1501" y="0"/>
                  <a:pt x="0" y="1501"/>
                  <a:pt x="1501" y="1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"/>
          <p:cNvSpPr/>
          <p:nvPr/>
        </p:nvSpPr>
        <p:spPr>
          <a:xfrm flipH="1">
            <a:off x="8842783" y="1053749"/>
            <a:ext cx="66416" cy="108107"/>
          </a:xfrm>
          <a:custGeom>
            <a:avLst/>
            <a:gdLst/>
            <a:ahLst/>
            <a:cxnLst/>
            <a:rect l="l" t="t" r="r" b="b"/>
            <a:pathLst>
              <a:path w="2603" h="4237" extrusionOk="0">
                <a:moveTo>
                  <a:pt x="2602" y="1535"/>
                </a:moveTo>
                <a:cubicBezTo>
                  <a:pt x="1" y="0"/>
                  <a:pt x="1568" y="4237"/>
                  <a:pt x="2602" y="1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"/>
          <p:cNvSpPr/>
          <p:nvPr/>
        </p:nvSpPr>
        <p:spPr>
          <a:xfrm flipH="1">
            <a:off x="8252978" y="1092047"/>
            <a:ext cx="28960" cy="17044"/>
          </a:xfrm>
          <a:custGeom>
            <a:avLst/>
            <a:gdLst/>
            <a:ahLst/>
            <a:cxnLst/>
            <a:rect l="l" t="t" r="r" b="b"/>
            <a:pathLst>
              <a:path w="1135" h="668" extrusionOk="0">
                <a:moveTo>
                  <a:pt x="1001" y="634"/>
                </a:moveTo>
                <a:cubicBezTo>
                  <a:pt x="1135" y="1"/>
                  <a:pt x="668" y="1"/>
                  <a:pt x="134" y="34"/>
                </a:cubicBezTo>
                <a:cubicBezTo>
                  <a:pt x="1" y="668"/>
                  <a:pt x="468" y="668"/>
                  <a:pt x="10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3"/>
          <p:cNvSpPr/>
          <p:nvPr/>
        </p:nvSpPr>
        <p:spPr>
          <a:xfrm flipH="1">
            <a:off x="7260572" y="1095441"/>
            <a:ext cx="18754" cy="11941"/>
          </a:xfrm>
          <a:custGeom>
            <a:avLst/>
            <a:gdLst/>
            <a:ahLst/>
            <a:cxnLst/>
            <a:rect l="l" t="t" r="r" b="b"/>
            <a:pathLst>
              <a:path w="735" h="468" extrusionOk="0">
                <a:moveTo>
                  <a:pt x="234" y="34"/>
                </a:moveTo>
                <a:cubicBezTo>
                  <a:pt x="0" y="401"/>
                  <a:pt x="734" y="468"/>
                  <a:pt x="668" y="201"/>
                </a:cubicBezTo>
                <a:cubicBezTo>
                  <a:pt x="467" y="201"/>
                  <a:pt x="467" y="1"/>
                  <a:pt x="234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"/>
          <p:cNvSpPr/>
          <p:nvPr/>
        </p:nvSpPr>
        <p:spPr>
          <a:xfrm flipH="1">
            <a:off x="7038438" y="1096308"/>
            <a:ext cx="11941" cy="11941"/>
          </a:xfrm>
          <a:custGeom>
            <a:avLst/>
            <a:gdLst/>
            <a:ahLst/>
            <a:cxnLst/>
            <a:rect l="l" t="t" r="r" b="b"/>
            <a:pathLst>
              <a:path w="468" h="468" extrusionOk="0">
                <a:moveTo>
                  <a:pt x="468" y="467"/>
                </a:moveTo>
                <a:lnTo>
                  <a:pt x="468" y="0"/>
                </a:lnTo>
                <a:lnTo>
                  <a:pt x="34" y="0"/>
                </a:lnTo>
                <a:cubicBezTo>
                  <a:pt x="1" y="334"/>
                  <a:pt x="167" y="467"/>
                  <a:pt x="468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3"/>
          <p:cNvSpPr/>
          <p:nvPr/>
        </p:nvSpPr>
        <p:spPr>
          <a:xfrm flipH="1">
            <a:off x="7470790" y="1090338"/>
            <a:ext cx="18754" cy="27276"/>
          </a:xfrm>
          <a:custGeom>
            <a:avLst/>
            <a:gdLst/>
            <a:ahLst/>
            <a:cxnLst/>
            <a:rect l="l" t="t" r="r" b="b"/>
            <a:pathLst>
              <a:path w="735" h="1069" extrusionOk="0">
                <a:moveTo>
                  <a:pt x="734" y="535"/>
                </a:moveTo>
                <a:cubicBezTo>
                  <a:pt x="0" y="1"/>
                  <a:pt x="167" y="1068"/>
                  <a:pt x="734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3"/>
          <p:cNvSpPr/>
          <p:nvPr/>
        </p:nvSpPr>
        <p:spPr>
          <a:xfrm flipH="1">
            <a:off x="8670020" y="1121849"/>
            <a:ext cx="12783" cy="12783"/>
          </a:xfrm>
          <a:custGeom>
            <a:avLst/>
            <a:gdLst/>
            <a:ahLst/>
            <a:cxnLst/>
            <a:rect l="l" t="t" r="r" b="b"/>
            <a:pathLst>
              <a:path w="501" h="501" extrusionOk="0">
                <a:moveTo>
                  <a:pt x="34" y="33"/>
                </a:moveTo>
                <a:cubicBezTo>
                  <a:pt x="1" y="367"/>
                  <a:pt x="167" y="500"/>
                  <a:pt x="468" y="467"/>
                </a:cubicBezTo>
                <a:cubicBezTo>
                  <a:pt x="501" y="167"/>
                  <a:pt x="334" y="0"/>
                  <a:pt x="34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3"/>
          <p:cNvSpPr/>
          <p:nvPr/>
        </p:nvSpPr>
        <p:spPr>
          <a:xfrm flipH="1">
            <a:off x="7385697" y="1121849"/>
            <a:ext cx="11941" cy="8522"/>
          </a:xfrm>
          <a:custGeom>
            <a:avLst/>
            <a:gdLst/>
            <a:ahLst/>
            <a:cxnLst/>
            <a:rect l="l" t="t" r="r" b="b"/>
            <a:pathLst>
              <a:path w="468" h="334" extrusionOk="0">
                <a:moveTo>
                  <a:pt x="34" y="33"/>
                </a:moveTo>
                <a:lnTo>
                  <a:pt x="34" y="334"/>
                </a:lnTo>
                <a:lnTo>
                  <a:pt x="468" y="334"/>
                </a:lnTo>
                <a:cubicBezTo>
                  <a:pt x="468" y="67"/>
                  <a:pt x="301" y="0"/>
                  <a:pt x="1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3"/>
          <p:cNvSpPr/>
          <p:nvPr/>
        </p:nvSpPr>
        <p:spPr>
          <a:xfrm flipH="1">
            <a:off x="7385697" y="1121849"/>
            <a:ext cx="11941" cy="8522"/>
          </a:xfrm>
          <a:custGeom>
            <a:avLst/>
            <a:gdLst/>
            <a:ahLst/>
            <a:cxnLst/>
            <a:rect l="l" t="t" r="r" b="b"/>
            <a:pathLst>
              <a:path w="468" h="334" fill="none" extrusionOk="0">
                <a:moveTo>
                  <a:pt x="34" y="33"/>
                </a:moveTo>
                <a:lnTo>
                  <a:pt x="34" y="334"/>
                </a:lnTo>
                <a:lnTo>
                  <a:pt x="468" y="334"/>
                </a:lnTo>
                <a:cubicBezTo>
                  <a:pt x="468" y="67"/>
                  <a:pt x="301" y="0"/>
                  <a:pt x="1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3"/>
          <p:cNvSpPr/>
          <p:nvPr/>
        </p:nvSpPr>
        <p:spPr>
          <a:xfrm flipH="1">
            <a:off x="7264833" y="1147364"/>
            <a:ext cx="26408" cy="17912"/>
          </a:xfrm>
          <a:custGeom>
            <a:avLst/>
            <a:gdLst/>
            <a:ahLst/>
            <a:cxnLst/>
            <a:rect l="l" t="t" r="r" b="b"/>
            <a:pathLst>
              <a:path w="1035" h="702" extrusionOk="0">
                <a:moveTo>
                  <a:pt x="968" y="201"/>
                </a:moveTo>
                <a:cubicBezTo>
                  <a:pt x="768" y="67"/>
                  <a:pt x="501" y="1"/>
                  <a:pt x="234" y="67"/>
                </a:cubicBezTo>
                <a:cubicBezTo>
                  <a:pt x="0" y="701"/>
                  <a:pt x="1035" y="601"/>
                  <a:pt x="968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"/>
          <p:cNvSpPr/>
          <p:nvPr/>
        </p:nvSpPr>
        <p:spPr>
          <a:xfrm flipH="1">
            <a:off x="8375526" y="1155018"/>
            <a:ext cx="18754" cy="17912"/>
          </a:xfrm>
          <a:custGeom>
            <a:avLst/>
            <a:gdLst/>
            <a:ahLst/>
            <a:cxnLst/>
            <a:rect l="l" t="t" r="r" b="b"/>
            <a:pathLst>
              <a:path w="735" h="702" extrusionOk="0">
                <a:moveTo>
                  <a:pt x="734" y="335"/>
                </a:moveTo>
                <a:cubicBezTo>
                  <a:pt x="634" y="268"/>
                  <a:pt x="34" y="1"/>
                  <a:pt x="1" y="335"/>
                </a:cubicBezTo>
                <a:cubicBezTo>
                  <a:pt x="101" y="435"/>
                  <a:pt x="701" y="701"/>
                  <a:pt x="734" y="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"/>
          <p:cNvSpPr/>
          <p:nvPr/>
        </p:nvSpPr>
        <p:spPr>
          <a:xfrm flipH="1">
            <a:off x="7401006" y="1167801"/>
            <a:ext cx="57894" cy="48530"/>
          </a:xfrm>
          <a:custGeom>
            <a:avLst/>
            <a:gdLst/>
            <a:ahLst/>
            <a:cxnLst/>
            <a:rect l="l" t="t" r="r" b="b"/>
            <a:pathLst>
              <a:path w="2269" h="1902" extrusionOk="0">
                <a:moveTo>
                  <a:pt x="667" y="1902"/>
                </a:moveTo>
                <a:cubicBezTo>
                  <a:pt x="1501" y="1768"/>
                  <a:pt x="2168" y="1535"/>
                  <a:pt x="2268" y="734"/>
                </a:cubicBezTo>
                <a:cubicBezTo>
                  <a:pt x="1434" y="0"/>
                  <a:pt x="0" y="701"/>
                  <a:pt x="667" y="1902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"/>
          <p:cNvSpPr/>
          <p:nvPr/>
        </p:nvSpPr>
        <p:spPr>
          <a:xfrm flipH="1">
            <a:off x="8671704" y="1177165"/>
            <a:ext cx="17912" cy="31511"/>
          </a:xfrm>
          <a:custGeom>
            <a:avLst/>
            <a:gdLst/>
            <a:ahLst/>
            <a:cxnLst/>
            <a:rect l="l" t="t" r="r" b="b"/>
            <a:pathLst>
              <a:path w="702" h="1235" extrusionOk="0">
                <a:moveTo>
                  <a:pt x="1" y="501"/>
                </a:moveTo>
                <a:cubicBezTo>
                  <a:pt x="601" y="1234"/>
                  <a:pt x="701" y="0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"/>
          <p:cNvSpPr/>
          <p:nvPr/>
        </p:nvSpPr>
        <p:spPr>
          <a:xfrm flipH="1">
            <a:off x="7696343" y="1182268"/>
            <a:ext cx="30669" cy="27250"/>
          </a:xfrm>
          <a:custGeom>
            <a:avLst/>
            <a:gdLst/>
            <a:ahLst/>
            <a:cxnLst/>
            <a:rect l="l" t="t" r="r" b="b"/>
            <a:pathLst>
              <a:path w="1202" h="1068" extrusionOk="0">
                <a:moveTo>
                  <a:pt x="634" y="1034"/>
                </a:moveTo>
                <a:cubicBezTo>
                  <a:pt x="1201" y="367"/>
                  <a:pt x="1" y="0"/>
                  <a:pt x="34" y="901"/>
                </a:cubicBezTo>
                <a:cubicBezTo>
                  <a:pt x="334" y="868"/>
                  <a:pt x="368" y="1068"/>
                  <a:pt x="634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"/>
          <p:cNvSpPr/>
          <p:nvPr/>
        </p:nvSpPr>
        <p:spPr>
          <a:xfrm flipH="1">
            <a:off x="6928647" y="1212044"/>
            <a:ext cx="16202" cy="16202"/>
          </a:xfrm>
          <a:custGeom>
            <a:avLst/>
            <a:gdLst/>
            <a:ahLst/>
            <a:cxnLst/>
            <a:rect l="l" t="t" r="r" b="b"/>
            <a:pathLst>
              <a:path w="635" h="635" extrusionOk="0">
                <a:moveTo>
                  <a:pt x="568" y="1"/>
                </a:moveTo>
                <a:cubicBezTo>
                  <a:pt x="368" y="1"/>
                  <a:pt x="168" y="34"/>
                  <a:pt x="1" y="168"/>
                </a:cubicBezTo>
                <a:cubicBezTo>
                  <a:pt x="1" y="301"/>
                  <a:pt x="34" y="468"/>
                  <a:pt x="134" y="601"/>
                </a:cubicBezTo>
                <a:cubicBezTo>
                  <a:pt x="535" y="635"/>
                  <a:pt x="635" y="401"/>
                  <a:pt x="568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3"/>
          <p:cNvSpPr/>
          <p:nvPr/>
        </p:nvSpPr>
        <p:spPr>
          <a:xfrm flipH="1">
            <a:off x="6928647" y="1212044"/>
            <a:ext cx="16202" cy="16202"/>
          </a:xfrm>
          <a:custGeom>
            <a:avLst/>
            <a:gdLst/>
            <a:ahLst/>
            <a:cxnLst/>
            <a:rect l="l" t="t" r="r" b="b"/>
            <a:pathLst>
              <a:path w="635" h="635" fill="none" extrusionOk="0">
                <a:moveTo>
                  <a:pt x="568" y="1"/>
                </a:moveTo>
                <a:cubicBezTo>
                  <a:pt x="368" y="1"/>
                  <a:pt x="168" y="34"/>
                  <a:pt x="1" y="168"/>
                </a:cubicBezTo>
                <a:cubicBezTo>
                  <a:pt x="1" y="301"/>
                  <a:pt x="34" y="468"/>
                  <a:pt x="134" y="601"/>
                </a:cubicBezTo>
                <a:cubicBezTo>
                  <a:pt x="535" y="635"/>
                  <a:pt x="635" y="401"/>
                  <a:pt x="568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"/>
          <p:cNvSpPr/>
          <p:nvPr/>
        </p:nvSpPr>
        <p:spPr>
          <a:xfrm flipH="1">
            <a:off x="8898967" y="1229930"/>
            <a:ext cx="19596" cy="13651"/>
          </a:xfrm>
          <a:custGeom>
            <a:avLst/>
            <a:gdLst/>
            <a:ahLst/>
            <a:cxnLst/>
            <a:rect l="l" t="t" r="r" b="b"/>
            <a:pathLst>
              <a:path w="768" h="535" extrusionOk="0">
                <a:moveTo>
                  <a:pt x="634" y="501"/>
                </a:moveTo>
                <a:cubicBezTo>
                  <a:pt x="768" y="0"/>
                  <a:pt x="434" y="0"/>
                  <a:pt x="34" y="34"/>
                </a:cubicBezTo>
                <a:cubicBezTo>
                  <a:pt x="1" y="434"/>
                  <a:pt x="234" y="534"/>
                  <a:pt x="634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"/>
          <p:cNvSpPr/>
          <p:nvPr/>
        </p:nvSpPr>
        <p:spPr>
          <a:xfrm flipH="1">
            <a:off x="8509990" y="1237585"/>
            <a:ext cx="44294" cy="41743"/>
          </a:xfrm>
          <a:custGeom>
            <a:avLst/>
            <a:gdLst/>
            <a:ahLst/>
            <a:cxnLst/>
            <a:rect l="l" t="t" r="r" b="b"/>
            <a:pathLst>
              <a:path w="1736" h="1636" extrusionOk="0">
                <a:moveTo>
                  <a:pt x="267" y="34"/>
                </a:moveTo>
                <a:cubicBezTo>
                  <a:pt x="0" y="634"/>
                  <a:pt x="501" y="1235"/>
                  <a:pt x="834" y="1635"/>
                </a:cubicBezTo>
                <a:cubicBezTo>
                  <a:pt x="1502" y="1568"/>
                  <a:pt x="1702" y="1035"/>
                  <a:pt x="1735" y="334"/>
                </a:cubicBezTo>
                <a:cubicBezTo>
                  <a:pt x="1268" y="101"/>
                  <a:pt x="768" y="1"/>
                  <a:pt x="267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9" name="Google Shape;449;p3"/>
          <p:cNvSpPr/>
          <p:nvPr/>
        </p:nvSpPr>
        <p:spPr>
          <a:xfrm flipH="1">
            <a:off x="7120137" y="1237585"/>
            <a:ext cx="23857" cy="20463"/>
          </a:xfrm>
          <a:custGeom>
            <a:avLst/>
            <a:gdLst/>
            <a:ahLst/>
            <a:cxnLst/>
            <a:rect l="l" t="t" r="r" b="b"/>
            <a:pathLst>
              <a:path w="935" h="802" extrusionOk="0">
                <a:moveTo>
                  <a:pt x="467" y="768"/>
                </a:moveTo>
                <a:cubicBezTo>
                  <a:pt x="667" y="601"/>
                  <a:pt x="801" y="401"/>
                  <a:pt x="934" y="167"/>
                </a:cubicBezTo>
                <a:cubicBezTo>
                  <a:pt x="667" y="1"/>
                  <a:pt x="300" y="1"/>
                  <a:pt x="34" y="167"/>
                </a:cubicBezTo>
                <a:cubicBezTo>
                  <a:pt x="0" y="568"/>
                  <a:pt x="100" y="801"/>
                  <a:pt x="467" y="7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"/>
          <p:cNvSpPr/>
          <p:nvPr/>
        </p:nvSpPr>
        <p:spPr>
          <a:xfrm flipH="1">
            <a:off x="7137156" y="1255471"/>
            <a:ext cx="19621" cy="23857"/>
          </a:xfrm>
          <a:custGeom>
            <a:avLst/>
            <a:gdLst/>
            <a:ahLst/>
            <a:cxnLst/>
            <a:rect l="l" t="t" r="r" b="b"/>
            <a:pathLst>
              <a:path w="769" h="935" extrusionOk="0">
                <a:moveTo>
                  <a:pt x="101" y="934"/>
                </a:moveTo>
                <a:lnTo>
                  <a:pt x="701" y="934"/>
                </a:lnTo>
                <a:cubicBezTo>
                  <a:pt x="701" y="500"/>
                  <a:pt x="768" y="0"/>
                  <a:pt x="234" y="67"/>
                </a:cubicBezTo>
                <a:cubicBezTo>
                  <a:pt x="368" y="500"/>
                  <a:pt x="1" y="500"/>
                  <a:pt x="101" y="9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"/>
          <p:cNvSpPr/>
          <p:nvPr/>
        </p:nvSpPr>
        <p:spPr>
          <a:xfrm flipH="1">
            <a:off x="7243553" y="1263125"/>
            <a:ext cx="11099" cy="8522"/>
          </a:xfrm>
          <a:custGeom>
            <a:avLst/>
            <a:gdLst/>
            <a:ahLst/>
            <a:cxnLst/>
            <a:rect l="l" t="t" r="r" b="b"/>
            <a:pathLst>
              <a:path w="435" h="334" extrusionOk="0">
                <a:moveTo>
                  <a:pt x="1" y="67"/>
                </a:moveTo>
                <a:lnTo>
                  <a:pt x="1" y="334"/>
                </a:lnTo>
                <a:lnTo>
                  <a:pt x="434" y="334"/>
                </a:lnTo>
                <a:cubicBezTo>
                  <a:pt x="434" y="67"/>
                  <a:pt x="268" y="0"/>
                  <a:pt x="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"/>
          <p:cNvSpPr/>
          <p:nvPr/>
        </p:nvSpPr>
        <p:spPr>
          <a:xfrm flipH="1">
            <a:off x="9104082" y="1281853"/>
            <a:ext cx="19596" cy="13625"/>
          </a:xfrm>
          <a:custGeom>
            <a:avLst/>
            <a:gdLst/>
            <a:ahLst/>
            <a:cxnLst/>
            <a:rect l="l" t="t" r="r" b="b"/>
            <a:pathLst>
              <a:path w="768" h="534" extrusionOk="0">
                <a:moveTo>
                  <a:pt x="34" y="67"/>
                </a:moveTo>
                <a:cubicBezTo>
                  <a:pt x="1" y="434"/>
                  <a:pt x="234" y="534"/>
                  <a:pt x="634" y="467"/>
                </a:cubicBezTo>
                <a:cubicBezTo>
                  <a:pt x="768" y="0"/>
                  <a:pt x="401" y="0"/>
                  <a:pt x="34" y="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"/>
          <p:cNvSpPr/>
          <p:nvPr/>
        </p:nvSpPr>
        <p:spPr>
          <a:xfrm flipH="1">
            <a:off x="9104082" y="1281853"/>
            <a:ext cx="19596" cy="13625"/>
          </a:xfrm>
          <a:custGeom>
            <a:avLst/>
            <a:gdLst/>
            <a:ahLst/>
            <a:cxnLst/>
            <a:rect l="l" t="t" r="r" b="b"/>
            <a:pathLst>
              <a:path w="768" h="534" fill="none" extrusionOk="0">
                <a:moveTo>
                  <a:pt x="34" y="67"/>
                </a:moveTo>
                <a:cubicBezTo>
                  <a:pt x="1" y="434"/>
                  <a:pt x="234" y="534"/>
                  <a:pt x="634" y="467"/>
                </a:cubicBezTo>
                <a:cubicBezTo>
                  <a:pt x="768" y="0"/>
                  <a:pt x="401" y="0"/>
                  <a:pt x="34" y="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"/>
          <p:cNvSpPr/>
          <p:nvPr/>
        </p:nvSpPr>
        <p:spPr>
          <a:xfrm flipH="1">
            <a:off x="8315949" y="1283537"/>
            <a:ext cx="23015" cy="23015"/>
          </a:xfrm>
          <a:custGeom>
            <a:avLst/>
            <a:gdLst/>
            <a:ahLst/>
            <a:cxnLst/>
            <a:rect l="l" t="t" r="r" b="b"/>
            <a:pathLst>
              <a:path w="902" h="902" extrusionOk="0">
                <a:moveTo>
                  <a:pt x="34" y="301"/>
                </a:moveTo>
                <a:cubicBezTo>
                  <a:pt x="1" y="568"/>
                  <a:pt x="201" y="601"/>
                  <a:pt x="168" y="868"/>
                </a:cubicBezTo>
                <a:cubicBezTo>
                  <a:pt x="635" y="902"/>
                  <a:pt x="868" y="701"/>
                  <a:pt x="901" y="301"/>
                </a:cubicBezTo>
                <a:cubicBezTo>
                  <a:pt x="568" y="234"/>
                  <a:pt x="301" y="1"/>
                  <a:pt x="34" y="3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"/>
          <p:cNvSpPr/>
          <p:nvPr/>
        </p:nvSpPr>
        <p:spPr>
          <a:xfrm flipH="1">
            <a:off x="8570435" y="1303133"/>
            <a:ext cx="37482" cy="52791"/>
          </a:xfrm>
          <a:custGeom>
            <a:avLst/>
            <a:gdLst/>
            <a:ahLst/>
            <a:cxnLst/>
            <a:rect l="l" t="t" r="r" b="b"/>
            <a:pathLst>
              <a:path w="1469" h="2069" extrusionOk="0">
                <a:moveTo>
                  <a:pt x="34" y="701"/>
                </a:moveTo>
                <a:cubicBezTo>
                  <a:pt x="268" y="1168"/>
                  <a:pt x="1" y="1234"/>
                  <a:pt x="34" y="1868"/>
                </a:cubicBezTo>
                <a:cubicBezTo>
                  <a:pt x="301" y="2002"/>
                  <a:pt x="601" y="2068"/>
                  <a:pt x="902" y="2002"/>
                </a:cubicBezTo>
                <a:cubicBezTo>
                  <a:pt x="1469" y="1101"/>
                  <a:pt x="902" y="0"/>
                  <a:pt x="34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"/>
          <p:cNvSpPr/>
          <p:nvPr/>
        </p:nvSpPr>
        <p:spPr>
          <a:xfrm flipH="1">
            <a:off x="8685329" y="1322703"/>
            <a:ext cx="26408" cy="22989"/>
          </a:xfrm>
          <a:custGeom>
            <a:avLst/>
            <a:gdLst/>
            <a:ahLst/>
            <a:cxnLst/>
            <a:rect l="l" t="t" r="r" b="b"/>
            <a:pathLst>
              <a:path w="1035" h="901" extrusionOk="0">
                <a:moveTo>
                  <a:pt x="0" y="234"/>
                </a:moveTo>
                <a:cubicBezTo>
                  <a:pt x="0" y="901"/>
                  <a:pt x="1001" y="901"/>
                  <a:pt x="1034" y="234"/>
                </a:cubicBezTo>
                <a:cubicBezTo>
                  <a:pt x="701" y="0"/>
                  <a:pt x="301" y="0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"/>
          <p:cNvSpPr/>
          <p:nvPr/>
        </p:nvSpPr>
        <p:spPr>
          <a:xfrm flipH="1">
            <a:off x="7354186" y="1341431"/>
            <a:ext cx="17070" cy="17044"/>
          </a:xfrm>
          <a:custGeom>
            <a:avLst/>
            <a:gdLst/>
            <a:ahLst/>
            <a:cxnLst/>
            <a:rect l="l" t="t" r="r" b="b"/>
            <a:pathLst>
              <a:path w="669" h="668" extrusionOk="0">
                <a:moveTo>
                  <a:pt x="601" y="667"/>
                </a:moveTo>
                <a:cubicBezTo>
                  <a:pt x="668" y="200"/>
                  <a:pt x="468" y="0"/>
                  <a:pt x="1" y="67"/>
                </a:cubicBezTo>
                <a:cubicBezTo>
                  <a:pt x="1" y="400"/>
                  <a:pt x="268" y="667"/>
                  <a:pt x="601" y="6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"/>
          <p:cNvSpPr/>
          <p:nvPr/>
        </p:nvSpPr>
        <p:spPr>
          <a:xfrm flipH="1">
            <a:off x="8938107" y="1345666"/>
            <a:ext cx="18754" cy="11941"/>
          </a:xfrm>
          <a:custGeom>
            <a:avLst/>
            <a:gdLst/>
            <a:ahLst/>
            <a:cxnLst/>
            <a:rect l="l" t="t" r="r" b="b"/>
            <a:pathLst>
              <a:path w="735" h="468" extrusionOk="0">
                <a:moveTo>
                  <a:pt x="701" y="201"/>
                </a:moveTo>
                <a:cubicBezTo>
                  <a:pt x="501" y="201"/>
                  <a:pt x="501" y="1"/>
                  <a:pt x="234" y="34"/>
                </a:cubicBezTo>
                <a:cubicBezTo>
                  <a:pt x="1" y="401"/>
                  <a:pt x="734" y="468"/>
                  <a:pt x="7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3"/>
          <p:cNvSpPr/>
          <p:nvPr/>
        </p:nvSpPr>
        <p:spPr>
          <a:xfrm flipH="1">
            <a:off x="8225728" y="1347376"/>
            <a:ext cx="15360" cy="14493"/>
          </a:xfrm>
          <a:custGeom>
            <a:avLst/>
            <a:gdLst/>
            <a:ahLst/>
            <a:cxnLst/>
            <a:rect l="l" t="t" r="r" b="b"/>
            <a:pathLst>
              <a:path w="602" h="568" extrusionOk="0">
                <a:moveTo>
                  <a:pt x="1" y="434"/>
                </a:moveTo>
                <a:cubicBezTo>
                  <a:pt x="601" y="568"/>
                  <a:pt x="34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3"/>
          <p:cNvSpPr/>
          <p:nvPr/>
        </p:nvSpPr>
        <p:spPr>
          <a:xfrm flipH="1">
            <a:off x="7795928" y="1349085"/>
            <a:ext cx="22989" cy="19596"/>
          </a:xfrm>
          <a:custGeom>
            <a:avLst/>
            <a:gdLst/>
            <a:ahLst/>
            <a:cxnLst/>
            <a:rect l="l" t="t" r="r" b="b"/>
            <a:pathLst>
              <a:path w="901" h="768" extrusionOk="0">
                <a:moveTo>
                  <a:pt x="734" y="634"/>
                </a:moveTo>
                <a:cubicBezTo>
                  <a:pt x="901" y="234"/>
                  <a:pt x="100" y="0"/>
                  <a:pt x="0" y="367"/>
                </a:cubicBezTo>
                <a:cubicBezTo>
                  <a:pt x="267" y="401"/>
                  <a:pt x="267" y="768"/>
                  <a:pt x="734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3"/>
          <p:cNvSpPr/>
          <p:nvPr/>
        </p:nvSpPr>
        <p:spPr>
          <a:xfrm flipH="1">
            <a:off x="9076832" y="1367813"/>
            <a:ext cx="22173" cy="11941"/>
          </a:xfrm>
          <a:custGeom>
            <a:avLst/>
            <a:gdLst/>
            <a:ahLst/>
            <a:cxnLst/>
            <a:rect l="l" t="t" r="r" b="b"/>
            <a:pathLst>
              <a:path w="869" h="468" extrusionOk="0">
                <a:moveTo>
                  <a:pt x="234" y="67"/>
                </a:moveTo>
                <a:cubicBezTo>
                  <a:pt x="1" y="467"/>
                  <a:pt x="868" y="467"/>
                  <a:pt x="835" y="200"/>
                </a:cubicBezTo>
                <a:cubicBezTo>
                  <a:pt x="635" y="167"/>
                  <a:pt x="535" y="0"/>
                  <a:pt x="234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3"/>
          <p:cNvSpPr/>
          <p:nvPr/>
        </p:nvSpPr>
        <p:spPr>
          <a:xfrm flipH="1">
            <a:off x="7859766" y="1366104"/>
            <a:ext cx="40875" cy="40033"/>
          </a:xfrm>
          <a:custGeom>
            <a:avLst/>
            <a:gdLst/>
            <a:ahLst/>
            <a:cxnLst/>
            <a:rect l="l" t="t" r="r" b="b"/>
            <a:pathLst>
              <a:path w="1602" h="1569" extrusionOk="0">
                <a:moveTo>
                  <a:pt x="1569" y="568"/>
                </a:moveTo>
                <a:cubicBezTo>
                  <a:pt x="1168" y="1"/>
                  <a:pt x="1" y="301"/>
                  <a:pt x="134" y="1135"/>
                </a:cubicBezTo>
                <a:cubicBezTo>
                  <a:pt x="534" y="1568"/>
                  <a:pt x="1602" y="1402"/>
                  <a:pt x="1569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"/>
          <p:cNvSpPr/>
          <p:nvPr/>
        </p:nvSpPr>
        <p:spPr>
          <a:xfrm flipH="1">
            <a:off x="8790018" y="1372074"/>
            <a:ext cx="27250" cy="26408"/>
          </a:xfrm>
          <a:custGeom>
            <a:avLst/>
            <a:gdLst/>
            <a:ahLst/>
            <a:cxnLst/>
            <a:rect l="l" t="t" r="r" b="b"/>
            <a:pathLst>
              <a:path w="1068" h="1035" extrusionOk="0">
                <a:moveTo>
                  <a:pt x="1068" y="467"/>
                </a:moveTo>
                <a:cubicBezTo>
                  <a:pt x="767" y="334"/>
                  <a:pt x="367" y="0"/>
                  <a:pt x="33" y="334"/>
                </a:cubicBezTo>
                <a:cubicBezTo>
                  <a:pt x="0" y="600"/>
                  <a:pt x="200" y="667"/>
                  <a:pt x="167" y="901"/>
                </a:cubicBezTo>
                <a:cubicBezTo>
                  <a:pt x="534" y="1034"/>
                  <a:pt x="901" y="834"/>
                  <a:pt x="1068" y="5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3"/>
          <p:cNvSpPr/>
          <p:nvPr/>
        </p:nvSpPr>
        <p:spPr>
          <a:xfrm flipH="1">
            <a:off x="8790018" y="1372074"/>
            <a:ext cx="27250" cy="26408"/>
          </a:xfrm>
          <a:custGeom>
            <a:avLst/>
            <a:gdLst/>
            <a:ahLst/>
            <a:cxnLst/>
            <a:rect l="l" t="t" r="r" b="b"/>
            <a:pathLst>
              <a:path w="1068" h="1035" fill="none" extrusionOk="0">
                <a:moveTo>
                  <a:pt x="1068" y="467"/>
                </a:moveTo>
                <a:cubicBezTo>
                  <a:pt x="767" y="334"/>
                  <a:pt x="367" y="0"/>
                  <a:pt x="33" y="334"/>
                </a:cubicBezTo>
                <a:cubicBezTo>
                  <a:pt x="0" y="600"/>
                  <a:pt x="200" y="667"/>
                  <a:pt x="167" y="901"/>
                </a:cubicBezTo>
                <a:cubicBezTo>
                  <a:pt x="534" y="1034"/>
                  <a:pt x="901" y="834"/>
                  <a:pt x="1068" y="5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3"/>
          <p:cNvSpPr/>
          <p:nvPr/>
        </p:nvSpPr>
        <p:spPr>
          <a:xfrm flipH="1">
            <a:off x="8841073" y="1378861"/>
            <a:ext cx="20463" cy="11941"/>
          </a:xfrm>
          <a:custGeom>
            <a:avLst/>
            <a:gdLst/>
            <a:ahLst/>
            <a:cxnLst/>
            <a:rect l="l" t="t" r="r" b="b"/>
            <a:pathLst>
              <a:path w="802" h="468" extrusionOk="0">
                <a:moveTo>
                  <a:pt x="1" y="68"/>
                </a:moveTo>
                <a:cubicBezTo>
                  <a:pt x="1" y="468"/>
                  <a:pt x="367" y="468"/>
                  <a:pt x="734" y="468"/>
                </a:cubicBezTo>
                <a:cubicBezTo>
                  <a:pt x="801" y="34"/>
                  <a:pt x="434" y="1"/>
                  <a:pt x="1" y="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3"/>
          <p:cNvSpPr/>
          <p:nvPr/>
        </p:nvSpPr>
        <p:spPr>
          <a:xfrm flipH="1">
            <a:off x="8685329" y="1390777"/>
            <a:ext cx="11941" cy="8548"/>
          </a:xfrm>
          <a:custGeom>
            <a:avLst/>
            <a:gdLst/>
            <a:ahLst/>
            <a:cxnLst/>
            <a:rect l="l" t="t" r="r" b="b"/>
            <a:pathLst>
              <a:path w="468" h="335" extrusionOk="0">
                <a:moveTo>
                  <a:pt x="0" y="68"/>
                </a:moveTo>
                <a:lnTo>
                  <a:pt x="0" y="334"/>
                </a:lnTo>
                <a:lnTo>
                  <a:pt x="467" y="334"/>
                </a:lnTo>
                <a:cubicBezTo>
                  <a:pt x="467" y="68"/>
                  <a:pt x="301" y="1"/>
                  <a:pt x="0" y="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"/>
          <p:cNvSpPr/>
          <p:nvPr/>
        </p:nvSpPr>
        <p:spPr>
          <a:xfrm flipH="1">
            <a:off x="8734701" y="1406953"/>
            <a:ext cx="6838" cy="6838"/>
          </a:xfrm>
          <a:custGeom>
            <a:avLst/>
            <a:gdLst/>
            <a:ahLst/>
            <a:cxnLst/>
            <a:rect l="l" t="t" r="r" b="b"/>
            <a:pathLst>
              <a:path w="268" h="268" extrusionOk="0">
                <a:moveTo>
                  <a:pt x="1" y="1"/>
                </a:moveTo>
                <a:lnTo>
                  <a:pt x="1" y="268"/>
                </a:lnTo>
                <a:lnTo>
                  <a:pt x="268" y="268"/>
                </a:lnTo>
                <a:lnTo>
                  <a:pt x="268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"/>
          <p:cNvSpPr/>
          <p:nvPr/>
        </p:nvSpPr>
        <p:spPr>
          <a:xfrm flipH="1">
            <a:off x="6903974" y="1402692"/>
            <a:ext cx="19596" cy="18754"/>
          </a:xfrm>
          <a:custGeom>
            <a:avLst/>
            <a:gdLst/>
            <a:ahLst/>
            <a:cxnLst/>
            <a:rect l="l" t="t" r="r" b="b"/>
            <a:pathLst>
              <a:path w="768" h="735" extrusionOk="0">
                <a:moveTo>
                  <a:pt x="635" y="168"/>
                </a:moveTo>
                <a:cubicBezTo>
                  <a:pt x="268" y="1"/>
                  <a:pt x="1" y="635"/>
                  <a:pt x="334" y="735"/>
                </a:cubicBezTo>
                <a:cubicBezTo>
                  <a:pt x="334" y="435"/>
                  <a:pt x="768" y="568"/>
                  <a:pt x="635" y="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"/>
          <p:cNvSpPr/>
          <p:nvPr/>
        </p:nvSpPr>
        <p:spPr>
          <a:xfrm flipH="1">
            <a:off x="7315888" y="1413766"/>
            <a:ext cx="37482" cy="42585"/>
          </a:xfrm>
          <a:custGeom>
            <a:avLst/>
            <a:gdLst/>
            <a:ahLst/>
            <a:cxnLst/>
            <a:rect l="l" t="t" r="r" b="b"/>
            <a:pathLst>
              <a:path w="1469" h="1669" extrusionOk="0">
                <a:moveTo>
                  <a:pt x="1068" y="1"/>
                </a:moveTo>
                <a:lnTo>
                  <a:pt x="634" y="1"/>
                </a:lnTo>
                <a:cubicBezTo>
                  <a:pt x="334" y="267"/>
                  <a:pt x="0" y="1668"/>
                  <a:pt x="1068" y="1635"/>
                </a:cubicBezTo>
                <a:cubicBezTo>
                  <a:pt x="1034" y="1035"/>
                  <a:pt x="1468" y="468"/>
                  <a:pt x="10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"/>
          <p:cNvSpPr/>
          <p:nvPr/>
        </p:nvSpPr>
        <p:spPr>
          <a:xfrm flipH="1">
            <a:off x="8987478" y="1418027"/>
            <a:ext cx="15335" cy="19596"/>
          </a:xfrm>
          <a:custGeom>
            <a:avLst/>
            <a:gdLst/>
            <a:ahLst/>
            <a:cxnLst/>
            <a:rect l="l" t="t" r="r" b="b"/>
            <a:pathLst>
              <a:path w="601" h="768" extrusionOk="0">
                <a:moveTo>
                  <a:pt x="0" y="0"/>
                </a:moveTo>
                <a:cubicBezTo>
                  <a:pt x="0" y="768"/>
                  <a:pt x="601" y="134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3"/>
          <p:cNvSpPr/>
          <p:nvPr/>
        </p:nvSpPr>
        <p:spPr>
          <a:xfrm flipH="1">
            <a:off x="8788308" y="1428233"/>
            <a:ext cx="18754" cy="11099"/>
          </a:xfrm>
          <a:custGeom>
            <a:avLst/>
            <a:gdLst/>
            <a:ahLst/>
            <a:cxnLst/>
            <a:rect l="l" t="t" r="r" b="b"/>
            <a:pathLst>
              <a:path w="735" h="435" extrusionOk="0">
                <a:moveTo>
                  <a:pt x="234" y="34"/>
                </a:moveTo>
                <a:cubicBezTo>
                  <a:pt x="0" y="401"/>
                  <a:pt x="734" y="434"/>
                  <a:pt x="668" y="167"/>
                </a:cubicBezTo>
                <a:cubicBezTo>
                  <a:pt x="501" y="167"/>
                  <a:pt x="467" y="1"/>
                  <a:pt x="234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3"/>
          <p:cNvSpPr/>
          <p:nvPr/>
        </p:nvSpPr>
        <p:spPr>
          <a:xfrm flipH="1">
            <a:off x="6940563" y="1432494"/>
            <a:ext cx="15335" cy="15335"/>
          </a:xfrm>
          <a:custGeom>
            <a:avLst/>
            <a:gdLst/>
            <a:ahLst/>
            <a:cxnLst/>
            <a:rect l="l" t="t" r="r" b="b"/>
            <a:pathLst>
              <a:path w="601" h="601" extrusionOk="0">
                <a:moveTo>
                  <a:pt x="0" y="467"/>
                </a:moveTo>
                <a:cubicBezTo>
                  <a:pt x="601" y="601"/>
                  <a:pt x="34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3"/>
          <p:cNvSpPr/>
          <p:nvPr/>
        </p:nvSpPr>
        <p:spPr>
          <a:xfrm flipH="1">
            <a:off x="7452929" y="1453773"/>
            <a:ext cx="40875" cy="34905"/>
          </a:xfrm>
          <a:custGeom>
            <a:avLst/>
            <a:gdLst/>
            <a:ahLst/>
            <a:cxnLst/>
            <a:rect l="l" t="t" r="r" b="b"/>
            <a:pathLst>
              <a:path w="1602" h="1368" extrusionOk="0">
                <a:moveTo>
                  <a:pt x="1602" y="501"/>
                </a:moveTo>
                <a:cubicBezTo>
                  <a:pt x="1101" y="0"/>
                  <a:pt x="34" y="167"/>
                  <a:pt x="0" y="934"/>
                </a:cubicBezTo>
                <a:cubicBezTo>
                  <a:pt x="568" y="1368"/>
                  <a:pt x="1335" y="868"/>
                  <a:pt x="1602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"/>
          <p:cNvSpPr/>
          <p:nvPr/>
        </p:nvSpPr>
        <p:spPr>
          <a:xfrm flipH="1">
            <a:off x="8960228" y="1467398"/>
            <a:ext cx="18754" cy="10232"/>
          </a:xfrm>
          <a:custGeom>
            <a:avLst/>
            <a:gdLst/>
            <a:ahLst/>
            <a:cxnLst/>
            <a:rect l="l" t="t" r="r" b="b"/>
            <a:pathLst>
              <a:path w="735" h="401" extrusionOk="0">
                <a:moveTo>
                  <a:pt x="67" y="267"/>
                </a:moveTo>
                <a:cubicBezTo>
                  <a:pt x="167" y="267"/>
                  <a:pt x="234" y="267"/>
                  <a:pt x="234" y="400"/>
                </a:cubicBezTo>
                <a:lnTo>
                  <a:pt x="501" y="400"/>
                </a:lnTo>
                <a:cubicBezTo>
                  <a:pt x="734" y="33"/>
                  <a:pt x="0" y="0"/>
                  <a:pt x="67" y="2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3"/>
          <p:cNvSpPr/>
          <p:nvPr/>
        </p:nvSpPr>
        <p:spPr>
          <a:xfrm flipH="1">
            <a:off x="8960228" y="1467398"/>
            <a:ext cx="18754" cy="10232"/>
          </a:xfrm>
          <a:custGeom>
            <a:avLst/>
            <a:gdLst/>
            <a:ahLst/>
            <a:cxnLst/>
            <a:rect l="l" t="t" r="r" b="b"/>
            <a:pathLst>
              <a:path w="735" h="401" fill="none" extrusionOk="0">
                <a:moveTo>
                  <a:pt x="67" y="267"/>
                </a:moveTo>
                <a:cubicBezTo>
                  <a:pt x="167" y="267"/>
                  <a:pt x="234" y="267"/>
                  <a:pt x="234" y="400"/>
                </a:cubicBezTo>
                <a:lnTo>
                  <a:pt x="501" y="400"/>
                </a:lnTo>
                <a:cubicBezTo>
                  <a:pt x="734" y="33"/>
                  <a:pt x="0" y="0"/>
                  <a:pt x="67" y="2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"/>
          <p:cNvSpPr/>
          <p:nvPr/>
        </p:nvSpPr>
        <p:spPr>
          <a:xfrm flipH="1">
            <a:off x="9070887" y="1481865"/>
            <a:ext cx="24699" cy="24699"/>
          </a:xfrm>
          <a:custGeom>
            <a:avLst/>
            <a:gdLst/>
            <a:ahLst/>
            <a:cxnLst/>
            <a:rect l="l" t="t" r="r" b="b"/>
            <a:pathLst>
              <a:path w="968" h="968" extrusionOk="0">
                <a:moveTo>
                  <a:pt x="100" y="134"/>
                </a:moveTo>
                <a:cubicBezTo>
                  <a:pt x="0" y="634"/>
                  <a:pt x="868" y="967"/>
                  <a:pt x="968" y="434"/>
                </a:cubicBezTo>
                <a:cubicBezTo>
                  <a:pt x="734" y="300"/>
                  <a:pt x="601" y="0"/>
                  <a:pt x="100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3"/>
          <p:cNvSpPr/>
          <p:nvPr/>
        </p:nvSpPr>
        <p:spPr>
          <a:xfrm flipH="1">
            <a:off x="7112483" y="1491229"/>
            <a:ext cx="13651" cy="14493"/>
          </a:xfrm>
          <a:custGeom>
            <a:avLst/>
            <a:gdLst/>
            <a:ahLst/>
            <a:cxnLst/>
            <a:rect l="l" t="t" r="r" b="b"/>
            <a:pathLst>
              <a:path w="535" h="568" extrusionOk="0">
                <a:moveTo>
                  <a:pt x="67" y="67"/>
                </a:moveTo>
                <a:cubicBezTo>
                  <a:pt x="1" y="434"/>
                  <a:pt x="134" y="567"/>
                  <a:pt x="501" y="467"/>
                </a:cubicBezTo>
                <a:cubicBezTo>
                  <a:pt x="534" y="167"/>
                  <a:pt x="368" y="0"/>
                  <a:pt x="67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"/>
          <p:cNvSpPr/>
          <p:nvPr/>
        </p:nvSpPr>
        <p:spPr>
          <a:xfrm flipH="1">
            <a:off x="8719366" y="1488652"/>
            <a:ext cx="40875" cy="51949"/>
          </a:xfrm>
          <a:custGeom>
            <a:avLst/>
            <a:gdLst/>
            <a:ahLst/>
            <a:cxnLst/>
            <a:rect l="l" t="t" r="r" b="b"/>
            <a:pathLst>
              <a:path w="1602" h="2036" extrusionOk="0">
                <a:moveTo>
                  <a:pt x="1601" y="735"/>
                </a:moveTo>
                <a:cubicBezTo>
                  <a:pt x="934" y="1"/>
                  <a:pt x="67" y="835"/>
                  <a:pt x="0" y="1602"/>
                </a:cubicBezTo>
                <a:cubicBezTo>
                  <a:pt x="267" y="1669"/>
                  <a:pt x="267" y="2036"/>
                  <a:pt x="734" y="1902"/>
                </a:cubicBezTo>
                <a:cubicBezTo>
                  <a:pt x="901" y="1402"/>
                  <a:pt x="1501" y="1302"/>
                  <a:pt x="1601" y="7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"/>
          <p:cNvSpPr/>
          <p:nvPr/>
        </p:nvSpPr>
        <p:spPr>
          <a:xfrm flipH="1">
            <a:off x="8719366" y="1488652"/>
            <a:ext cx="40875" cy="51949"/>
          </a:xfrm>
          <a:custGeom>
            <a:avLst/>
            <a:gdLst/>
            <a:ahLst/>
            <a:cxnLst/>
            <a:rect l="l" t="t" r="r" b="b"/>
            <a:pathLst>
              <a:path w="1602" h="2036" fill="none" extrusionOk="0">
                <a:moveTo>
                  <a:pt x="1601" y="735"/>
                </a:moveTo>
                <a:cubicBezTo>
                  <a:pt x="934" y="1"/>
                  <a:pt x="67" y="835"/>
                  <a:pt x="0" y="1602"/>
                </a:cubicBezTo>
                <a:cubicBezTo>
                  <a:pt x="267" y="1669"/>
                  <a:pt x="267" y="2036"/>
                  <a:pt x="734" y="1902"/>
                </a:cubicBezTo>
                <a:cubicBezTo>
                  <a:pt x="901" y="1402"/>
                  <a:pt x="1501" y="1302"/>
                  <a:pt x="1601" y="7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3"/>
          <p:cNvSpPr/>
          <p:nvPr/>
        </p:nvSpPr>
        <p:spPr>
          <a:xfrm flipH="1">
            <a:off x="7695501" y="1499726"/>
            <a:ext cx="47688" cy="37482"/>
          </a:xfrm>
          <a:custGeom>
            <a:avLst/>
            <a:gdLst/>
            <a:ahLst/>
            <a:cxnLst/>
            <a:rect l="l" t="t" r="r" b="b"/>
            <a:pathLst>
              <a:path w="1869" h="1469" extrusionOk="0">
                <a:moveTo>
                  <a:pt x="1869" y="734"/>
                </a:moveTo>
                <a:cubicBezTo>
                  <a:pt x="1869" y="167"/>
                  <a:pt x="1268" y="134"/>
                  <a:pt x="835" y="1"/>
                </a:cubicBezTo>
                <a:cubicBezTo>
                  <a:pt x="368" y="634"/>
                  <a:pt x="1" y="1335"/>
                  <a:pt x="1135" y="1468"/>
                </a:cubicBezTo>
                <a:cubicBezTo>
                  <a:pt x="1235" y="1101"/>
                  <a:pt x="1302" y="701"/>
                  <a:pt x="1869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3"/>
          <p:cNvSpPr/>
          <p:nvPr/>
        </p:nvSpPr>
        <p:spPr>
          <a:xfrm flipH="1">
            <a:off x="8901518" y="1515902"/>
            <a:ext cx="16202" cy="16202"/>
          </a:xfrm>
          <a:custGeom>
            <a:avLst/>
            <a:gdLst/>
            <a:ahLst/>
            <a:cxnLst/>
            <a:rect l="l" t="t" r="r" b="b"/>
            <a:pathLst>
              <a:path w="635" h="635" extrusionOk="0">
                <a:moveTo>
                  <a:pt x="601" y="567"/>
                </a:moveTo>
                <a:cubicBezTo>
                  <a:pt x="635" y="167"/>
                  <a:pt x="34" y="0"/>
                  <a:pt x="1" y="434"/>
                </a:cubicBezTo>
                <a:cubicBezTo>
                  <a:pt x="201" y="467"/>
                  <a:pt x="301" y="634"/>
                  <a:pt x="601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3"/>
          <p:cNvSpPr/>
          <p:nvPr/>
        </p:nvSpPr>
        <p:spPr>
          <a:xfrm flipH="1">
            <a:off x="8075087" y="1525266"/>
            <a:ext cx="20463" cy="18754"/>
          </a:xfrm>
          <a:custGeom>
            <a:avLst/>
            <a:gdLst/>
            <a:ahLst/>
            <a:cxnLst/>
            <a:rect l="l" t="t" r="r" b="b"/>
            <a:pathLst>
              <a:path w="802" h="735" extrusionOk="0">
                <a:moveTo>
                  <a:pt x="735" y="34"/>
                </a:moveTo>
                <a:cubicBezTo>
                  <a:pt x="368" y="34"/>
                  <a:pt x="34" y="0"/>
                  <a:pt x="1" y="334"/>
                </a:cubicBezTo>
                <a:cubicBezTo>
                  <a:pt x="234" y="634"/>
                  <a:pt x="802" y="734"/>
                  <a:pt x="735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"/>
          <p:cNvSpPr/>
          <p:nvPr/>
        </p:nvSpPr>
        <p:spPr>
          <a:xfrm flipH="1">
            <a:off x="8838522" y="1581425"/>
            <a:ext cx="46004" cy="57052"/>
          </a:xfrm>
          <a:custGeom>
            <a:avLst/>
            <a:gdLst/>
            <a:ahLst/>
            <a:cxnLst/>
            <a:rect l="l" t="t" r="r" b="b"/>
            <a:pathLst>
              <a:path w="1803" h="2236" extrusionOk="0">
                <a:moveTo>
                  <a:pt x="768" y="34"/>
                </a:moveTo>
                <a:cubicBezTo>
                  <a:pt x="1" y="701"/>
                  <a:pt x="1268" y="2236"/>
                  <a:pt x="1802" y="1502"/>
                </a:cubicBezTo>
                <a:cubicBezTo>
                  <a:pt x="902" y="1402"/>
                  <a:pt x="1602" y="601"/>
                  <a:pt x="1802" y="334"/>
                </a:cubicBezTo>
                <a:cubicBezTo>
                  <a:pt x="1435" y="1"/>
                  <a:pt x="1068" y="168"/>
                  <a:pt x="768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3"/>
          <p:cNvSpPr/>
          <p:nvPr/>
        </p:nvSpPr>
        <p:spPr>
          <a:xfrm flipH="1">
            <a:off x="6728635" y="1555910"/>
            <a:ext cx="125126" cy="85986"/>
          </a:xfrm>
          <a:custGeom>
            <a:avLst/>
            <a:gdLst/>
            <a:ahLst/>
            <a:cxnLst/>
            <a:rect l="l" t="t" r="r" b="b"/>
            <a:pathLst>
              <a:path w="4904" h="3370" extrusionOk="0">
                <a:moveTo>
                  <a:pt x="2569" y="3369"/>
                </a:moveTo>
                <a:cubicBezTo>
                  <a:pt x="2068" y="1501"/>
                  <a:pt x="4003" y="1701"/>
                  <a:pt x="4904" y="2635"/>
                </a:cubicBezTo>
                <a:cubicBezTo>
                  <a:pt x="3903" y="0"/>
                  <a:pt x="0" y="2302"/>
                  <a:pt x="2569" y="3369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"/>
          <p:cNvSpPr/>
          <p:nvPr/>
        </p:nvSpPr>
        <p:spPr>
          <a:xfrm flipH="1">
            <a:off x="8901518" y="1594208"/>
            <a:ext cx="19596" cy="15335"/>
          </a:xfrm>
          <a:custGeom>
            <a:avLst/>
            <a:gdLst/>
            <a:ahLst/>
            <a:cxnLst/>
            <a:rect l="l" t="t" r="r" b="b"/>
            <a:pathLst>
              <a:path w="768" h="601" extrusionOk="0">
                <a:moveTo>
                  <a:pt x="734" y="567"/>
                </a:moveTo>
                <a:cubicBezTo>
                  <a:pt x="768" y="100"/>
                  <a:pt x="134" y="0"/>
                  <a:pt x="1" y="401"/>
                </a:cubicBezTo>
                <a:cubicBezTo>
                  <a:pt x="201" y="567"/>
                  <a:pt x="468" y="601"/>
                  <a:pt x="734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"/>
          <p:cNvSpPr/>
          <p:nvPr/>
        </p:nvSpPr>
        <p:spPr>
          <a:xfrm flipH="1">
            <a:off x="8620649" y="1622300"/>
            <a:ext cx="9390" cy="26408"/>
          </a:xfrm>
          <a:custGeom>
            <a:avLst/>
            <a:gdLst/>
            <a:ahLst/>
            <a:cxnLst/>
            <a:rect l="l" t="t" r="r" b="b"/>
            <a:pathLst>
              <a:path w="368" h="1035" extrusionOk="0">
                <a:moveTo>
                  <a:pt x="1" y="467"/>
                </a:moveTo>
                <a:cubicBezTo>
                  <a:pt x="368" y="1034"/>
                  <a:pt x="234" y="0"/>
                  <a:pt x="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"/>
          <p:cNvSpPr/>
          <p:nvPr/>
        </p:nvSpPr>
        <p:spPr>
          <a:xfrm flipH="1">
            <a:off x="7920186" y="1641870"/>
            <a:ext cx="7680" cy="7680"/>
          </a:xfrm>
          <a:custGeom>
            <a:avLst/>
            <a:gdLst/>
            <a:ahLst/>
            <a:cxnLst/>
            <a:rect l="l" t="t" r="r" b="b"/>
            <a:pathLst>
              <a:path w="301" h="301" extrusionOk="0">
                <a:moveTo>
                  <a:pt x="0" y="0"/>
                </a:moveTo>
                <a:lnTo>
                  <a:pt x="0" y="300"/>
                </a:lnTo>
                <a:lnTo>
                  <a:pt x="301" y="300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"/>
          <p:cNvSpPr/>
          <p:nvPr/>
        </p:nvSpPr>
        <p:spPr>
          <a:xfrm flipH="1">
            <a:off x="6823959" y="1648682"/>
            <a:ext cx="19596" cy="17886"/>
          </a:xfrm>
          <a:custGeom>
            <a:avLst/>
            <a:gdLst/>
            <a:ahLst/>
            <a:cxnLst/>
            <a:rect l="l" t="t" r="r" b="b"/>
            <a:pathLst>
              <a:path w="768" h="701" extrusionOk="0">
                <a:moveTo>
                  <a:pt x="134" y="33"/>
                </a:moveTo>
                <a:cubicBezTo>
                  <a:pt x="0" y="534"/>
                  <a:pt x="501" y="701"/>
                  <a:pt x="701" y="467"/>
                </a:cubicBezTo>
                <a:cubicBezTo>
                  <a:pt x="768" y="67"/>
                  <a:pt x="501" y="0"/>
                  <a:pt x="134" y="3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3"/>
          <p:cNvSpPr/>
          <p:nvPr/>
        </p:nvSpPr>
        <p:spPr>
          <a:xfrm flipH="1">
            <a:off x="7998491" y="1652918"/>
            <a:ext cx="15335" cy="15360"/>
          </a:xfrm>
          <a:custGeom>
            <a:avLst/>
            <a:gdLst/>
            <a:ahLst/>
            <a:cxnLst/>
            <a:rect l="l" t="t" r="r" b="b"/>
            <a:pathLst>
              <a:path w="601" h="602" extrusionOk="0">
                <a:moveTo>
                  <a:pt x="0" y="435"/>
                </a:moveTo>
                <a:cubicBezTo>
                  <a:pt x="601" y="601"/>
                  <a:pt x="34" y="1"/>
                  <a:pt x="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3"/>
          <p:cNvSpPr/>
          <p:nvPr/>
        </p:nvSpPr>
        <p:spPr>
          <a:xfrm flipH="1">
            <a:off x="8416376" y="1666543"/>
            <a:ext cx="15360" cy="17912"/>
          </a:xfrm>
          <a:custGeom>
            <a:avLst/>
            <a:gdLst/>
            <a:ahLst/>
            <a:cxnLst/>
            <a:rect l="l" t="t" r="r" b="b"/>
            <a:pathLst>
              <a:path w="602" h="702" extrusionOk="0">
                <a:moveTo>
                  <a:pt x="601" y="334"/>
                </a:moveTo>
                <a:cubicBezTo>
                  <a:pt x="501" y="301"/>
                  <a:pt x="34" y="1"/>
                  <a:pt x="1" y="334"/>
                </a:cubicBezTo>
                <a:cubicBezTo>
                  <a:pt x="101" y="401"/>
                  <a:pt x="568" y="701"/>
                  <a:pt x="6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"/>
          <p:cNvSpPr/>
          <p:nvPr/>
        </p:nvSpPr>
        <p:spPr>
          <a:xfrm flipH="1">
            <a:off x="9043637" y="1675907"/>
            <a:ext cx="24724" cy="18754"/>
          </a:xfrm>
          <a:custGeom>
            <a:avLst/>
            <a:gdLst/>
            <a:ahLst/>
            <a:cxnLst/>
            <a:rect l="l" t="t" r="r" b="b"/>
            <a:pathLst>
              <a:path w="969" h="735" extrusionOk="0">
                <a:moveTo>
                  <a:pt x="67" y="267"/>
                </a:moveTo>
                <a:cubicBezTo>
                  <a:pt x="1" y="734"/>
                  <a:pt x="368" y="734"/>
                  <a:pt x="801" y="734"/>
                </a:cubicBezTo>
                <a:cubicBezTo>
                  <a:pt x="968" y="134"/>
                  <a:pt x="334" y="1"/>
                  <a:pt x="67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"/>
          <p:cNvSpPr/>
          <p:nvPr/>
        </p:nvSpPr>
        <p:spPr>
          <a:xfrm flipH="1">
            <a:off x="8130404" y="1698029"/>
            <a:ext cx="13651" cy="15360"/>
          </a:xfrm>
          <a:custGeom>
            <a:avLst/>
            <a:gdLst/>
            <a:ahLst/>
            <a:cxnLst/>
            <a:rect l="l" t="t" r="r" b="b"/>
            <a:pathLst>
              <a:path w="535" h="602" extrusionOk="0">
                <a:moveTo>
                  <a:pt x="1" y="1"/>
                </a:moveTo>
                <a:lnTo>
                  <a:pt x="1" y="301"/>
                </a:lnTo>
                <a:cubicBezTo>
                  <a:pt x="401" y="601"/>
                  <a:pt x="534" y="34"/>
                  <a:pt x="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3"/>
          <p:cNvSpPr/>
          <p:nvPr/>
        </p:nvSpPr>
        <p:spPr>
          <a:xfrm flipH="1">
            <a:off x="7313337" y="1696345"/>
            <a:ext cx="23857" cy="24699"/>
          </a:xfrm>
          <a:custGeom>
            <a:avLst/>
            <a:gdLst/>
            <a:ahLst/>
            <a:cxnLst/>
            <a:rect l="l" t="t" r="r" b="b"/>
            <a:pathLst>
              <a:path w="935" h="968" extrusionOk="0">
                <a:moveTo>
                  <a:pt x="0" y="634"/>
                </a:moveTo>
                <a:cubicBezTo>
                  <a:pt x="367" y="967"/>
                  <a:pt x="934" y="701"/>
                  <a:pt x="867" y="200"/>
                </a:cubicBezTo>
                <a:cubicBezTo>
                  <a:pt x="434" y="0"/>
                  <a:pt x="34" y="100"/>
                  <a:pt x="0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3"/>
          <p:cNvSpPr/>
          <p:nvPr/>
        </p:nvSpPr>
        <p:spPr>
          <a:xfrm flipH="1">
            <a:off x="8154235" y="1726963"/>
            <a:ext cx="14493" cy="14518"/>
          </a:xfrm>
          <a:custGeom>
            <a:avLst/>
            <a:gdLst/>
            <a:ahLst/>
            <a:cxnLst/>
            <a:rect l="l" t="t" r="r" b="b"/>
            <a:pathLst>
              <a:path w="568" h="569" extrusionOk="0">
                <a:moveTo>
                  <a:pt x="534" y="468"/>
                </a:moveTo>
                <a:cubicBezTo>
                  <a:pt x="567" y="168"/>
                  <a:pt x="401" y="1"/>
                  <a:pt x="100" y="34"/>
                </a:cubicBezTo>
                <a:cubicBezTo>
                  <a:pt x="0" y="401"/>
                  <a:pt x="134" y="568"/>
                  <a:pt x="5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3"/>
          <p:cNvSpPr/>
          <p:nvPr/>
        </p:nvSpPr>
        <p:spPr>
          <a:xfrm flipH="1">
            <a:off x="8562781" y="1733775"/>
            <a:ext cx="14493" cy="18754"/>
          </a:xfrm>
          <a:custGeom>
            <a:avLst/>
            <a:gdLst/>
            <a:ahLst/>
            <a:cxnLst/>
            <a:rect l="l" t="t" r="r" b="b"/>
            <a:pathLst>
              <a:path w="568" h="735" extrusionOk="0">
                <a:moveTo>
                  <a:pt x="568" y="368"/>
                </a:moveTo>
                <a:cubicBezTo>
                  <a:pt x="501" y="334"/>
                  <a:pt x="1" y="1"/>
                  <a:pt x="1" y="368"/>
                </a:cubicBezTo>
                <a:cubicBezTo>
                  <a:pt x="101" y="401"/>
                  <a:pt x="568" y="735"/>
                  <a:pt x="568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"/>
          <p:cNvSpPr/>
          <p:nvPr/>
        </p:nvSpPr>
        <p:spPr>
          <a:xfrm flipH="1">
            <a:off x="6872463" y="1735485"/>
            <a:ext cx="24724" cy="12783"/>
          </a:xfrm>
          <a:custGeom>
            <a:avLst/>
            <a:gdLst/>
            <a:ahLst/>
            <a:cxnLst/>
            <a:rect l="l" t="t" r="r" b="b"/>
            <a:pathLst>
              <a:path w="969" h="501" extrusionOk="0">
                <a:moveTo>
                  <a:pt x="34" y="301"/>
                </a:moveTo>
                <a:cubicBezTo>
                  <a:pt x="234" y="434"/>
                  <a:pt x="501" y="501"/>
                  <a:pt x="735" y="468"/>
                </a:cubicBezTo>
                <a:cubicBezTo>
                  <a:pt x="968" y="1"/>
                  <a:pt x="1" y="67"/>
                  <a:pt x="34" y="3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3"/>
          <p:cNvSpPr/>
          <p:nvPr/>
        </p:nvSpPr>
        <p:spPr>
          <a:xfrm flipH="1">
            <a:off x="6772904" y="1741455"/>
            <a:ext cx="15335" cy="19596"/>
          </a:xfrm>
          <a:custGeom>
            <a:avLst/>
            <a:gdLst/>
            <a:ahLst/>
            <a:cxnLst/>
            <a:rect l="l" t="t" r="r" b="b"/>
            <a:pathLst>
              <a:path w="601" h="768" extrusionOk="0">
                <a:moveTo>
                  <a:pt x="601" y="200"/>
                </a:moveTo>
                <a:cubicBezTo>
                  <a:pt x="401" y="133"/>
                  <a:pt x="301" y="0"/>
                  <a:pt x="1" y="33"/>
                </a:cubicBezTo>
                <a:lnTo>
                  <a:pt x="1" y="634"/>
                </a:lnTo>
                <a:cubicBezTo>
                  <a:pt x="468" y="767"/>
                  <a:pt x="468" y="400"/>
                  <a:pt x="601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"/>
          <p:cNvSpPr/>
          <p:nvPr/>
        </p:nvSpPr>
        <p:spPr>
          <a:xfrm flipH="1">
            <a:off x="6772904" y="1741455"/>
            <a:ext cx="15335" cy="19596"/>
          </a:xfrm>
          <a:custGeom>
            <a:avLst/>
            <a:gdLst/>
            <a:ahLst/>
            <a:cxnLst/>
            <a:rect l="l" t="t" r="r" b="b"/>
            <a:pathLst>
              <a:path w="601" h="768" fill="none" extrusionOk="0">
                <a:moveTo>
                  <a:pt x="601" y="200"/>
                </a:moveTo>
                <a:cubicBezTo>
                  <a:pt x="401" y="133"/>
                  <a:pt x="301" y="0"/>
                  <a:pt x="1" y="33"/>
                </a:cubicBezTo>
                <a:lnTo>
                  <a:pt x="1" y="634"/>
                </a:lnTo>
                <a:cubicBezTo>
                  <a:pt x="468" y="767"/>
                  <a:pt x="468" y="400"/>
                  <a:pt x="601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"/>
          <p:cNvSpPr/>
          <p:nvPr/>
        </p:nvSpPr>
        <p:spPr>
          <a:xfrm flipH="1">
            <a:off x="7589945" y="1753371"/>
            <a:ext cx="38324" cy="37456"/>
          </a:xfrm>
          <a:custGeom>
            <a:avLst/>
            <a:gdLst/>
            <a:ahLst/>
            <a:cxnLst/>
            <a:rect l="l" t="t" r="r" b="b"/>
            <a:pathLst>
              <a:path w="1502" h="1468" extrusionOk="0">
                <a:moveTo>
                  <a:pt x="734" y="1334"/>
                </a:moveTo>
                <a:cubicBezTo>
                  <a:pt x="1501" y="667"/>
                  <a:pt x="100" y="0"/>
                  <a:pt x="0" y="1034"/>
                </a:cubicBezTo>
                <a:cubicBezTo>
                  <a:pt x="267" y="1101"/>
                  <a:pt x="267" y="1468"/>
                  <a:pt x="734" y="1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3"/>
          <p:cNvSpPr/>
          <p:nvPr/>
        </p:nvSpPr>
        <p:spPr>
          <a:xfrm flipH="1">
            <a:off x="8424030" y="1791669"/>
            <a:ext cx="16202" cy="19596"/>
          </a:xfrm>
          <a:custGeom>
            <a:avLst/>
            <a:gdLst/>
            <a:ahLst/>
            <a:cxnLst/>
            <a:rect l="l" t="t" r="r" b="b"/>
            <a:pathLst>
              <a:path w="635" h="768" extrusionOk="0">
                <a:moveTo>
                  <a:pt x="34" y="267"/>
                </a:moveTo>
                <a:cubicBezTo>
                  <a:pt x="0" y="667"/>
                  <a:pt x="234" y="767"/>
                  <a:pt x="634" y="734"/>
                </a:cubicBezTo>
                <a:cubicBezTo>
                  <a:pt x="634" y="334"/>
                  <a:pt x="267" y="0"/>
                  <a:pt x="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"/>
          <p:cNvSpPr/>
          <p:nvPr/>
        </p:nvSpPr>
        <p:spPr>
          <a:xfrm flipH="1">
            <a:off x="8891287" y="1827415"/>
            <a:ext cx="11099" cy="8522"/>
          </a:xfrm>
          <a:custGeom>
            <a:avLst/>
            <a:gdLst/>
            <a:ahLst/>
            <a:cxnLst/>
            <a:rect l="l" t="t" r="r" b="b"/>
            <a:pathLst>
              <a:path w="435" h="334" extrusionOk="0">
                <a:moveTo>
                  <a:pt x="0" y="334"/>
                </a:moveTo>
                <a:lnTo>
                  <a:pt x="434" y="334"/>
                </a:lnTo>
                <a:cubicBezTo>
                  <a:pt x="434" y="67"/>
                  <a:pt x="301" y="0"/>
                  <a:pt x="0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"/>
          <p:cNvSpPr/>
          <p:nvPr/>
        </p:nvSpPr>
        <p:spPr>
          <a:xfrm flipH="1">
            <a:off x="8319342" y="1808687"/>
            <a:ext cx="28118" cy="45136"/>
          </a:xfrm>
          <a:custGeom>
            <a:avLst/>
            <a:gdLst/>
            <a:ahLst/>
            <a:cxnLst/>
            <a:rect l="l" t="t" r="r" b="b"/>
            <a:pathLst>
              <a:path w="1102" h="1769" extrusionOk="0">
                <a:moveTo>
                  <a:pt x="1101" y="1234"/>
                </a:moveTo>
                <a:cubicBezTo>
                  <a:pt x="667" y="0"/>
                  <a:pt x="0" y="1768"/>
                  <a:pt x="1101" y="1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"/>
          <p:cNvSpPr/>
          <p:nvPr/>
        </p:nvSpPr>
        <p:spPr>
          <a:xfrm flipH="1">
            <a:off x="7266542" y="1901460"/>
            <a:ext cx="28960" cy="28092"/>
          </a:xfrm>
          <a:custGeom>
            <a:avLst/>
            <a:gdLst/>
            <a:ahLst/>
            <a:cxnLst/>
            <a:rect l="l" t="t" r="r" b="b"/>
            <a:pathLst>
              <a:path w="1135" h="1101" extrusionOk="0">
                <a:moveTo>
                  <a:pt x="268" y="1101"/>
                </a:moveTo>
                <a:lnTo>
                  <a:pt x="1001" y="1101"/>
                </a:lnTo>
                <a:cubicBezTo>
                  <a:pt x="901" y="667"/>
                  <a:pt x="1135" y="567"/>
                  <a:pt x="1135" y="234"/>
                </a:cubicBezTo>
                <a:cubicBezTo>
                  <a:pt x="868" y="67"/>
                  <a:pt x="568" y="0"/>
                  <a:pt x="268" y="67"/>
                </a:cubicBezTo>
                <a:cubicBezTo>
                  <a:pt x="1" y="334"/>
                  <a:pt x="401" y="567"/>
                  <a:pt x="268" y="11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"/>
          <p:cNvSpPr/>
          <p:nvPr/>
        </p:nvSpPr>
        <p:spPr>
          <a:xfrm flipH="1">
            <a:off x="7745714" y="1921872"/>
            <a:ext cx="42585" cy="31511"/>
          </a:xfrm>
          <a:custGeom>
            <a:avLst/>
            <a:gdLst/>
            <a:ahLst/>
            <a:cxnLst/>
            <a:rect l="l" t="t" r="r" b="b"/>
            <a:pathLst>
              <a:path w="1669" h="1235" extrusionOk="0">
                <a:moveTo>
                  <a:pt x="268" y="1"/>
                </a:moveTo>
                <a:cubicBezTo>
                  <a:pt x="268" y="368"/>
                  <a:pt x="1" y="434"/>
                  <a:pt x="101" y="901"/>
                </a:cubicBezTo>
                <a:cubicBezTo>
                  <a:pt x="401" y="968"/>
                  <a:pt x="535" y="1235"/>
                  <a:pt x="1002" y="1168"/>
                </a:cubicBezTo>
                <a:cubicBezTo>
                  <a:pt x="902" y="468"/>
                  <a:pt x="1669" y="635"/>
                  <a:pt x="1268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"/>
          <p:cNvSpPr/>
          <p:nvPr/>
        </p:nvSpPr>
        <p:spPr>
          <a:xfrm flipH="1">
            <a:off x="8850437" y="1951673"/>
            <a:ext cx="30669" cy="30669"/>
          </a:xfrm>
          <a:custGeom>
            <a:avLst/>
            <a:gdLst/>
            <a:ahLst/>
            <a:cxnLst/>
            <a:rect l="l" t="t" r="r" b="b"/>
            <a:pathLst>
              <a:path w="1202" h="1202" extrusionOk="0">
                <a:moveTo>
                  <a:pt x="334" y="1034"/>
                </a:moveTo>
                <a:cubicBezTo>
                  <a:pt x="1034" y="1201"/>
                  <a:pt x="1001" y="634"/>
                  <a:pt x="1201" y="301"/>
                </a:cubicBezTo>
                <a:cubicBezTo>
                  <a:pt x="934" y="234"/>
                  <a:pt x="834" y="0"/>
                  <a:pt x="467" y="0"/>
                </a:cubicBezTo>
                <a:cubicBezTo>
                  <a:pt x="334" y="301"/>
                  <a:pt x="0" y="701"/>
                  <a:pt x="334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"/>
          <p:cNvSpPr/>
          <p:nvPr/>
        </p:nvSpPr>
        <p:spPr>
          <a:xfrm flipH="1">
            <a:off x="8850437" y="1951673"/>
            <a:ext cx="30669" cy="30669"/>
          </a:xfrm>
          <a:custGeom>
            <a:avLst/>
            <a:gdLst/>
            <a:ahLst/>
            <a:cxnLst/>
            <a:rect l="l" t="t" r="r" b="b"/>
            <a:pathLst>
              <a:path w="1202" h="1202" fill="none" extrusionOk="0">
                <a:moveTo>
                  <a:pt x="334" y="1034"/>
                </a:moveTo>
                <a:cubicBezTo>
                  <a:pt x="1034" y="1201"/>
                  <a:pt x="1001" y="634"/>
                  <a:pt x="1201" y="301"/>
                </a:cubicBezTo>
                <a:cubicBezTo>
                  <a:pt x="934" y="234"/>
                  <a:pt x="834" y="0"/>
                  <a:pt x="467" y="0"/>
                </a:cubicBezTo>
                <a:cubicBezTo>
                  <a:pt x="334" y="301"/>
                  <a:pt x="0" y="701"/>
                  <a:pt x="334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"/>
          <p:cNvSpPr/>
          <p:nvPr/>
        </p:nvSpPr>
        <p:spPr>
          <a:xfrm flipH="1">
            <a:off x="8558520" y="1970401"/>
            <a:ext cx="11941" cy="11941"/>
          </a:xfrm>
          <a:custGeom>
            <a:avLst/>
            <a:gdLst/>
            <a:ahLst/>
            <a:cxnLst/>
            <a:rect l="l" t="t" r="r" b="b"/>
            <a:pathLst>
              <a:path w="468" h="468" extrusionOk="0">
                <a:moveTo>
                  <a:pt x="468" y="434"/>
                </a:moveTo>
                <a:lnTo>
                  <a:pt x="468" y="0"/>
                </a:lnTo>
                <a:lnTo>
                  <a:pt x="34" y="0"/>
                </a:lnTo>
                <a:cubicBezTo>
                  <a:pt x="1" y="334"/>
                  <a:pt x="134" y="467"/>
                  <a:pt x="468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"/>
          <p:cNvSpPr/>
          <p:nvPr/>
        </p:nvSpPr>
        <p:spPr>
          <a:xfrm flipH="1">
            <a:off x="8748301" y="2029979"/>
            <a:ext cx="13651" cy="13625"/>
          </a:xfrm>
          <a:custGeom>
            <a:avLst/>
            <a:gdLst/>
            <a:ahLst/>
            <a:cxnLst/>
            <a:rect l="l" t="t" r="r" b="b"/>
            <a:pathLst>
              <a:path w="535" h="534" extrusionOk="0">
                <a:moveTo>
                  <a:pt x="501" y="467"/>
                </a:moveTo>
                <a:cubicBezTo>
                  <a:pt x="534" y="134"/>
                  <a:pt x="367" y="0"/>
                  <a:pt x="67" y="34"/>
                </a:cubicBezTo>
                <a:cubicBezTo>
                  <a:pt x="0" y="400"/>
                  <a:pt x="134" y="534"/>
                  <a:pt x="50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"/>
          <p:cNvSpPr/>
          <p:nvPr/>
        </p:nvSpPr>
        <p:spPr>
          <a:xfrm flipH="1">
            <a:off x="8370423" y="2030821"/>
            <a:ext cx="24699" cy="18754"/>
          </a:xfrm>
          <a:custGeom>
            <a:avLst/>
            <a:gdLst/>
            <a:ahLst/>
            <a:cxnLst/>
            <a:rect l="l" t="t" r="r" b="b"/>
            <a:pathLst>
              <a:path w="968" h="735" extrusionOk="0">
                <a:moveTo>
                  <a:pt x="767" y="1"/>
                </a:moveTo>
                <a:lnTo>
                  <a:pt x="167" y="1"/>
                </a:lnTo>
                <a:cubicBezTo>
                  <a:pt x="0" y="734"/>
                  <a:pt x="968" y="734"/>
                  <a:pt x="767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3"/>
          <p:cNvSpPr/>
          <p:nvPr/>
        </p:nvSpPr>
        <p:spPr>
          <a:xfrm flipH="1">
            <a:off x="7682718" y="2030821"/>
            <a:ext cx="23857" cy="28118"/>
          </a:xfrm>
          <a:custGeom>
            <a:avLst/>
            <a:gdLst/>
            <a:ahLst/>
            <a:cxnLst/>
            <a:rect l="l" t="t" r="r" b="b"/>
            <a:pathLst>
              <a:path w="935" h="1102" extrusionOk="0">
                <a:moveTo>
                  <a:pt x="867" y="134"/>
                </a:moveTo>
                <a:cubicBezTo>
                  <a:pt x="701" y="134"/>
                  <a:pt x="534" y="67"/>
                  <a:pt x="434" y="1"/>
                </a:cubicBezTo>
                <a:cubicBezTo>
                  <a:pt x="300" y="234"/>
                  <a:pt x="0" y="367"/>
                  <a:pt x="134" y="868"/>
                </a:cubicBezTo>
                <a:cubicBezTo>
                  <a:pt x="634" y="1101"/>
                  <a:pt x="934" y="801"/>
                  <a:pt x="867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3"/>
          <p:cNvSpPr/>
          <p:nvPr/>
        </p:nvSpPr>
        <p:spPr>
          <a:xfrm flipH="1">
            <a:off x="8656395" y="2029111"/>
            <a:ext cx="44269" cy="47688"/>
          </a:xfrm>
          <a:custGeom>
            <a:avLst/>
            <a:gdLst/>
            <a:ahLst/>
            <a:cxnLst/>
            <a:rect l="l" t="t" r="r" b="b"/>
            <a:pathLst>
              <a:path w="1735" h="1869" extrusionOk="0">
                <a:moveTo>
                  <a:pt x="1501" y="334"/>
                </a:moveTo>
                <a:cubicBezTo>
                  <a:pt x="834" y="1"/>
                  <a:pt x="0" y="468"/>
                  <a:pt x="33" y="1235"/>
                </a:cubicBezTo>
                <a:cubicBezTo>
                  <a:pt x="667" y="1869"/>
                  <a:pt x="1735" y="1202"/>
                  <a:pt x="15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3"/>
          <p:cNvSpPr/>
          <p:nvPr/>
        </p:nvSpPr>
        <p:spPr>
          <a:xfrm flipH="1">
            <a:off x="8847044" y="2050391"/>
            <a:ext cx="28118" cy="18754"/>
          </a:xfrm>
          <a:custGeom>
            <a:avLst/>
            <a:gdLst/>
            <a:ahLst/>
            <a:cxnLst/>
            <a:rect l="l" t="t" r="r" b="b"/>
            <a:pathLst>
              <a:path w="1102" h="735" extrusionOk="0">
                <a:moveTo>
                  <a:pt x="968" y="534"/>
                </a:moveTo>
                <a:cubicBezTo>
                  <a:pt x="1102" y="1"/>
                  <a:pt x="1" y="1"/>
                  <a:pt x="101" y="534"/>
                </a:cubicBezTo>
                <a:cubicBezTo>
                  <a:pt x="368" y="735"/>
                  <a:pt x="735" y="735"/>
                  <a:pt x="968" y="5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3"/>
          <p:cNvSpPr/>
          <p:nvPr/>
        </p:nvSpPr>
        <p:spPr>
          <a:xfrm flipH="1">
            <a:off x="9021515" y="2032530"/>
            <a:ext cx="74070" cy="120023"/>
          </a:xfrm>
          <a:custGeom>
            <a:avLst/>
            <a:gdLst/>
            <a:ahLst/>
            <a:cxnLst/>
            <a:rect l="l" t="t" r="r" b="b"/>
            <a:pathLst>
              <a:path w="2903" h="4704" extrusionOk="0">
                <a:moveTo>
                  <a:pt x="2902" y="1368"/>
                </a:moveTo>
                <a:cubicBezTo>
                  <a:pt x="0" y="0"/>
                  <a:pt x="2502" y="4704"/>
                  <a:pt x="2902" y="1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3"/>
          <p:cNvSpPr/>
          <p:nvPr/>
        </p:nvSpPr>
        <p:spPr>
          <a:xfrm flipH="1">
            <a:off x="9110894" y="2067409"/>
            <a:ext cx="30644" cy="40033"/>
          </a:xfrm>
          <a:custGeom>
            <a:avLst/>
            <a:gdLst/>
            <a:ahLst/>
            <a:cxnLst/>
            <a:rect l="l" t="t" r="r" b="b"/>
            <a:pathLst>
              <a:path w="1201" h="1569" extrusionOk="0">
                <a:moveTo>
                  <a:pt x="734" y="1"/>
                </a:moveTo>
                <a:cubicBezTo>
                  <a:pt x="367" y="1"/>
                  <a:pt x="267" y="234"/>
                  <a:pt x="0" y="301"/>
                </a:cubicBezTo>
                <a:lnTo>
                  <a:pt x="0" y="902"/>
                </a:lnTo>
                <a:cubicBezTo>
                  <a:pt x="567" y="1569"/>
                  <a:pt x="1201" y="468"/>
                  <a:pt x="734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"/>
          <p:cNvSpPr/>
          <p:nvPr/>
        </p:nvSpPr>
        <p:spPr>
          <a:xfrm flipH="1">
            <a:off x="9110894" y="2067409"/>
            <a:ext cx="30644" cy="40033"/>
          </a:xfrm>
          <a:custGeom>
            <a:avLst/>
            <a:gdLst/>
            <a:ahLst/>
            <a:cxnLst/>
            <a:rect l="l" t="t" r="r" b="b"/>
            <a:pathLst>
              <a:path w="1201" h="1569" fill="none" extrusionOk="0">
                <a:moveTo>
                  <a:pt x="734" y="1"/>
                </a:moveTo>
                <a:cubicBezTo>
                  <a:pt x="367" y="1"/>
                  <a:pt x="267" y="234"/>
                  <a:pt x="0" y="301"/>
                </a:cubicBezTo>
                <a:lnTo>
                  <a:pt x="0" y="902"/>
                </a:lnTo>
                <a:cubicBezTo>
                  <a:pt x="567" y="1569"/>
                  <a:pt x="1201" y="468"/>
                  <a:pt x="734" y="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"/>
          <p:cNvSpPr/>
          <p:nvPr/>
        </p:nvSpPr>
        <p:spPr>
          <a:xfrm flipH="1">
            <a:off x="8838522" y="2107417"/>
            <a:ext cx="25566" cy="27276"/>
          </a:xfrm>
          <a:custGeom>
            <a:avLst/>
            <a:gdLst/>
            <a:ahLst/>
            <a:cxnLst/>
            <a:rect l="l" t="t" r="r" b="b"/>
            <a:pathLst>
              <a:path w="1002" h="1069" extrusionOk="0">
                <a:moveTo>
                  <a:pt x="1001" y="67"/>
                </a:moveTo>
                <a:cubicBezTo>
                  <a:pt x="701" y="1"/>
                  <a:pt x="367" y="34"/>
                  <a:pt x="101" y="201"/>
                </a:cubicBezTo>
                <a:cubicBezTo>
                  <a:pt x="0" y="668"/>
                  <a:pt x="267" y="735"/>
                  <a:pt x="267" y="1068"/>
                </a:cubicBezTo>
                <a:cubicBezTo>
                  <a:pt x="701" y="968"/>
                  <a:pt x="868" y="501"/>
                  <a:pt x="10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"/>
          <p:cNvSpPr/>
          <p:nvPr/>
        </p:nvSpPr>
        <p:spPr>
          <a:xfrm flipH="1">
            <a:off x="8455541" y="2111678"/>
            <a:ext cx="30644" cy="35772"/>
          </a:xfrm>
          <a:custGeom>
            <a:avLst/>
            <a:gdLst/>
            <a:ahLst/>
            <a:cxnLst/>
            <a:rect l="l" t="t" r="r" b="b"/>
            <a:pathLst>
              <a:path w="1201" h="1402" extrusionOk="0">
                <a:moveTo>
                  <a:pt x="801" y="1068"/>
                </a:moveTo>
                <a:cubicBezTo>
                  <a:pt x="334" y="801"/>
                  <a:pt x="1201" y="668"/>
                  <a:pt x="967" y="167"/>
                </a:cubicBezTo>
                <a:cubicBezTo>
                  <a:pt x="534" y="0"/>
                  <a:pt x="467" y="134"/>
                  <a:pt x="100" y="334"/>
                </a:cubicBezTo>
                <a:cubicBezTo>
                  <a:pt x="0" y="801"/>
                  <a:pt x="567" y="1401"/>
                  <a:pt x="801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"/>
          <p:cNvSpPr/>
          <p:nvPr/>
        </p:nvSpPr>
        <p:spPr>
          <a:xfrm flipH="1">
            <a:off x="8455541" y="2111678"/>
            <a:ext cx="30644" cy="35772"/>
          </a:xfrm>
          <a:custGeom>
            <a:avLst/>
            <a:gdLst/>
            <a:ahLst/>
            <a:cxnLst/>
            <a:rect l="l" t="t" r="r" b="b"/>
            <a:pathLst>
              <a:path w="1201" h="1402" fill="none" extrusionOk="0">
                <a:moveTo>
                  <a:pt x="801" y="1068"/>
                </a:moveTo>
                <a:cubicBezTo>
                  <a:pt x="334" y="801"/>
                  <a:pt x="1201" y="668"/>
                  <a:pt x="967" y="167"/>
                </a:cubicBezTo>
                <a:cubicBezTo>
                  <a:pt x="534" y="0"/>
                  <a:pt x="467" y="134"/>
                  <a:pt x="100" y="334"/>
                </a:cubicBezTo>
                <a:cubicBezTo>
                  <a:pt x="0" y="801"/>
                  <a:pt x="567" y="1401"/>
                  <a:pt x="801" y="10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"/>
          <p:cNvSpPr/>
          <p:nvPr/>
        </p:nvSpPr>
        <p:spPr>
          <a:xfrm flipH="1">
            <a:off x="9096427" y="2105707"/>
            <a:ext cx="18728" cy="27276"/>
          </a:xfrm>
          <a:custGeom>
            <a:avLst/>
            <a:gdLst/>
            <a:ahLst/>
            <a:cxnLst/>
            <a:rect l="l" t="t" r="r" b="b"/>
            <a:pathLst>
              <a:path w="734" h="1069" extrusionOk="0">
                <a:moveTo>
                  <a:pt x="734" y="568"/>
                </a:moveTo>
                <a:cubicBezTo>
                  <a:pt x="0" y="1"/>
                  <a:pt x="200" y="1068"/>
                  <a:pt x="734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"/>
          <p:cNvSpPr/>
          <p:nvPr/>
        </p:nvSpPr>
        <p:spPr>
          <a:xfrm flipH="1">
            <a:off x="9055552" y="2120200"/>
            <a:ext cx="17912" cy="18728"/>
          </a:xfrm>
          <a:custGeom>
            <a:avLst/>
            <a:gdLst/>
            <a:ahLst/>
            <a:cxnLst/>
            <a:rect l="l" t="t" r="r" b="b"/>
            <a:pathLst>
              <a:path w="702" h="734" extrusionOk="0">
                <a:moveTo>
                  <a:pt x="701" y="734"/>
                </a:moveTo>
                <a:cubicBezTo>
                  <a:pt x="701" y="300"/>
                  <a:pt x="368" y="200"/>
                  <a:pt x="101" y="0"/>
                </a:cubicBezTo>
                <a:cubicBezTo>
                  <a:pt x="1" y="534"/>
                  <a:pt x="501" y="500"/>
                  <a:pt x="701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"/>
          <p:cNvSpPr/>
          <p:nvPr/>
        </p:nvSpPr>
        <p:spPr>
          <a:xfrm flipH="1">
            <a:off x="8786624" y="2132957"/>
            <a:ext cx="48530" cy="33221"/>
          </a:xfrm>
          <a:custGeom>
            <a:avLst/>
            <a:gdLst/>
            <a:ahLst/>
            <a:cxnLst/>
            <a:rect l="l" t="t" r="r" b="b"/>
            <a:pathLst>
              <a:path w="1902" h="1302" extrusionOk="0">
                <a:moveTo>
                  <a:pt x="1902" y="668"/>
                </a:moveTo>
                <a:cubicBezTo>
                  <a:pt x="1135" y="868"/>
                  <a:pt x="1602" y="668"/>
                  <a:pt x="1035" y="67"/>
                </a:cubicBezTo>
                <a:cubicBezTo>
                  <a:pt x="234" y="0"/>
                  <a:pt x="401" y="834"/>
                  <a:pt x="1" y="1101"/>
                </a:cubicBezTo>
                <a:cubicBezTo>
                  <a:pt x="801" y="1135"/>
                  <a:pt x="1368" y="1301"/>
                  <a:pt x="1902" y="6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3"/>
          <p:cNvSpPr/>
          <p:nvPr/>
        </p:nvSpPr>
        <p:spPr>
          <a:xfrm flipH="1">
            <a:off x="9052159" y="2136351"/>
            <a:ext cx="18754" cy="29827"/>
          </a:xfrm>
          <a:custGeom>
            <a:avLst/>
            <a:gdLst/>
            <a:ahLst/>
            <a:cxnLst/>
            <a:rect l="l" t="t" r="r" b="b"/>
            <a:pathLst>
              <a:path w="735" h="1169" extrusionOk="0">
                <a:moveTo>
                  <a:pt x="735" y="535"/>
                </a:moveTo>
                <a:cubicBezTo>
                  <a:pt x="534" y="535"/>
                  <a:pt x="134" y="1"/>
                  <a:pt x="1" y="401"/>
                </a:cubicBezTo>
                <a:cubicBezTo>
                  <a:pt x="301" y="568"/>
                  <a:pt x="334" y="1168"/>
                  <a:pt x="735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3"/>
          <p:cNvSpPr/>
          <p:nvPr/>
        </p:nvSpPr>
        <p:spPr>
          <a:xfrm flipH="1">
            <a:off x="8927033" y="2135509"/>
            <a:ext cx="9390" cy="26408"/>
          </a:xfrm>
          <a:custGeom>
            <a:avLst/>
            <a:gdLst/>
            <a:ahLst/>
            <a:cxnLst/>
            <a:rect l="l" t="t" r="r" b="b"/>
            <a:pathLst>
              <a:path w="368" h="1035" extrusionOk="0">
                <a:moveTo>
                  <a:pt x="0" y="568"/>
                </a:moveTo>
                <a:cubicBezTo>
                  <a:pt x="234" y="1035"/>
                  <a:pt x="367" y="0"/>
                  <a:pt x="0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3"/>
          <p:cNvSpPr/>
          <p:nvPr/>
        </p:nvSpPr>
        <p:spPr>
          <a:xfrm flipH="1">
            <a:off x="8704057" y="2138902"/>
            <a:ext cx="15335" cy="14493"/>
          </a:xfrm>
          <a:custGeom>
            <a:avLst/>
            <a:gdLst/>
            <a:ahLst/>
            <a:cxnLst/>
            <a:rect l="l" t="t" r="r" b="b"/>
            <a:pathLst>
              <a:path w="601" h="568" extrusionOk="0">
                <a:moveTo>
                  <a:pt x="0" y="435"/>
                </a:moveTo>
                <a:cubicBezTo>
                  <a:pt x="601" y="568"/>
                  <a:pt x="34" y="1"/>
                  <a:pt x="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3"/>
          <p:cNvSpPr/>
          <p:nvPr/>
        </p:nvSpPr>
        <p:spPr>
          <a:xfrm flipH="1">
            <a:off x="8393412" y="2136351"/>
            <a:ext cx="51923" cy="79199"/>
          </a:xfrm>
          <a:custGeom>
            <a:avLst/>
            <a:gdLst/>
            <a:ahLst/>
            <a:cxnLst/>
            <a:rect l="l" t="t" r="r" b="b"/>
            <a:pathLst>
              <a:path w="2035" h="3104" extrusionOk="0">
                <a:moveTo>
                  <a:pt x="2002" y="968"/>
                </a:moveTo>
                <a:cubicBezTo>
                  <a:pt x="334" y="1"/>
                  <a:pt x="0" y="3103"/>
                  <a:pt x="1701" y="2870"/>
                </a:cubicBezTo>
                <a:cubicBezTo>
                  <a:pt x="1535" y="1969"/>
                  <a:pt x="2035" y="1735"/>
                  <a:pt x="2002" y="9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3"/>
          <p:cNvSpPr/>
          <p:nvPr/>
        </p:nvSpPr>
        <p:spPr>
          <a:xfrm flipH="1">
            <a:off x="8914276" y="2166152"/>
            <a:ext cx="21305" cy="10232"/>
          </a:xfrm>
          <a:custGeom>
            <a:avLst/>
            <a:gdLst/>
            <a:ahLst/>
            <a:cxnLst/>
            <a:rect l="l" t="t" r="r" b="b"/>
            <a:pathLst>
              <a:path w="835" h="401" extrusionOk="0">
                <a:moveTo>
                  <a:pt x="134" y="401"/>
                </a:moveTo>
                <a:lnTo>
                  <a:pt x="701" y="401"/>
                </a:lnTo>
                <a:cubicBezTo>
                  <a:pt x="834" y="0"/>
                  <a:pt x="0" y="0"/>
                  <a:pt x="134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3"/>
          <p:cNvSpPr/>
          <p:nvPr/>
        </p:nvSpPr>
        <p:spPr>
          <a:xfrm flipH="1">
            <a:off x="8487869" y="2165285"/>
            <a:ext cx="11941" cy="11099"/>
          </a:xfrm>
          <a:custGeom>
            <a:avLst/>
            <a:gdLst/>
            <a:ahLst/>
            <a:cxnLst/>
            <a:rect l="l" t="t" r="r" b="b"/>
            <a:pathLst>
              <a:path w="468" h="435" extrusionOk="0">
                <a:moveTo>
                  <a:pt x="467" y="435"/>
                </a:moveTo>
                <a:lnTo>
                  <a:pt x="467" y="1"/>
                </a:lnTo>
                <a:lnTo>
                  <a:pt x="34" y="1"/>
                </a:lnTo>
                <a:cubicBezTo>
                  <a:pt x="0" y="301"/>
                  <a:pt x="167" y="435"/>
                  <a:pt x="467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3"/>
          <p:cNvSpPr/>
          <p:nvPr/>
        </p:nvSpPr>
        <p:spPr>
          <a:xfrm flipH="1">
            <a:off x="8098918" y="2232542"/>
            <a:ext cx="15335" cy="14493"/>
          </a:xfrm>
          <a:custGeom>
            <a:avLst/>
            <a:gdLst/>
            <a:ahLst/>
            <a:cxnLst/>
            <a:rect l="l" t="t" r="r" b="b"/>
            <a:pathLst>
              <a:path w="601" h="568" extrusionOk="0">
                <a:moveTo>
                  <a:pt x="0" y="434"/>
                </a:moveTo>
                <a:cubicBezTo>
                  <a:pt x="601" y="567"/>
                  <a:pt x="33" y="0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3"/>
          <p:cNvSpPr/>
          <p:nvPr/>
        </p:nvSpPr>
        <p:spPr>
          <a:xfrm flipH="1">
            <a:off x="9047056" y="2253822"/>
            <a:ext cx="17044" cy="12783"/>
          </a:xfrm>
          <a:custGeom>
            <a:avLst/>
            <a:gdLst/>
            <a:ahLst/>
            <a:cxnLst/>
            <a:rect l="l" t="t" r="r" b="b"/>
            <a:pathLst>
              <a:path w="668" h="501" extrusionOk="0">
                <a:moveTo>
                  <a:pt x="34" y="33"/>
                </a:moveTo>
                <a:cubicBezTo>
                  <a:pt x="1" y="400"/>
                  <a:pt x="234" y="500"/>
                  <a:pt x="634" y="467"/>
                </a:cubicBezTo>
                <a:cubicBezTo>
                  <a:pt x="668" y="67"/>
                  <a:pt x="434" y="0"/>
                  <a:pt x="34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3"/>
          <p:cNvSpPr/>
          <p:nvPr/>
        </p:nvSpPr>
        <p:spPr>
          <a:xfrm flipH="1">
            <a:off x="9047056" y="2253822"/>
            <a:ext cx="17044" cy="12783"/>
          </a:xfrm>
          <a:custGeom>
            <a:avLst/>
            <a:gdLst/>
            <a:ahLst/>
            <a:cxnLst/>
            <a:rect l="l" t="t" r="r" b="b"/>
            <a:pathLst>
              <a:path w="668" h="501" fill="none" extrusionOk="0">
                <a:moveTo>
                  <a:pt x="34" y="33"/>
                </a:moveTo>
                <a:cubicBezTo>
                  <a:pt x="1" y="400"/>
                  <a:pt x="234" y="500"/>
                  <a:pt x="634" y="467"/>
                </a:cubicBezTo>
                <a:cubicBezTo>
                  <a:pt x="668" y="67"/>
                  <a:pt x="434" y="0"/>
                  <a:pt x="34" y="33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3"/>
          <p:cNvSpPr/>
          <p:nvPr/>
        </p:nvSpPr>
        <p:spPr>
          <a:xfrm flipH="1">
            <a:off x="7908270" y="2245300"/>
            <a:ext cx="11941" cy="25566"/>
          </a:xfrm>
          <a:custGeom>
            <a:avLst/>
            <a:gdLst/>
            <a:ahLst/>
            <a:cxnLst/>
            <a:rect l="l" t="t" r="r" b="b"/>
            <a:pathLst>
              <a:path w="468" h="1002" extrusionOk="0">
                <a:moveTo>
                  <a:pt x="1" y="501"/>
                </a:moveTo>
                <a:cubicBezTo>
                  <a:pt x="468" y="1001"/>
                  <a:pt x="267" y="1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3"/>
          <p:cNvSpPr/>
          <p:nvPr/>
        </p:nvSpPr>
        <p:spPr>
          <a:xfrm flipH="1">
            <a:off x="8513409" y="2275101"/>
            <a:ext cx="19596" cy="20438"/>
          </a:xfrm>
          <a:custGeom>
            <a:avLst/>
            <a:gdLst/>
            <a:ahLst/>
            <a:cxnLst/>
            <a:rect l="l" t="t" r="r" b="b"/>
            <a:pathLst>
              <a:path w="768" h="801" extrusionOk="0">
                <a:moveTo>
                  <a:pt x="301" y="67"/>
                </a:moveTo>
                <a:cubicBezTo>
                  <a:pt x="0" y="367"/>
                  <a:pt x="301" y="801"/>
                  <a:pt x="734" y="801"/>
                </a:cubicBezTo>
                <a:cubicBezTo>
                  <a:pt x="768" y="400"/>
                  <a:pt x="734" y="0"/>
                  <a:pt x="3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3"/>
          <p:cNvSpPr/>
          <p:nvPr/>
        </p:nvSpPr>
        <p:spPr>
          <a:xfrm flipH="1">
            <a:off x="8241062" y="2286149"/>
            <a:ext cx="26408" cy="18754"/>
          </a:xfrm>
          <a:custGeom>
            <a:avLst/>
            <a:gdLst/>
            <a:ahLst/>
            <a:cxnLst/>
            <a:rect l="l" t="t" r="r" b="b"/>
            <a:pathLst>
              <a:path w="1035" h="735" extrusionOk="0">
                <a:moveTo>
                  <a:pt x="301" y="67"/>
                </a:moveTo>
                <a:cubicBezTo>
                  <a:pt x="1" y="601"/>
                  <a:pt x="1035" y="735"/>
                  <a:pt x="868" y="234"/>
                </a:cubicBezTo>
                <a:cubicBezTo>
                  <a:pt x="868" y="1"/>
                  <a:pt x="535" y="101"/>
                  <a:pt x="30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3"/>
          <p:cNvSpPr/>
          <p:nvPr/>
        </p:nvSpPr>
        <p:spPr>
          <a:xfrm flipH="1">
            <a:off x="8210419" y="2589140"/>
            <a:ext cx="65548" cy="67283"/>
          </a:xfrm>
          <a:custGeom>
            <a:avLst/>
            <a:gdLst/>
            <a:ahLst/>
            <a:cxnLst/>
            <a:rect l="l" t="t" r="r" b="b"/>
            <a:pathLst>
              <a:path w="2569" h="2637" extrusionOk="0">
                <a:moveTo>
                  <a:pt x="2235" y="368"/>
                </a:moveTo>
                <a:cubicBezTo>
                  <a:pt x="1568" y="1"/>
                  <a:pt x="667" y="568"/>
                  <a:pt x="34" y="801"/>
                </a:cubicBezTo>
                <a:cubicBezTo>
                  <a:pt x="0" y="2636"/>
                  <a:pt x="2569" y="2036"/>
                  <a:pt x="2235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3"/>
          <p:cNvSpPr/>
          <p:nvPr/>
        </p:nvSpPr>
        <p:spPr>
          <a:xfrm flipH="1">
            <a:off x="8364453" y="2639353"/>
            <a:ext cx="11941" cy="11941"/>
          </a:xfrm>
          <a:custGeom>
            <a:avLst/>
            <a:gdLst/>
            <a:ahLst/>
            <a:cxnLst/>
            <a:rect l="l" t="t" r="r" b="b"/>
            <a:pathLst>
              <a:path w="468" h="468" extrusionOk="0">
                <a:moveTo>
                  <a:pt x="467" y="435"/>
                </a:moveTo>
                <a:lnTo>
                  <a:pt x="467" y="1"/>
                </a:lnTo>
                <a:lnTo>
                  <a:pt x="33" y="1"/>
                </a:lnTo>
                <a:cubicBezTo>
                  <a:pt x="0" y="301"/>
                  <a:pt x="134" y="468"/>
                  <a:pt x="467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3"/>
          <p:cNvSpPr/>
          <p:nvPr/>
        </p:nvSpPr>
        <p:spPr>
          <a:xfrm flipH="1">
            <a:off x="8453832" y="2735545"/>
            <a:ext cx="20438" cy="22989"/>
          </a:xfrm>
          <a:custGeom>
            <a:avLst/>
            <a:gdLst/>
            <a:ahLst/>
            <a:cxnLst/>
            <a:rect l="l" t="t" r="r" b="b"/>
            <a:pathLst>
              <a:path w="801" h="901" extrusionOk="0">
                <a:moveTo>
                  <a:pt x="801" y="334"/>
                </a:moveTo>
                <a:cubicBezTo>
                  <a:pt x="467" y="0"/>
                  <a:pt x="0" y="300"/>
                  <a:pt x="67" y="767"/>
                </a:cubicBezTo>
                <a:cubicBezTo>
                  <a:pt x="400" y="901"/>
                  <a:pt x="767" y="667"/>
                  <a:pt x="801" y="3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3"/>
          <p:cNvSpPr/>
          <p:nvPr/>
        </p:nvSpPr>
        <p:spPr>
          <a:xfrm flipH="1">
            <a:off x="8386600" y="2805328"/>
            <a:ext cx="60445" cy="76622"/>
          </a:xfrm>
          <a:custGeom>
            <a:avLst/>
            <a:gdLst/>
            <a:ahLst/>
            <a:cxnLst/>
            <a:rect l="l" t="t" r="r" b="b"/>
            <a:pathLst>
              <a:path w="2369" h="3003" extrusionOk="0">
                <a:moveTo>
                  <a:pt x="2369" y="668"/>
                </a:moveTo>
                <a:cubicBezTo>
                  <a:pt x="801" y="1"/>
                  <a:pt x="0" y="2069"/>
                  <a:pt x="0" y="3003"/>
                </a:cubicBezTo>
                <a:cubicBezTo>
                  <a:pt x="701" y="2836"/>
                  <a:pt x="834" y="2169"/>
                  <a:pt x="1468" y="2703"/>
                </a:cubicBezTo>
                <a:cubicBezTo>
                  <a:pt x="1435" y="1935"/>
                  <a:pt x="1768" y="1168"/>
                  <a:pt x="2369" y="6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3"/>
          <p:cNvSpPr/>
          <p:nvPr/>
        </p:nvSpPr>
        <p:spPr>
          <a:xfrm flipH="1">
            <a:off x="8386600" y="2805328"/>
            <a:ext cx="60445" cy="76622"/>
          </a:xfrm>
          <a:custGeom>
            <a:avLst/>
            <a:gdLst/>
            <a:ahLst/>
            <a:cxnLst/>
            <a:rect l="l" t="t" r="r" b="b"/>
            <a:pathLst>
              <a:path w="2369" h="3003" fill="none" extrusionOk="0">
                <a:moveTo>
                  <a:pt x="2369" y="668"/>
                </a:moveTo>
                <a:cubicBezTo>
                  <a:pt x="801" y="1"/>
                  <a:pt x="0" y="2069"/>
                  <a:pt x="0" y="3003"/>
                </a:cubicBezTo>
                <a:cubicBezTo>
                  <a:pt x="701" y="2836"/>
                  <a:pt x="834" y="2169"/>
                  <a:pt x="1468" y="2703"/>
                </a:cubicBezTo>
                <a:cubicBezTo>
                  <a:pt x="1435" y="1935"/>
                  <a:pt x="1768" y="1168"/>
                  <a:pt x="2369" y="6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3"/>
          <p:cNvSpPr/>
          <p:nvPr/>
        </p:nvSpPr>
        <p:spPr>
          <a:xfrm flipH="1">
            <a:off x="8240195" y="2821505"/>
            <a:ext cx="16202" cy="19596"/>
          </a:xfrm>
          <a:custGeom>
            <a:avLst/>
            <a:gdLst/>
            <a:ahLst/>
            <a:cxnLst/>
            <a:rect l="l" t="t" r="r" b="b"/>
            <a:pathLst>
              <a:path w="635" h="768" extrusionOk="0">
                <a:moveTo>
                  <a:pt x="601" y="34"/>
                </a:moveTo>
                <a:cubicBezTo>
                  <a:pt x="401" y="0"/>
                  <a:pt x="167" y="67"/>
                  <a:pt x="0" y="167"/>
                </a:cubicBezTo>
                <a:cubicBezTo>
                  <a:pt x="0" y="601"/>
                  <a:pt x="267" y="467"/>
                  <a:pt x="0" y="768"/>
                </a:cubicBezTo>
                <a:cubicBezTo>
                  <a:pt x="434" y="734"/>
                  <a:pt x="634" y="501"/>
                  <a:pt x="60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3"/>
          <p:cNvSpPr/>
          <p:nvPr/>
        </p:nvSpPr>
        <p:spPr>
          <a:xfrm flipH="1">
            <a:off x="8744907" y="2840233"/>
            <a:ext cx="26408" cy="28092"/>
          </a:xfrm>
          <a:custGeom>
            <a:avLst/>
            <a:gdLst/>
            <a:ahLst/>
            <a:cxnLst/>
            <a:rect l="l" t="t" r="r" b="b"/>
            <a:pathLst>
              <a:path w="1035" h="1101" extrusionOk="0">
                <a:moveTo>
                  <a:pt x="0" y="467"/>
                </a:moveTo>
                <a:cubicBezTo>
                  <a:pt x="100" y="634"/>
                  <a:pt x="1034" y="1101"/>
                  <a:pt x="1001" y="467"/>
                </a:cubicBezTo>
                <a:cubicBezTo>
                  <a:pt x="901" y="167"/>
                  <a:pt x="34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3"/>
          <p:cNvSpPr/>
          <p:nvPr/>
        </p:nvSpPr>
        <p:spPr>
          <a:xfrm flipH="1">
            <a:off x="8223176" y="2892998"/>
            <a:ext cx="26408" cy="35772"/>
          </a:xfrm>
          <a:custGeom>
            <a:avLst/>
            <a:gdLst/>
            <a:ahLst/>
            <a:cxnLst/>
            <a:rect l="l" t="t" r="r" b="b"/>
            <a:pathLst>
              <a:path w="1035" h="1402" extrusionOk="0">
                <a:moveTo>
                  <a:pt x="34" y="1034"/>
                </a:moveTo>
                <a:cubicBezTo>
                  <a:pt x="267" y="1034"/>
                  <a:pt x="134" y="1401"/>
                  <a:pt x="467" y="1335"/>
                </a:cubicBezTo>
                <a:cubicBezTo>
                  <a:pt x="734" y="934"/>
                  <a:pt x="934" y="501"/>
                  <a:pt x="1034" y="0"/>
                </a:cubicBezTo>
                <a:cubicBezTo>
                  <a:pt x="467" y="0"/>
                  <a:pt x="0" y="467"/>
                  <a:pt x="0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3"/>
          <p:cNvSpPr/>
          <p:nvPr/>
        </p:nvSpPr>
        <p:spPr>
          <a:xfrm flipH="1">
            <a:off x="8223176" y="2892998"/>
            <a:ext cx="26408" cy="35772"/>
          </a:xfrm>
          <a:custGeom>
            <a:avLst/>
            <a:gdLst/>
            <a:ahLst/>
            <a:cxnLst/>
            <a:rect l="l" t="t" r="r" b="b"/>
            <a:pathLst>
              <a:path w="1035" h="1402" fill="none" extrusionOk="0">
                <a:moveTo>
                  <a:pt x="34" y="1034"/>
                </a:moveTo>
                <a:cubicBezTo>
                  <a:pt x="267" y="1034"/>
                  <a:pt x="134" y="1401"/>
                  <a:pt x="467" y="1335"/>
                </a:cubicBezTo>
                <a:cubicBezTo>
                  <a:pt x="734" y="934"/>
                  <a:pt x="934" y="501"/>
                  <a:pt x="1034" y="0"/>
                </a:cubicBezTo>
                <a:cubicBezTo>
                  <a:pt x="467" y="0"/>
                  <a:pt x="0" y="467"/>
                  <a:pt x="0" y="10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3"/>
          <p:cNvSpPr/>
          <p:nvPr/>
        </p:nvSpPr>
        <p:spPr>
          <a:xfrm flipH="1">
            <a:off x="8550865" y="2897259"/>
            <a:ext cx="49372" cy="29802"/>
          </a:xfrm>
          <a:custGeom>
            <a:avLst/>
            <a:gdLst/>
            <a:ahLst/>
            <a:cxnLst/>
            <a:rect l="l" t="t" r="r" b="b"/>
            <a:pathLst>
              <a:path w="1935" h="1168" extrusionOk="0">
                <a:moveTo>
                  <a:pt x="1935" y="1168"/>
                </a:moveTo>
                <a:cubicBezTo>
                  <a:pt x="1535" y="534"/>
                  <a:pt x="1368" y="567"/>
                  <a:pt x="1468" y="0"/>
                </a:cubicBezTo>
                <a:cubicBezTo>
                  <a:pt x="834" y="134"/>
                  <a:pt x="0" y="100"/>
                  <a:pt x="0" y="867"/>
                </a:cubicBezTo>
                <a:cubicBezTo>
                  <a:pt x="867" y="367"/>
                  <a:pt x="1101" y="901"/>
                  <a:pt x="1935" y="1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"/>
          <p:cNvSpPr/>
          <p:nvPr/>
        </p:nvSpPr>
        <p:spPr>
          <a:xfrm flipH="1">
            <a:off x="8388284" y="2897259"/>
            <a:ext cx="20463" cy="22147"/>
          </a:xfrm>
          <a:custGeom>
            <a:avLst/>
            <a:gdLst/>
            <a:ahLst/>
            <a:cxnLst/>
            <a:rect l="l" t="t" r="r" b="b"/>
            <a:pathLst>
              <a:path w="802" h="868" extrusionOk="0">
                <a:moveTo>
                  <a:pt x="134" y="0"/>
                </a:moveTo>
                <a:cubicBezTo>
                  <a:pt x="1" y="867"/>
                  <a:pt x="801" y="100"/>
                  <a:pt x="1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3"/>
          <p:cNvSpPr/>
          <p:nvPr/>
        </p:nvSpPr>
        <p:spPr>
          <a:xfrm flipH="1">
            <a:off x="8957677" y="2900653"/>
            <a:ext cx="15360" cy="14493"/>
          </a:xfrm>
          <a:custGeom>
            <a:avLst/>
            <a:gdLst/>
            <a:ahLst/>
            <a:cxnLst/>
            <a:rect l="l" t="t" r="r" b="b"/>
            <a:pathLst>
              <a:path w="602" h="568" extrusionOk="0">
                <a:moveTo>
                  <a:pt x="1" y="434"/>
                </a:moveTo>
                <a:cubicBezTo>
                  <a:pt x="601" y="568"/>
                  <a:pt x="1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3"/>
          <p:cNvSpPr/>
          <p:nvPr/>
        </p:nvSpPr>
        <p:spPr>
          <a:xfrm flipH="1">
            <a:off x="8892154" y="2924484"/>
            <a:ext cx="16202" cy="12783"/>
          </a:xfrm>
          <a:custGeom>
            <a:avLst/>
            <a:gdLst/>
            <a:ahLst/>
            <a:cxnLst/>
            <a:rect l="l" t="t" r="r" b="b"/>
            <a:pathLst>
              <a:path w="635" h="501" extrusionOk="0">
                <a:moveTo>
                  <a:pt x="535" y="401"/>
                </a:moveTo>
                <a:cubicBezTo>
                  <a:pt x="635" y="1"/>
                  <a:pt x="234" y="134"/>
                  <a:pt x="101" y="1"/>
                </a:cubicBezTo>
                <a:cubicBezTo>
                  <a:pt x="1" y="368"/>
                  <a:pt x="134" y="501"/>
                  <a:pt x="535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3"/>
          <p:cNvSpPr/>
          <p:nvPr/>
        </p:nvSpPr>
        <p:spPr>
          <a:xfrm flipH="1">
            <a:off x="8911724" y="2941502"/>
            <a:ext cx="26408" cy="42585"/>
          </a:xfrm>
          <a:custGeom>
            <a:avLst/>
            <a:gdLst/>
            <a:ahLst/>
            <a:cxnLst/>
            <a:rect l="l" t="t" r="r" b="b"/>
            <a:pathLst>
              <a:path w="1035" h="1669" extrusionOk="0">
                <a:moveTo>
                  <a:pt x="801" y="1635"/>
                </a:moveTo>
                <a:cubicBezTo>
                  <a:pt x="634" y="1202"/>
                  <a:pt x="1034" y="301"/>
                  <a:pt x="668" y="1"/>
                </a:cubicBezTo>
                <a:cubicBezTo>
                  <a:pt x="134" y="168"/>
                  <a:pt x="0" y="701"/>
                  <a:pt x="67" y="1468"/>
                </a:cubicBezTo>
                <a:cubicBezTo>
                  <a:pt x="501" y="1335"/>
                  <a:pt x="467" y="1669"/>
                  <a:pt x="801" y="16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8" name="Google Shape;548;p3"/>
          <p:cNvSpPr/>
          <p:nvPr/>
        </p:nvSpPr>
        <p:spPr>
          <a:xfrm flipH="1">
            <a:off x="8944077" y="2945763"/>
            <a:ext cx="13625" cy="11099"/>
          </a:xfrm>
          <a:custGeom>
            <a:avLst/>
            <a:gdLst/>
            <a:ahLst/>
            <a:cxnLst/>
            <a:rect l="l" t="t" r="r" b="b"/>
            <a:pathLst>
              <a:path w="534" h="435" extrusionOk="0">
                <a:moveTo>
                  <a:pt x="267" y="434"/>
                </a:moveTo>
                <a:cubicBezTo>
                  <a:pt x="300" y="267"/>
                  <a:pt x="534" y="101"/>
                  <a:pt x="267" y="1"/>
                </a:cubicBezTo>
                <a:cubicBezTo>
                  <a:pt x="234" y="167"/>
                  <a:pt x="0" y="334"/>
                  <a:pt x="267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3"/>
          <p:cNvSpPr/>
          <p:nvPr/>
        </p:nvSpPr>
        <p:spPr>
          <a:xfrm flipH="1">
            <a:off x="8435104" y="2933006"/>
            <a:ext cx="38324" cy="61287"/>
          </a:xfrm>
          <a:custGeom>
            <a:avLst/>
            <a:gdLst/>
            <a:ahLst/>
            <a:cxnLst/>
            <a:rect l="l" t="t" r="r" b="b"/>
            <a:pathLst>
              <a:path w="1502" h="2402" extrusionOk="0">
                <a:moveTo>
                  <a:pt x="1501" y="634"/>
                </a:moveTo>
                <a:cubicBezTo>
                  <a:pt x="467" y="0"/>
                  <a:pt x="0" y="2402"/>
                  <a:pt x="1335" y="2235"/>
                </a:cubicBezTo>
                <a:cubicBezTo>
                  <a:pt x="1101" y="1568"/>
                  <a:pt x="1501" y="1435"/>
                  <a:pt x="1501" y="6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3"/>
          <p:cNvSpPr/>
          <p:nvPr/>
        </p:nvSpPr>
        <p:spPr>
          <a:xfrm flipH="1">
            <a:off x="8687881" y="2947473"/>
            <a:ext cx="22147" cy="22147"/>
          </a:xfrm>
          <a:custGeom>
            <a:avLst/>
            <a:gdLst/>
            <a:ahLst/>
            <a:cxnLst/>
            <a:rect l="l" t="t" r="r" b="b"/>
            <a:pathLst>
              <a:path w="868" h="868" extrusionOk="0">
                <a:moveTo>
                  <a:pt x="367" y="367"/>
                </a:moveTo>
                <a:cubicBezTo>
                  <a:pt x="0" y="868"/>
                  <a:pt x="867" y="0"/>
                  <a:pt x="367" y="3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3"/>
          <p:cNvSpPr/>
          <p:nvPr/>
        </p:nvSpPr>
        <p:spPr>
          <a:xfrm flipH="1">
            <a:off x="8332967" y="3047058"/>
            <a:ext cx="28960" cy="25541"/>
          </a:xfrm>
          <a:custGeom>
            <a:avLst/>
            <a:gdLst/>
            <a:ahLst/>
            <a:cxnLst/>
            <a:rect l="l" t="t" r="r" b="b"/>
            <a:pathLst>
              <a:path w="1135" h="1001" extrusionOk="0">
                <a:moveTo>
                  <a:pt x="34" y="267"/>
                </a:moveTo>
                <a:cubicBezTo>
                  <a:pt x="0" y="734"/>
                  <a:pt x="234" y="967"/>
                  <a:pt x="634" y="1001"/>
                </a:cubicBezTo>
                <a:cubicBezTo>
                  <a:pt x="467" y="434"/>
                  <a:pt x="1134" y="467"/>
                  <a:pt x="767" y="133"/>
                </a:cubicBezTo>
                <a:cubicBezTo>
                  <a:pt x="367" y="0"/>
                  <a:pt x="400" y="334"/>
                  <a:pt x="34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"/>
          <p:cNvSpPr/>
          <p:nvPr/>
        </p:nvSpPr>
        <p:spPr>
          <a:xfrm flipH="1">
            <a:off x="8808746" y="3070021"/>
            <a:ext cx="22989" cy="28960"/>
          </a:xfrm>
          <a:custGeom>
            <a:avLst/>
            <a:gdLst/>
            <a:ahLst/>
            <a:cxnLst/>
            <a:rect l="l" t="t" r="r" b="b"/>
            <a:pathLst>
              <a:path w="901" h="1135" extrusionOk="0">
                <a:moveTo>
                  <a:pt x="0" y="968"/>
                </a:moveTo>
                <a:cubicBezTo>
                  <a:pt x="300" y="935"/>
                  <a:pt x="334" y="1135"/>
                  <a:pt x="600" y="1135"/>
                </a:cubicBezTo>
                <a:cubicBezTo>
                  <a:pt x="734" y="835"/>
                  <a:pt x="834" y="534"/>
                  <a:pt x="901" y="234"/>
                </a:cubicBezTo>
                <a:cubicBezTo>
                  <a:pt x="400" y="1"/>
                  <a:pt x="33" y="368"/>
                  <a:pt x="0" y="9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3"/>
          <p:cNvSpPr/>
          <p:nvPr/>
        </p:nvSpPr>
        <p:spPr>
          <a:xfrm flipH="1">
            <a:off x="8839389" y="3100665"/>
            <a:ext cx="28960" cy="18754"/>
          </a:xfrm>
          <a:custGeom>
            <a:avLst/>
            <a:gdLst/>
            <a:ahLst/>
            <a:cxnLst/>
            <a:rect l="l" t="t" r="r" b="b"/>
            <a:pathLst>
              <a:path w="1135" h="735" extrusionOk="0">
                <a:moveTo>
                  <a:pt x="1001" y="201"/>
                </a:moveTo>
                <a:cubicBezTo>
                  <a:pt x="735" y="1"/>
                  <a:pt x="401" y="1"/>
                  <a:pt x="134" y="201"/>
                </a:cubicBezTo>
                <a:cubicBezTo>
                  <a:pt x="1" y="734"/>
                  <a:pt x="1135" y="734"/>
                  <a:pt x="1001" y="2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3"/>
          <p:cNvSpPr/>
          <p:nvPr/>
        </p:nvSpPr>
        <p:spPr>
          <a:xfrm flipH="1">
            <a:off x="8378920" y="3108319"/>
            <a:ext cx="8548" cy="12809"/>
          </a:xfrm>
          <a:custGeom>
            <a:avLst/>
            <a:gdLst/>
            <a:ahLst/>
            <a:cxnLst/>
            <a:rect l="l" t="t" r="r" b="b"/>
            <a:pathLst>
              <a:path w="335" h="502" extrusionOk="0">
                <a:moveTo>
                  <a:pt x="34" y="67"/>
                </a:moveTo>
                <a:cubicBezTo>
                  <a:pt x="0" y="268"/>
                  <a:pt x="134" y="434"/>
                  <a:pt x="301" y="501"/>
                </a:cubicBezTo>
                <a:cubicBezTo>
                  <a:pt x="301" y="268"/>
                  <a:pt x="334" y="1"/>
                  <a:pt x="34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3"/>
          <p:cNvSpPr/>
          <p:nvPr/>
        </p:nvSpPr>
        <p:spPr>
          <a:xfrm flipH="1">
            <a:off x="8481924" y="3121102"/>
            <a:ext cx="9390" cy="27250"/>
          </a:xfrm>
          <a:custGeom>
            <a:avLst/>
            <a:gdLst/>
            <a:ahLst/>
            <a:cxnLst/>
            <a:rect l="l" t="t" r="r" b="b"/>
            <a:pathLst>
              <a:path w="368" h="1068" extrusionOk="0">
                <a:moveTo>
                  <a:pt x="1" y="601"/>
                </a:moveTo>
                <a:cubicBezTo>
                  <a:pt x="201" y="1068"/>
                  <a:pt x="368" y="0"/>
                  <a:pt x="1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"/>
          <p:cNvSpPr/>
          <p:nvPr/>
        </p:nvSpPr>
        <p:spPr>
          <a:xfrm flipH="1">
            <a:off x="8794279" y="3148327"/>
            <a:ext cx="14493" cy="20463"/>
          </a:xfrm>
          <a:custGeom>
            <a:avLst/>
            <a:gdLst/>
            <a:ahLst/>
            <a:cxnLst/>
            <a:rect l="l" t="t" r="r" b="b"/>
            <a:pathLst>
              <a:path w="568" h="802" extrusionOk="0">
                <a:moveTo>
                  <a:pt x="568" y="267"/>
                </a:moveTo>
                <a:cubicBezTo>
                  <a:pt x="201" y="167"/>
                  <a:pt x="1" y="1"/>
                  <a:pt x="1" y="534"/>
                </a:cubicBezTo>
                <a:cubicBezTo>
                  <a:pt x="368" y="634"/>
                  <a:pt x="568" y="801"/>
                  <a:pt x="568" y="2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3"/>
          <p:cNvSpPr/>
          <p:nvPr/>
        </p:nvSpPr>
        <p:spPr>
          <a:xfrm flipH="1">
            <a:off x="8845334" y="3161084"/>
            <a:ext cx="8548" cy="27276"/>
          </a:xfrm>
          <a:custGeom>
            <a:avLst/>
            <a:gdLst/>
            <a:ahLst/>
            <a:cxnLst/>
            <a:rect l="l" t="t" r="r" b="b"/>
            <a:pathLst>
              <a:path w="335" h="1069" extrusionOk="0">
                <a:moveTo>
                  <a:pt x="1" y="468"/>
                </a:moveTo>
                <a:cubicBezTo>
                  <a:pt x="334" y="1068"/>
                  <a:pt x="201" y="1"/>
                  <a:pt x="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3"/>
          <p:cNvSpPr/>
          <p:nvPr/>
        </p:nvSpPr>
        <p:spPr>
          <a:xfrm flipH="1">
            <a:off x="8684487" y="3176419"/>
            <a:ext cx="17886" cy="11074"/>
          </a:xfrm>
          <a:custGeom>
            <a:avLst/>
            <a:gdLst/>
            <a:ahLst/>
            <a:cxnLst/>
            <a:rect l="l" t="t" r="r" b="b"/>
            <a:pathLst>
              <a:path w="701" h="434" extrusionOk="0">
                <a:moveTo>
                  <a:pt x="667" y="167"/>
                </a:moveTo>
                <a:cubicBezTo>
                  <a:pt x="467" y="167"/>
                  <a:pt x="434" y="0"/>
                  <a:pt x="200" y="34"/>
                </a:cubicBezTo>
                <a:cubicBezTo>
                  <a:pt x="0" y="401"/>
                  <a:pt x="701" y="434"/>
                  <a:pt x="667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3"/>
          <p:cNvSpPr/>
          <p:nvPr/>
        </p:nvSpPr>
        <p:spPr>
          <a:xfrm flipH="1">
            <a:off x="8222334" y="3184073"/>
            <a:ext cx="12783" cy="18754"/>
          </a:xfrm>
          <a:custGeom>
            <a:avLst/>
            <a:gdLst/>
            <a:ahLst/>
            <a:cxnLst/>
            <a:rect l="l" t="t" r="r" b="b"/>
            <a:pathLst>
              <a:path w="501" h="735" extrusionOk="0">
                <a:moveTo>
                  <a:pt x="67" y="167"/>
                </a:moveTo>
                <a:cubicBezTo>
                  <a:pt x="0" y="501"/>
                  <a:pt x="100" y="701"/>
                  <a:pt x="334" y="734"/>
                </a:cubicBezTo>
                <a:cubicBezTo>
                  <a:pt x="301" y="501"/>
                  <a:pt x="501" y="1"/>
                  <a:pt x="67" y="1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3"/>
          <p:cNvSpPr/>
          <p:nvPr/>
        </p:nvSpPr>
        <p:spPr>
          <a:xfrm flipH="1">
            <a:off x="8144029" y="3204511"/>
            <a:ext cx="18754" cy="20438"/>
          </a:xfrm>
          <a:custGeom>
            <a:avLst/>
            <a:gdLst/>
            <a:ahLst/>
            <a:cxnLst/>
            <a:rect l="l" t="t" r="r" b="b"/>
            <a:pathLst>
              <a:path w="735" h="801" extrusionOk="0">
                <a:moveTo>
                  <a:pt x="601" y="701"/>
                </a:moveTo>
                <a:cubicBezTo>
                  <a:pt x="568" y="534"/>
                  <a:pt x="635" y="367"/>
                  <a:pt x="735" y="234"/>
                </a:cubicBezTo>
                <a:cubicBezTo>
                  <a:pt x="534" y="33"/>
                  <a:pt x="1" y="0"/>
                  <a:pt x="1" y="400"/>
                </a:cubicBezTo>
                <a:cubicBezTo>
                  <a:pt x="301" y="400"/>
                  <a:pt x="201" y="801"/>
                  <a:pt x="601" y="7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3"/>
          <p:cNvSpPr/>
          <p:nvPr/>
        </p:nvSpPr>
        <p:spPr>
          <a:xfrm flipH="1">
            <a:off x="9136409" y="3225790"/>
            <a:ext cx="5129" cy="7680"/>
          </a:xfrm>
          <a:custGeom>
            <a:avLst/>
            <a:gdLst/>
            <a:ahLst/>
            <a:cxnLst/>
            <a:rect l="l" t="t" r="r" b="b"/>
            <a:pathLst>
              <a:path w="201" h="301" extrusionOk="0">
                <a:moveTo>
                  <a:pt x="0" y="0"/>
                </a:moveTo>
                <a:lnTo>
                  <a:pt x="0" y="300"/>
                </a:lnTo>
                <a:cubicBezTo>
                  <a:pt x="200" y="267"/>
                  <a:pt x="133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2" name="Google Shape;562;p3"/>
          <p:cNvSpPr/>
          <p:nvPr/>
        </p:nvSpPr>
        <p:spPr>
          <a:xfrm flipH="1">
            <a:off x="9089615" y="3225790"/>
            <a:ext cx="25541" cy="16177"/>
          </a:xfrm>
          <a:custGeom>
            <a:avLst/>
            <a:gdLst/>
            <a:ahLst/>
            <a:cxnLst/>
            <a:rect l="l" t="t" r="r" b="b"/>
            <a:pathLst>
              <a:path w="1001" h="634" extrusionOk="0">
                <a:moveTo>
                  <a:pt x="867" y="0"/>
                </a:moveTo>
                <a:lnTo>
                  <a:pt x="0" y="0"/>
                </a:lnTo>
                <a:cubicBezTo>
                  <a:pt x="0" y="467"/>
                  <a:pt x="1001" y="634"/>
                  <a:pt x="867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3"/>
          <p:cNvSpPr/>
          <p:nvPr/>
        </p:nvSpPr>
        <p:spPr>
          <a:xfrm flipH="1">
            <a:off x="9010467" y="3247044"/>
            <a:ext cx="17886" cy="16202"/>
          </a:xfrm>
          <a:custGeom>
            <a:avLst/>
            <a:gdLst/>
            <a:ahLst/>
            <a:cxnLst/>
            <a:rect l="l" t="t" r="r" b="b"/>
            <a:pathLst>
              <a:path w="701" h="635" extrusionOk="0">
                <a:moveTo>
                  <a:pt x="267" y="34"/>
                </a:moveTo>
                <a:cubicBezTo>
                  <a:pt x="1" y="301"/>
                  <a:pt x="301" y="601"/>
                  <a:pt x="668" y="635"/>
                </a:cubicBezTo>
                <a:cubicBezTo>
                  <a:pt x="701" y="234"/>
                  <a:pt x="601" y="1"/>
                  <a:pt x="267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4" name="Google Shape;564;p3"/>
          <p:cNvSpPr/>
          <p:nvPr/>
        </p:nvSpPr>
        <p:spPr>
          <a:xfrm flipH="1">
            <a:off x="8726179" y="3281107"/>
            <a:ext cx="51107" cy="90247"/>
          </a:xfrm>
          <a:custGeom>
            <a:avLst/>
            <a:gdLst/>
            <a:ahLst/>
            <a:cxnLst/>
            <a:rect l="l" t="t" r="r" b="b"/>
            <a:pathLst>
              <a:path w="2003" h="3537" extrusionOk="0">
                <a:moveTo>
                  <a:pt x="2002" y="1034"/>
                </a:moveTo>
                <a:cubicBezTo>
                  <a:pt x="1" y="0"/>
                  <a:pt x="1602" y="3536"/>
                  <a:pt x="2002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3"/>
          <p:cNvSpPr/>
          <p:nvPr/>
        </p:nvSpPr>
        <p:spPr>
          <a:xfrm flipH="1">
            <a:off x="8406170" y="3333030"/>
            <a:ext cx="10232" cy="11941"/>
          </a:xfrm>
          <a:custGeom>
            <a:avLst/>
            <a:gdLst/>
            <a:ahLst/>
            <a:cxnLst/>
            <a:rect l="l" t="t" r="r" b="b"/>
            <a:pathLst>
              <a:path w="401" h="468" extrusionOk="0">
                <a:moveTo>
                  <a:pt x="0" y="200"/>
                </a:moveTo>
                <a:cubicBezTo>
                  <a:pt x="200" y="234"/>
                  <a:pt x="234" y="434"/>
                  <a:pt x="401" y="467"/>
                </a:cubicBezTo>
                <a:lnTo>
                  <a:pt x="401" y="33"/>
                </a:lnTo>
                <a:cubicBezTo>
                  <a:pt x="234" y="67"/>
                  <a:pt x="0" y="0"/>
                  <a:pt x="0" y="2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6" name="Google Shape;566;p3"/>
          <p:cNvSpPr/>
          <p:nvPr/>
        </p:nvSpPr>
        <p:spPr>
          <a:xfrm flipH="1">
            <a:off x="8835128" y="3370460"/>
            <a:ext cx="25566" cy="49397"/>
          </a:xfrm>
          <a:custGeom>
            <a:avLst/>
            <a:gdLst/>
            <a:ahLst/>
            <a:cxnLst/>
            <a:rect l="l" t="t" r="r" b="b"/>
            <a:pathLst>
              <a:path w="1002" h="1936" extrusionOk="0">
                <a:moveTo>
                  <a:pt x="1002" y="1635"/>
                </a:moveTo>
                <a:cubicBezTo>
                  <a:pt x="1002" y="1102"/>
                  <a:pt x="902" y="534"/>
                  <a:pt x="701" y="34"/>
                </a:cubicBezTo>
                <a:cubicBezTo>
                  <a:pt x="535" y="34"/>
                  <a:pt x="301" y="1"/>
                  <a:pt x="268" y="168"/>
                </a:cubicBezTo>
                <a:cubicBezTo>
                  <a:pt x="701" y="468"/>
                  <a:pt x="1" y="1935"/>
                  <a:pt x="1002" y="16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7" name="Google Shape;567;p3"/>
          <p:cNvSpPr/>
          <p:nvPr/>
        </p:nvSpPr>
        <p:spPr>
          <a:xfrm flipH="1">
            <a:off x="8989188" y="3472597"/>
            <a:ext cx="15335" cy="15360"/>
          </a:xfrm>
          <a:custGeom>
            <a:avLst/>
            <a:gdLst/>
            <a:ahLst/>
            <a:cxnLst/>
            <a:rect l="l" t="t" r="r" b="b"/>
            <a:pathLst>
              <a:path w="601" h="602" extrusionOk="0">
                <a:moveTo>
                  <a:pt x="501" y="568"/>
                </a:moveTo>
                <a:cubicBezTo>
                  <a:pt x="601" y="101"/>
                  <a:pt x="267" y="101"/>
                  <a:pt x="34" y="1"/>
                </a:cubicBezTo>
                <a:cubicBezTo>
                  <a:pt x="1" y="368"/>
                  <a:pt x="101" y="601"/>
                  <a:pt x="501" y="5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p3"/>
          <p:cNvSpPr/>
          <p:nvPr/>
        </p:nvSpPr>
        <p:spPr>
          <a:xfrm flipH="1">
            <a:off x="8731282" y="3483670"/>
            <a:ext cx="70677" cy="40875"/>
          </a:xfrm>
          <a:custGeom>
            <a:avLst/>
            <a:gdLst/>
            <a:ahLst/>
            <a:cxnLst/>
            <a:rect l="l" t="t" r="r" b="b"/>
            <a:pathLst>
              <a:path w="2770" h="1602" extrusionOk="0">
                <a:moveTo>
                  <a:pt x="1935" y="1601"/>
                </a:moveTo>
                <a:cubicBezTo>
                  <a:pt x="2769" y="0"/>
                  <a:pt x="968" y="200"/>
                  <a:pt x="1" y="0"/>
                </a:cubicBezTo>
                <a:cubicBezTo>
                  <a:pt x="334" y="801"/>
                  <a:pt x="1035" y="1435"/>
                  <a:pt x="1935" y="1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3"/>
          <p:cNvSpPr/>
          <p:nvPr/>
        </p:nvSpPr>
        <p:spPr>
          <a:xfrm flipH="1">
            <a:off x="8573829" y="3496428"/>
            <a:ext cx="17912" cy="14493"/>
          </a:xfrm>
          <a:custGeom>
            <a:avLst/>
            <a:gdLst/>
            <a:ahLst/>
            <a:cxnLst/>
            <a:rect l="l" t="t" r="r" b="b"/>
            <a:pathLst>
              <a:path w="702" h="568" extrusionOk="0">
                <a:moveTo>
                  <a:pt x="701" y="234"/>
                </a:moveTo>
                <a:cubicBezTo>
                  <a:pt x="501" y="167"/>
                  <a:pt x="434" y="1"/>
                  <a:pt x="134" y="67"/>
                </a:cubicBezTo>
                <a:cubicBezTo>
                  <a:pt x="1" y="401"/>
                  <a:pt x="668" y="568"/>
                  <a:pt x="701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"/>
          <p:cNvSpPr/>
          <p:nvPr/>
        </p:nvSpPr>
        <p:spPr>
          <a:xfrm flipH="1">
            <a:off x="8767029" y="3533884"/>
            <a:ext cx="108133" cy="108107"/>
          </a:xfrm>
          <a:custGeom>
            <a:avLst/>
            <a:gdLst/>
            <a:ahLst/>
            <a:cxnLst/>
            <a:rect l="l" t="t" r="r" b="b"/>
            <a:pathLst>
              <a:path w="4238" h="4237" extrusionOk="0">
                <a:moveTo>
                  <a:pt x="3036" y="1535"/>
                </a:moveTo>
                <a:cubicBezTo>
                  <a:pt x="3003" y="1134"/>
                  <a:pt x="2403" y="1268"/>
                  <a:pt x="2302" y="934"/>
                </a:cubicBezTo>
                <a:cubicBezTo>
                  <a:pt x="3203" y="768"/>
                  <a:pt x="3270" y="1468"/>
                  <a:pt x="3770" y="1668"/>
                </a:cubicBezTo>
                <a:cubicBezTo>
                  <a:pt x="3770" y="1235"/>
                  <a:pt x="4237" y="1268"/>
                  <a:pt x="4070" y="667"/>
                </a:cubicBezTo>
                <a:cubicBezTo>
                  <a:pt x="2903" y="801"/>
                  <a:pt x="2002" y="0"/>
                  <a:pt x="835" y="801"/>
                </a:cubicBezTo>
                <a:cubicBezTo>
                  <a:pt x="835" y="2068"/>
                  <a:pt x="1" y="2902"/>
                  <a:pt x="701" y="4037"/>
                </a:cubicBezTo>
                <a:cubicBezTo>
                  <a:pt x="835" y="3903"/>
                  <a:pt x="735" y="3470"/>
                  <a:pt x="1102" y="3570"/>
                </a:cubicBezTo>
                <a:cubicBezTo>
                  <a:pt x="1202" y="4103"/>
                  <a:pt x="1735" y="4237"/>
                  <a:pt x="2436" y="4170"/>
                </a:cubicBezTo>
                <a:cubicBezTo>
                  <a:pt x="1802" y="3036"/>
                  <a:pt x="2503" y="2302"/>
                  <a:pt x="3003" y="15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"/>
          <p:cNvSpPr/>
          <p:nvPr/>
        </p:nvSpPr>
        <p:spPr>
          <a:xfrm flipH="1">
            <a:off x="8767029" y="3533884"/>
            <a:ext cx="108133" cy="108107"/>
          </a:xfrm>
          <a:custGeom>
            <a:avLst/>
            <a:gdLst/>
            <a:ahLst/>
            <a:cxnLst/>
            <a:rect l="l" t="t" r="r" b="b"/>
            <a:pathLst>
              <a:path w="4238" h="4237" fill="none" extrusionOk="0">
                <a:moveTo>
                  <a:pt x="3036" y="1535"/>
                </a:moveTo>
                <a:cubicBezTo>
                  <a:pt x="3003" y="1134"/>
                  <a:pt x="2403" y="1268"/>
                  <a:pt x="2302" y="934"/>
                </a:cubicBezTo>
                <a:cubicBezTo>
                  <a:pt x="3203" y="768"/>
                  <a:pt x="3270" y="1468"/>
                  <a:pt x="3770" y="1668"/>
                </a:cubicBezTo>
                <a:cubicBezTo>
                  <a:pt x="3770" y="1235"/>
                  <a:pt x="4237" y="1268"/>
                  <a:pt x="4070" y="667"/>
                </a:cubicBezTo>
                <a:cubicBezTo>
                  <a:pt x="2903" y="801"/>
                  <a:pt x="2002" y="0"/>
                  <a:pt x="835" y="801"/>
                </a:cubicBezTo>
                <a:cubicBezTo>
                  <a:pt x="835" y="2068"/>
                  <a:pt x="1" y="2902"/>
                  <a:pt x="701" y="4037"/>
                </a:cubicBezTo>
                <a:cubicBezTo>
                  <a:pt x="835" y="3903"/>
                  <a:pt x="735" y="3470"/>
                  <a:pt x="1102" y="3570"/>
                </a:cubicBezTo>
                <a:cubicBezTo>
                  <a:pt x="1202" y="4103"/>
                  <a:pt x="1735" y="4237"/>
                  <a:pt x="2436" y="4170"/>
                </a:cubicBezTo>
                <a:cubicBezTo>
                  <a:pt x="1802" y="3036"/>
                  <a:pt x="2503" y="2302"/>
                  <a:pt x="3003" y="1535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2" name="Google Shape;572;p3"/>
          <p:cNvSpPr/>
          <p:nvPr/>
        </p:nvSpPr>
        <p:spPr>
          <a:xfrm flipH="1">
            <a:off x="8692984" y="3554296"/>
            <a:ext cx="21305" cy="23015"/>
          </a:xfrm>
          <a:custGeom>
            <a:avLst/>
            <a:gdLst/>
            <a:ahLst/>
            <a:cxnLst/>
            <a:rect l="l" t="t" r="r" b="b"/>
            <a:pathLst>
              <a:path w="835" h="902" extrusionOk="0">
                <a:moveTo>
                  <a:pt x="834" y="601"/>
                </a:moveTo>
                <a:cubicBezTo>
                  <a:pt x="834" y="134"/>
                  <a:pt x="467" y="101"/>
                  <a:pt x="100" y="1"/>
                </a:cubicBezTo>
                <a:cubicBezTo>
                  <a:pt x="0" y="535"/>
                  <a:pt x="501" y="902"/>
                  <a:pt x="834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3" name="Google Shape;573;p3"/>
          <p:cNvSpPr/>
          <p:nvPr/>
        </p:nvSpPr>
        <p:spPr>
          <a:xfrm flipH="1">
            <a:off x="8853856" y="3551744"/>
            <a:ext cx="22147" cy="25566"/>
          </a:xfrm>
          <a:custGeom>
            <a:avLst/>
            <a:gdLst/>
            <a:ahLst/>
            <a:cxnLst/>
            <a:rect l="l" t="t" r="r" b="b"/>
            <a:pathLst>
              <a:path w="868" h="1002" extrusionOk="0">
                <a:moveTo>
                  <a:pt x="0" y="535"/>
                </a:moveTo>
                <a:cubicBezTo>
                  <a:pt x="868" y="1002"/>
                  <a:pt x="701" y="1"/>
                  <a:pt x="0" y="5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3"/>
          <p:cNvSpPr/>
          <p:nvPr/>
        </p:nvSpPr>
        <p:spPr>
          <a:xfrm flipH="1">
            <a:off x="8159338" y="3569630"/>
            <a:ext cx="11941" cy="11941"/>
          </a:xfrm>
          <a:custGeom>
            <a:avLst/>
            <a:gdLst/>
            <a:ahLst/>
            <a:cxnLst/>
            <a:rect l="l" t="t" r="r" b="b"/>
            <a:pathLst>
              <a:path w="468" h="468" extrusionOk="0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01"/>
                  <a:pt x="167" y="467"/>
                  <a:pt x="467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"/>
          <p:cNvSpPr/>
          <p:nvPr/>
        </p:nvSpPr>
        <p:spPr>
          <a:xfrm flipH="1">
            <a:off x="8159338" y="3569630"/>
            <a:ext cx="11941" cy="11941"/>
          </a:xfrm>
          <a:custGeom>
            <a:avLst/>
            <a:gdLst/>
            <a:ahLst/>
            <a:cxnLst/>
            <a:rect l="l" t="t" r="r" b="b"/>
            <a:pathLst>
              <a:path w="468" h="468" fill="none" extrusionOk="0">
                <a:moveTo>
                  <a:pt x="467" y="434"/>
                </a:moveTo>
                <a:lnTo>
                  <a:pt x="467" y="0"/>
                </a:lnTo>
                <a:lnTo>
                  <a:pt x="34" y="0"/>
                </a:lnTo>
                <a:cubicBezTo>
                  <a:pt x="0" y="301"/>
                  <a:pt x="167" y="467"/>
                  <a:pt x="467" y="4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"/>
          <p:cNvSpPr/>
          <p:nvPr/>
        </p:nvSpPr>
        <p:spPr>
          <a:xfrm flipH="1">
            <a:off x="8733834" y="3578127"/>
            <a:ext cx="51949" cy="65574"/>
          </a:xfrm>
          <a:custGeom>
            <a:avLst/>
            <a:gdLst/>
            <a:ahLst/>
            <a:cxnLst/>
            <a:rect l="l" t="t" r="r" b="b"/>
            <a:pathLst>
              <a:path w="2036" h="2570" extrusionOk="0">
                <a:moveTo>
                  <a:pt x="2002" y="234"/>
                </a:moveTo>
                <a:cubicBezTo>
                  <a:pt x="1535" y="201"/>
                  <a:pt x="1168" y="1"/>
                  <a:pt x="567" y="101"/>
                </a:cubicBezTo>
                <a:cubicBezTo>
                  <a:pt x="467" y="1102"/>
                  <a:pt x="0" y="1402"/>
                  <a:pt x="134" y="2303"/>
                </a:cubicBezTo>
                <a:cubicBezTo>
                  <a:pt x="601" y="2169"/>
                  <a:pt x="601" y="2536"/>
                  <a:pt x="868" y="2569"/>
                </a:cubicBezTo>
                <a:cubicBezTo>
                  <a:pt x="934" y="2203"/>
                  <a:pt x="1235" y="2069"/>
                  <a:pt x="1468" y="1836"/>
                </a:cubicBezTo>
                <a:cubicBezTo>
                  <a:pt x="1201" y="1669"/>
                  <a:pt x="868" y="1535"/>
                  <a:pt x="868" y="1102"/>
                </a:cubicBezTo>
                <a:cubicBezTo>
                  <a:pt x="1101" y="668"/>
                  <a:pt x="1768" y="668"/>
                  <a:pt x="2035" y="2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"/>
          <p:cNvSpPr/>
          <p:nvPr/>
        </p:nvSpPr>
        <p:spPr>
          <a:xfrm flipH="1">
            <a:off x="8733834" y="3578127"/>
            <a:ext cx="51949" cy="65574"/>
          </a:xfrm>
          <a:custGeom>
            <a:avLst/>
            <a:gdLst/>
            <a:ahLst/>
            <a:cxnLst/>
            <a:rect l="l" t="t" r="r" b="b"/>
            <a:pathLst>
              <a:path w="2036" h="2570" fill="none" extrusionOk="0">
                <a:moveTo>
                  <a:pt x="2002" y="234"/>
                </a:moveTo>
                <a:cubicBezTo>
                  <a:pt x="1535" y="201"/>
                  <a:pt x="1168" y="1"/>
                  <a:pt x="567" y="101"/>
                </a:cubicBezTo>
                <a:cubicBezTo>
                  <a:pt x="467" y="1102"/>
                  <a:pt x="0" y="1402"/>
                  <a:pt x="134" y="2303"/>
                </a:cubicBezTo>
                <a:cubicBezTo>
                  <a:pt x="601" y="2169"/>
                  <a:pt x="601" y="2536"/>
                  <a:pt x="868" y="2569"/>
                </a:cubicBezTo>
                <a:cubicBezTo>
                  <a:pt x="934" y="2203"/>
                  <a:pt x="1235" y="2069"/>
                  <a:pt x="1468" y="1836"/>
                </a:cubicBezTo>
                <a:cubicBezTo>
                  <a:pt x="1201" y="1669"/>
                  <a:pt x="868" y="1535"/>
                  <a:pt x="868" y="1102"/>
                </a:cubicBezTo>
                <a:cubicBezTo>
                  <a:pt x="1101" y="668"/>
                  <a:pt x="1768" y="668"/>
                  <a:pt x="2035" y="2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"/>
          <p:cNvSpPr/>
          <p:nvPr/>
        </p:nvSpPr>
        <p:spPr>
          <a:xfrm flipH="1">
            <a:off x="8678517" y="3581546"/>
            <a:ext cx="25566" cy="17886"/>
          </a:xfrm>
          <a:custGeom>
            <a:avLst/>
            <a:gdLst/>
            <a:ahLst/>
            <a:cxnLst/>
            <a:rect l="l" t="t" r="r" b="b"/>
            <a:pathLst>
              <a:path w="1002" h="701" extrusionOk="0">
                <a:moveTo>
                  <a:pt x="868" y="100"/>
                </a:moveTo>
                <a:cubicBezTo>
                  <a:pt x="634" y="0"/>
                  <a:pt x="368" y="0"/>
                  <a:pt x="134" y="100"/>
                </a:cubicBezTo>
                <a:cubicBezTo>
                  <a:pt x="1" y="701"/>
                  <a:pt x="1001" y="701"/>
                  <a:pt x="868" y="1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3"/>
          <p:cNvSpPr/>
          <p:nvPr/>
        </p:nvSpPr>
        <p:spPr>
          <a:xfrm flipH="1">
            <a:off x="8880239" y="3584939"/>
            <a:ext cx="18754" cy="27276"/>
          </a:xfrm>
          <a:custGeom>
            <a:avLst/>
            <a:gdLst/>
            <a:ahLst/>
            <a:cxnLst/>
            <a:rect l="l" t="t" r="r" b="b"/>
            <a:pathLst>
              <a:path w="735" h="1069" extrusionOk="0">
                <a:moveTo>
                  <a:pt x="735" y="1001"/>
                </a:moveTo>
                <a:lnTo>
                  <a:pt x="735" y="101"/>
                </a:lnTo>
                <a:cubicBezTo>
                  <a:pt x="501" y="1"/>
                  <a:pt x="234" y="1"/>
                  <a:pt x="1" y="101"/>
                </a:cubicBezTo>
                <a:cubicBezTo>
                  <a:pt x="34" y="635"/>
                  <a:pt x="134" y="1068"/>
                  <a:pt x="735" y="10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3"/>
          <p:cNvSpPr/>
          <p:nvPr/>
        </p:nvSpPr>
        <p:spPr>
          <a:xfrm flipH="1">
            <a:off x="8713422" y="3599406"/>
            <a:ext cx="22147" cy="12809"/>
          </a:xfrm>
          <a:custGeom>
            <a:avLst/>
            <a:gdLst/>
            <a:ahLst/>
            <a:cxnLst/>
            <a:rect l="l" t="t" r="r" b="b"/>
            <a:pathLst>
              <a:path w="868" h="502" extrusionOk="0">
                <a:moveTo>
                  <a:pt x="634" y="434"/>
                </a:moveTo>
                <a:cubicBezTo>
                  <a:pt x="868" y="1"/>
                  <a:pt x="0" y="1"/>
                  <a:pt x="34" y="268"/>
                </a:cubicBezTo>
                <a:cubicBezTo>
                  <a:pt x="234" y="334"/>
                  <a:pt x="334" y="501"/>
                  <a:pt x="6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3"/>
          <p:cNvSpPr/>
          <p:nvPr/>
        </p:nvSpPr>
        <p:spPr>
          <a:xfrm flipH="1">
            <a:off x="8771290" y="3633469"/>
            <a:ext cx="17912" cy="22989"/>
          </a:xfrm>
          <a:custGeom>
            <a:avLst/>
            <a:gdLst/>
            <a:ahLst/>
            <a:cxnLst/>
            <a:rect l="l" t="t" r="r" b="b"/>
            <a:pathLst>
              <a:path w="702" h="901" extrusionOk="0">
                <a:moveTo>
                  <a:pt x="701" y="400"/>
                </a:moveTo>
                <a:cubicBezTo>
                  <a:pt x="1" y="0"/>
                  <a:pt x="334" y="901"/>
                  <a:pt x="701" y="4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3"/>
          <p:cNvSpPr/>
          <p:nvPr/>
        </p:nvSpPr>
        <p:spPr>
          <a:xfrm flipH="1">
            <a:off x="8875978" y="3636862"/>
            <a:ext cx="15335" cy="14493"/>
          </a:xfrm>
          <a:custGeom>
            <a:avLst/>
            <a:gdLst/>
            <a:ahLst/>
            <a:cxnLst/>
            <a:rect l="l" t="t" r="r" b="b"/>
            <a:pathLst>
              <a:path w="601" h="568" extrusionOk="0">
                <a:moveTo>
                  <a:pt x="0" y="434"/>
                </a:moveTo>
                <a:cubicBezTo>
                  <a:pt x="600" y="568"/>
                  <a:pt x="33" y="1"/>
                  <a:pt x="0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3" name="Google Shape;583;p3"/>
          <p:cNvSpPr/>
          <p:nvPr/>
        </p:nvSpPr>
        <p:spPr>
          <a:xfrm flipH="1">
            <a:off x="8846202" y="3647936"/>
            <a:ext cx="36614" cy="43427"/>
          </a:xfrm>
          <a:custGeom>
            <a:avLst/>
            <a:gdLst/>
            <a:ahLst/>
            <a:cxnLst/>
            <a:rect l="l" t="t" r="r" b="b"/>
            <a:pathLst>
              <a:path w="1435" h="1702" extrusionOk="0">
                <a:moveTo>
                  <a:pt x="1435" y="567"/>
                </a:moveTo>
                <a:cubicBezTo>
                  <a:pt x="1" y="0"/>
                  <a:pt x="1068" y="1701"/>
                  <a:pt x="1435" y="5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4" name="Google Shape;584;p3"/>
          <p:cNvSpPr/>
          <p:nvPr/>
        </p:nvSpPr>
        <p:spPr>
          <a:xfrm flipH="1">
            <a:off x="8342331" y="3658984"/>
            <a:ext cx="12783" cy="13651"/>
          </a:xfrm>
          <a:custGeom>
            <a:avLst/>
            <a:gdLst/>
            <a:ahLst/>
            <a:cxnLst/>
            <a:rect l="l" t="t" r="r" b="b"/>
            <a:pathLst>
              <a:path w="501" h="535" extrusionOk="0">
                <a:moveTo>
                  <a:pt x="500" y="435"/>
                </a:moveTo>
                <a:lnTo>
                  <a:pt x="500" y="1"/>
                </a:lnTo>
                <a:lnTo>
                  <a:pt x="100" y="1"/>
                </a:lnTo>
                <a:cubicBezTo>
                  <a:pt x="0" y="368"/>
                  <a:pt x="167" y="535"/>
                  <a:pt x="500" y="4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5" name="Google Shape;585;p3"/>
          <p:cNvSpPr/>
          <p:nvPr/>
        </p:nvSpPr>
        <p:spPr>
          <a:xfrm flipH="1">
            <a:off x="8722786" y="3660693"/>
            <a:ext cx="31511" cy="28960"/>
          </a:xfrm>
          <a:custGeom>
            <a:avLst/>
            <a:gdLst/>
            <a:ahLst/>
            <a:cxnLst/>
            <a:rect l="l" t="t" r="r" b="b"/>
            <a:pathLst>
              <a:path w="1235" h="1135" extrusionOk="0">
                <a:moveTo>
                  <a:pt x="1101" y="1101"/>
                </a:moveTo>
                <a:cubicBezTo>
                  <a:pt x="968" y="668"/>
                  <a:pt x="1235" y="568"/>
                  <a:pt x="1235" y="234"/>
                </a:cubicBezTo>
                <a:cubicBezTo>
                  <a:pt x="1" y="1"/>
                  <a:pt x="67" y="1135"/>
                  <a:pt x="1101" y="11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6" name="Google Shape;586;p3"/>
          <p:cNvSpPr/>
          <p:nvPr/>
        </p:nvSpPr>
        <p:spPr>
          <a:xfrm flipH="1">
            <a:off x="8857250" y="3674318"/>
            <a:ext cx="36640" cy="22147"/>
          </a:xfrm>
          <a:custGeom>
            <a:avLst/>
            <a:gdLst/>
            <a:ahLst/>
            <a:cxnLst/>
            <a:rect l="l" t="t" r="r" b="b"/>
            <a:pathLst>
              <a:path w="1436" h="868" extrusionOk="0">
                <a:moveTo>
                  <a:pt x="401" y="0"/>
                </a:moveTo>
                <a:cubicBezTo>
                  <a:pt x="368" y="167"/>
                  <a:pt x="234" y="67"/>
                  <a:pt x="101" y="0"/>
                </a:cubicBezTo>
                <a:cubicBezTo>
                  <a:pt x="1" y="834"/>
                  <a:pt x="1102" y="434"/>
                  <a:pt x="1435" y="868"/>
                </a:cubicBezTo>
                <a:cubicBezTo>
                  <a:pt x="1369" y="0"/>
                  <a:pt x="635" y="701"/>
                  <a:pt x="401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7" name="Google Shape;587;p3"/>
          <p:cNvSpPr/>
          <p:nvPr/>
        </p:nvSpPr>
        <p:spPr>
          <a:xfrm flipH="1">
            <a:off x="8287857" y="3736447"/>
            <a:ext cx="9390" cy="26408"/>
          </a:xfrm>
          <a:custGeom>
            <a:avLst/>
            <a:gdLst/>
            <a:ahLst/>
            <a:cxnLst/>
            <a:rect l="l" t="t" r="r" b="b"/>
            <a:pathLst>
              <a:path w="368" h="1035" extrusionOk="0">
                <a:moveTo>
                  <a:pt x="0" y="467"/>
                </a:moveTo>
                <a:cubicBezTo>
                  <a:pt x="367" y="1034"/>
                  <a:pt x="200" y="0"/>
                  <a:pt x="0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8" name="Google Shape;588;p3"/>
          <p:cNvSpPr/>
          <p:nvPr/>
        </p:nvSpPr>
        <p:spPr>
          <a:xfrm flipH="1">
            <a:off x="7901458" y="3747521"/>
            <a:ext cx="17912" cy="23831"/>
          </a:xfrm>
          <a:custGeom>
            <a:avLst/>
            <a:gdLst/>
            <a:ahLst/>
            <a:cxnLst/>
            <a:rect l="l" t="t" r="r" b="b"/>
            <a:pathLst>
              <a:path w="702" h="934" extrusionOk="0">
                <a:moveTo>
                  <a:pt x="701" y="767"/>
                </a:moveTo>
                <a:lnTo>
                  <a:pt x="701" y="467"/>
                </a:lnTo>
                <a:cubicBezTo>
                  <a:pt x="435" y="0"/>
                  <a:pt x="1" y="934"/>
                  <a:pt x="701" y="7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9" name="Google Shape;589;p3"/>
          <p:cNvSpPr/>
          <p:nvPr/>
        </p:nvSpPr>
        <p:spPr>
          <a:xfrm flipH="1">
            <a:off x="6839268" y="3800286"/>
            <a:ext cx="18754" cy="19596"/>
          </a:xfrm>
          <a:custGeom>
            <a:avLst/>
            <a:gdLst/>
            <a:ahLst/>
            <a:cxnLst/>
            <a:rect l="l" t="t" r="r" b="b"/>
            <a:pathLst>
              <a:path w="735" h="768" extrusionOk="0">
                <a:moveTo>
                  <a:pt x="100" y="34"/>
                </a:moveTo>
                <a:cubicBezTo>
                  <a:pt x="0" y="534"/>
                  <a:pt x="434" y="767"/>
                  <a:pt x="701" y="467"/>
                </a:cubicBezTo>
                <a:cubicBezTo>
                  <a:pt x="734" y="67"/>
                  <a:pt x="501" y="0"/>
                  <a:pt x="10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0" name="Google Shape;590;p3"/>
          <p:cNvSpPr/>
          <p:nvPr/>
        </p:nvSpPr>
        <p:spPr>
          <a:xfrm flipH="1">
            <a:off x="9007048" y="3778139"/>
            <a:ext cx="63864" cy="89405"/>
          </a:xfrm>
          <a:custGeom>
            <a:avLst/>
            <a:gdLst/>
            <a:ahLst/>
            <a:cxnLst/>
            <a:rect l="l" t="t" r="r" b="b"/>
            <a:pathLst>
              <a:path w="2503" h="3504" extrusionOk="0">
                <a:moveTo>
                  <a:pt x="2369" y="3103"/>
                </a:moveTo>
                <a:cubicBezTo>
                  <a:pt x="2202" y="2503"/>
                  <a:pt x="2102" y="1735"/>
                  <a:pt x="2502" y="1335"/>
                </a:cubicBezTo>
                <a:cubicBezTo>
                  <a:pt x="668" y="1"/>
                  <a:pt x="1" y="3503"/>
                  <a:pt x="2369" y="3103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3"/>
          <p:cNvSpPr/>
          <p:nvPr/>
        </p:nvSpPr>
        <p:spPr>
          <a:xfrm flipH="1">
            <a:off x="8648741" y="3806231"/>
            <a:ext cx="11074" cy="22147"/>
          </a:xfrm>
          <a:custGeom>
            <a:avLst/>
            <a:gdLst/>
            <a:ahLst/>
            <a:cxnLst/>
            <a:rect l="l" t="t" r="r" b="b"/>
            <a:pathLst>
              <a:path w="434" h="868" extrusionOk="0">
                <a:moveTo>
                  <a:pt x="0" y="234"/>
                </a:moveTo>
                <a:lnTo>
                  <a:pt x="0" y="634"/>
                </a:lnTo>
                <a:cubicBezTo>
                  <a:pt x="434" y="868"/>
                  <a:pt x="434" y="1"/>
                  <a:pt x="0" y="2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3"/>
          <p:cNvSpPr/>
          <p:nvPr/>
        </p:nvSpPr>
        <p:spPr>
          <a:xfrm flipH="1">
            <a:off x="6852893" y="3812201"/>
            <a:ext cx="24699" cy="21305"/>
          </a:xfrm>
          <a:custGeom>
            <a:avLst/>
            <a:gdLst/>
            <a:ahLst/>
            <a:cxnLst/>
            <a:rect l="l" t="t" r="r" b="b"/>
            <a:pathLst>
              <a:path w="968" h="835" extrusionOk="0">
                <a:moveTo>
                  <a:pt x="133" y="300"/>
                </a:moveTo>
                <a:cubicBezTo>
                  <a:pt x="0" y="834"/>
                  <a:pt x="967" y="601"/>
                  <a:pt x="867" y="300"/>
                </a:cubicBezTo>
                <a:cubicBezTo>
                  <a:pt x="500" y="300"/>
                  <a:pt x="434" y="0"/>
                  <a:pt x="133" y="30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3"/>
          <p:cNvSpPr/>
          <p:nvPr/>
        </p:nvSpPr>
        <p:spPr>
          <a:xfrm flipH="1">
            <a:off x="8009539" y="3823249"/>
            <a:ext cx="12809" cy="13651"/>
          </a:xfrm>
          <a:custGeom>
            <a:avLst/>
            <a:gdLst/>
            <a:ahLst/>
            <a:cxnLst/>
            <a:rect l="l" t="t" r="r" b="b"/>
            <a:pathLst>
              <a:path w="502" h="535" extrusionOk="0">
                <a:moveTo>
                  <a:pt x="501" y="434"/>
                </a:moveTo>
                <a:lnTo>
                  <a:pt x="501" y="1"/>
                </a:lnTo>
                <a:lnTo>
                  <a:pt x="67" y="1"/>
                </a:lnTo>
                <a:cubicBezTo>
                  <a:pt x="1" y="368"/>
                  <a:pt x="134" y="535"/>
                  <a:pt x="50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3"/>
          <p:cNvSpPr/>
          <p:nvPr/>
        </p:nvSpPr>
        <p:spPr>
          <a:xfrm flipH="1">
            <a:off x="8197636" y="3845396"/>
            <a:ext cx="26408" cy="26408"/>
          </a:xfrm>
          <a:custGeom>
            <a:avLst/>
            <a:gdLst/>
            <a:ahLst/>
            <a:cxnLst/>
            <a:rect l="l" t="t" r="r" b="b"/>
            <a:pathLst>
              <a:path w="1035" h="1035" extrusionOk="0">
                <a:moveTo>
                  <a:pt x="934" y="1034"/>
                </a:moveTo>
                <a:cubicBezTo>
                  <a:pt x="1034" y="567"/>
                  <a:pt x="834" y="367"/>
                  <a:pt x="801" y="0"/>
                </a:cubicBezTo>
                <a:lnTo>
                  <a:pt x="200" y="0"/>
                </a:lnTo>
                <a:cubicBezTo>
                  <a:pt x="0" y="334"/>
                  <a:pt x="0" y="734"/>
                  <a:pt x="200" y="10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3"/>
          <p:cNvSpPr/>
          <p:nvPr/>
        </p:nvSpPr>
        <p:spPr>
          <a:xfrm flipH="1">
            <a:off x="6938011" y="3856444"/>
            <a:ext cx="19596" cy="15360"/>
          </a:xfrm>
          <a:custGeom>
            <a:avLst/>
            <a:gdLst/>
            <a:ahLst/>
            <a:cxnLst/>
            <a:rect l="l" t="t" r="r" b="b"/>
            <a:pathLst>
              <a:path w="768" h="602" extrusionOk="0">
                <a:moveTo>
                  <a:pt x="67" y="601"/>
                </a:moveTo>
                <a:lnTo>
                  <a:pt x="634" y="601"/>
                </a:lnTo>
                <a:cubicBezTo>
                  <a:pt x="768" y="134"/>
                  <a:pt x="401" y="134"/>
                  <a:pt x="201" y="1"/>
                </a:cubicBezTo>
                <a:cubicBezTo>
                  <a:pt x="167" y="234"/>
                  <a:pt x="0" y="301"/>
                  <a:pt x="67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3"/>
          <p:cNvSpPr/>
          <p:nvPr/>
        </p:nvSpPr>
        <p:spPr>
          <a:xfrm flipH="1">
            <a:off x="8874268" y="3844529"/>
            <a:ext cx="52791" cy="66416"/>
          </a:xfrm>
          <a:custGeom>
            <a:avLst/>
            <a:gdLst/>
            <a:ahLst/>
            <a:cxnLst/>
            <a:rect l="l" t="t" r="r" b="b"/>
            <a:pathLst>
              <a:path w="2069" h="2603" extrusionOk="0">
                <a:moveTo>
                  <a:pt x="2001" y="935"/>
                </a:moveTo>
                <a:cubicBezTo>
                  <a:pt x="734" y="1"/>
                  <a:pt x="0" y="2603"/>
                  <a:pt x="1701" y="2236"/>
                </a:cubicBezTo>
                <a:cubicBezTo>
                  <a:pt x="1568" y="1569"/>
                  <a:pt x="2068" y="1535"/>
                  <a:pt x="2001" y="9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" name="Google Shape;597;p3"/>
          <p:cNvSpPr/>
          <p:nvPr/>
        </p:nvSpPr>
        <p:spPr>
          <a:xfrm flipH="1">
            <a:off x="6918441" y="3864099"/>
            <a:ext cx="56184" cy="45136"/>
          </a:xfrm>
          <a:custGeom>
            <a:avLst/>
            <a:gdLst/>
            <a:ahLst/>
            <a:cxnLst/>
            <a:rect l="l" t="t" r="r" b="b"/>
            <a:pathLst>
              <a:path w="2202" h="1769" extrusionOk="0">
                <a:moveTo>
                  <a:pt x="434" y="468"/>
                </a:moveTo>
                <a:cubicBezTo>
                  <a:pt x="100" y="802"/>
                  <a:pt x="0" y="1736"/>
                  <a:pt x="734" y="1769"/>
                </a:cubicBezTo>
                <a:cubicBezTo>
                  <a:pt x="1034" y="1269"/>
                  <a:pt x="1601" y="935"/>
                  <a:pt x="2202" y="902"/>
                </a:cubicBezTo>
                <a:lnTo>
                  <a:pt x="2202" y="301"/>
                </a:lnTo>
                <a:cubicBezTo>
                  <a:pt x="1368" y="1"/>
                  <a:pt x="1468" y="802"/>
                  <a:pt x="434" y="4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p3"/>
          <p:cNvSpPr/>
          <p:nvPr/>
        </p:nvSpPr>
        <p:spPr>
          <a:xfrm flipH="1">
            <a:off x="6918441" y="3864099"/>
            <a:ext cx="56184" cy="45136"/>
          </a:xfrm>
          <a:custGeom>
            <a:avLst/>
            <a:gdLst/>
            <a:ahLst/>
            <a:cxnLst/>
            <a:rect l="l" t="t" r="r" b="b"/>
            <a:pathLst>
              <a:path w="2202" h="1769" fill="none" extrusionOk="0">
                <a:moveTo>
                  <a:pt x="434" y="468"/>
                </a:moveTo>
                <a:cubicBezTo>
                  <a:pt x="100" y="802"/>
                  <a:pt x="0" y="1736"/>
                  <a:pt x="734" y="1769"/>
                </a:cubicBezTo>
                <a:cubicBezTo>
                  <a:pt x="1034" y="1269"/>
                  <a:pt x="1601" y="935"/>
                  <a:pt x="2202" y="902"/>
                </a:cubicBezTo>
                <a:lnTo>
                  <a:pt x="2202" y="301"/>
                </a:lnTo>
                <a:cubicBezTo>
                  <a:pt x="1368" y="1"/>
                  <a:pt x="1468" y="802"/>
                  <a:pt x="434" y="468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" name="Google Shape;599;p3"/>
          <p:cNvSpPr/>
          <p:nvPr/>
        </p:nvSpPr>
        <p:spPr>
          <a:xfrm flipH="1">
            <a:off x="7359315" y="3943272"/>
            <a:ext cx="31511" cy="35772"/>
          </a:xfrm>
          <a:custGeom>
            <a:avLst/>
            <a:gdLst/>
            <a:ahLst/>
            <a:cxnLst/>
            <a:rect l="l" t="t" r="r" b="b"/>
            <a:pathLst>
              <a:path w="1235" h="1402" extrusionOk="0">
                <a:moveTo>
                  <a:pt x="334" y="0"/>
                </a:moveTo>
                <a:cubicBezTo>
                  <a:pt x="301" y="400"/>
                  <a:pt x="1" y="1034"/>
                  <a:pt x="201" y="1301"/>
                </a:cubicBezTo>
                <a:cubicBezTo>
                  <a:pt x="1068" y="1401"/>
                  <a:pt x="601" y="134"/>
                  <a:pt x="1235" y="0"/>
                </a:cubicBezTo>
                <a:cubicBezTo>
                  <a:pt x="768" y="134"/>
                  <a:pt x="901" y="0"/>
                  <a:pt x="3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" name="Google Shape;600;p3"/>
          <p:cNvSpPr/>
          <p:nvPr/>
        </p:nvSpPr>
        <p:spPr>
          <a:xfrm flipH="1">
            <a:off x="9122810" y="3954320"/>
            <a:ext cx="11941" cy="11941"/>
          </a:xfrm>
          <a:custGeom>
            <a:avLst/>
            <a:gdLst/>
            <a:ahLst/>
            <a:cxnLst/>
            <a:rect l="l" t="t" r="r" b="b"/>
            <a:pathLst>
              <a:path w="468" h="468" extrusionOk="0">
                <a:moveTo>
                  <a:pt x="468" y="434"/>
                </a:moveTo>
                <a:lnTo>
                  <a:pt x="468" y="1"/>
                </a:lnTo>
                <a:lnTo>
                  <a:pt x="34" y="1"/>
                </a:lnTo>
                <a:cubicBezTo>
                  <a:pt x="1" y="301"/>
                  <a:pt x="134" y="468"/>
                  <a:pt x="468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" name="Google Shape;601;p3"/>
          <p:cNvSpPr/>
          <p:nvPr/>
        </p:nvSpPr>
        <p:spPr>
          <a:xfrm flipH="1">
            <a:off x="7628243" y="3957739"/>
            <a:ext cx="65574" cy="69809"/>
          </a:xfrm>
          <a:custGeom>
            <a:avLst/>
            <a:gdLst/>
            <a:ahLst/>
            <a:cxnLst/>
            <a:rect l="l" t="t" r="r" b="b"/>
            <a:pathLst>
              <a:path w="2570" h="2736" extrusionOk="0">
                <a:moveTo>
                  <a:pt x="1668" y="0"/>
                </a:moveTo>
                <a:cubicBezTo>
                  <a:pt x="1" y="134"/>
                  <a:pt x="1502" y="2736"/>
                  <a:pt x="2569" y="1902"/>
                </a:cubicBezTo>
                <a:cubicBezTo>
                  <a:pt x="1568" y="1835"/>
                  <a:pt x="1735" y="667"/>
                  <a:pt x="16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" name="Google Shape;602;p3"/>
          <p:cNvSpPr/>
          <p:nvPr/>
        </p:nvSpPr>
        <p:spPr>
          <a:xfrm flipH="1">
            <a:off x="7238450" y="3960290"/>
            <a:ext cx="9390" cy="27250"/>
          </a:xfrm>
          <a:custGeom>
            <a:avLst/>
            <a:gdLst/>
            <a:ahLst/>
            <a:cxnLst/>
            <a:rect l="l" t="t" r="r" b="b"/>
            <a:pathLst>
              <a:path w="368" h="1068" extrusionOk="0">
                <a:moveTo>
                  <a:pt x="1" y="501"/>
                </a:moveTo>
                <a:cubicBezTo>
                  <a:pt x="368" y="1068"/>
                  <a:pt x="201" y="0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3"/>
          <p:cNvSpPr/>
          <p:nvPr/>
        </p:nvSpPr>
        <p:spPr>
          <a:xfrm flipH="1">
            <a:off x="9039401" y="4010504"/>
            <a:ext cx="31511" cy="19596"/>
          </a:xfrm>
          <a:custGeom>
            <a:avLst/>
            <a:gdLst/>
            <a:ahLst/>
            <a:cxnLst/>
            <a:rect l="l" t="t" r="r" b="b"/>
            <a:pathLst>
              <a:path w="1235" h="768" extrusionOk="0">
                <a:moveTo>
                  <a:pt x="901" y="134"/>
                </a:moveTo>
                <a:cubicBezTo>
                  <a:pt x="468" y="0"/>
                  <a:pt x="501" y="334"/>
                  <a:pt x="167" y="267"/>
                </a:cubicBezTo>
                <a:cubicBezTo>
                  <a:pt x="1" y="768"/>
                  <a:pt x="1235" y="701"/>
                  <a:pt x="901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3"/>
          <p:cNvSpPr/>
          <p:nvPr/>
        </p:nvSpPr>
        <p:spPr>
          <a:xfrm flipH="1">
            <a:off x="9067468" y="4057324"/>
            <a:ext cx="11099" cy="22147"/>
          </a:xfrm>
          <a:custGeom>
            <a:avLst/>
            <a:gdLst/>
            <a:ahLst/>
            <a:cxnLst/>
            <a:rect l="l" t="t" r="r" b="b"/>
            <a:pathLst>
              <a:path w="435" h="868" extrusionOk="0">
                <a:moveTo>
                  <a:pt x="167" y="67"/>
                </a:moveTo>
                <a:cubicBezTo>
                  <a:pt x="201" y="334"/>
                  <a:pt x="0" y="367"/>
                  <a:pt x="34" y="634"/>
                </a:cubicBezTo>
                <a:cubicBezTo>
                  <a:pt x="434" y="867"/>
                  <a:pt x="434" y="0"/>
                  <a:pt x="167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3"/>
          <p:cNvSpPr/>
          <p:nvPr/>
        </p:nvSpPr>
        <p:spPr>
          <a:xfrm flipH="1">
            <a:off x="8755981" y="4064979"/>
            <a:ext cx="38324" cy="34063"/>
          </a:xfrm>
          <a:custGeom>
            <a:avLst/>
            <a:gdLst/>
            <a:ahLst/>
            <a:cxnLst/>
            <a:rect l="l" t="t" r="r" b="b"/>
            <a:pathLst>
              <a:path w="1502" h="1335" extrusionOk="0">
                <a:moveTo>
                  <a:pt x="1" y="34"/>
                </a:moveTo>
                <a:cubicBezTo>
                  <a:pt x="67" y="801"/>
                  <a:pt x="1502" y="1335"/>
                  <a:pt x="1468" y="200"/>
                </a:cubicBezTo>
                <a:cubicBezTo>
                  <a:pt x="801" y="300"/>
                  <a:pt x="601" y="0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" name="Google Shape;606;p3"/>
          <p:cNvSpPr/>
          <p:nvPr/>
        </p:nvSpPr>
        <p:spPr>
          <a:xfrm flipH="1">
            <a:off x="7106538" y="4070082"/>
            <a:ext cx="14493" cy="16202"/>
          </a:xfrm>
          <a:custGeom>
            <a:avLst/>
            <a:gdLst/>
            <a:ahLst/>
            <a:cxnLst/>
            <a:rect l="l" t="t" r="r" b="b"/>
            <a:pathLst>
              <a:path w="568" h="635" extrusionOk="0">
                <a:moveTo>
                  <a:pt x="34" y="0"/>
                </a:moveTo>
                <a:cubicBezTo>
                  <a:pt x="1" y="367"/>
                  <a:pt x="101" y="634"/>
                  <a:pt x="468" y="567"/>
                </a:cubicBezTo>
                <a:cubicBezTo>
                  <a:pt x="568" y="100"/>
                  <a:pt x="234" y="134"/>
                  <a:pt x="34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" name="Google Shape;607;p3"/>
          <p:cNvSpPr/>
          <p:nvPr/>
        </p:nvSpPr>
        <p:spPr>
          <a:xfrm flipH="1">
            <a:off x="7527816" y="4072633"/>
            <a:ext cx="11099" cy="8548"/>
          </a:xfrm>
          <a:custGeom>
            <a:avLst/>
            <a:gdLst/>
            <a:ahLst/>
            <a:cxnLst/>
            <a:rect l="l" t="t" r="r" b="b"/>
            <a:pathLst>
              <a:path w="435" h="335" extrusionOk="0">
                <a:moveTo>
                  <a:pt x="1" y="34"/>
                </a:moveTo>
                <a:lnTo>
                  <a:pt x="1" y="334"/>
                </a:lnTo>
                <a:lnTo>
                  <a:pt x="434" y="334"/>
                </a:lnTo>
                <a:cubicBezTo>
                  <a:pt x="434" y="67"/>
                  <a:pt x="301" y="0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" name="Google Shape;608;p3"/>
          <p:cNvSpPr/>
          <p:nvPr/>
        </p:nvSpPr>
        <p:spPr>
          <a:xfrm flipH="1">
            <a:off x="7395903" y="4073475"/>
            <a:ext cx="27250" cy="56210"/>
          </a:xfrm>
          <a:custGeom>
            <a:avLst/>
            <a:gdLst/>
            <a:ahLst/>
            <a:cxnLst/>
            <a:rect l="l" t="t" r="r" b="b"/>
            <a:pathLst>
              <a:path w="1068" h="2203" extrusionOk="0">
                <a:moveTo>
                  <a:pt x="734" y="1"/>
                </a:moveTo>
                <a:lnTo>
                  <a:pt x="134" y="1"/>
                </a:lnTo>
                <a:cubicBezTo>
                  <a:pt x="300" y="568"/>
                  <a:pt x="0" y="2102"/>
                  <a:pt x="1034" y="2202"/>
                </a:cubicBezTo>
                <a:cubicBezTo>
                  <a:pt x="1068" y="1202"/>
                  <a:pt x="134" y="735"/>
                  <a:pt x="734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9" name="Google Shape;609;p3"/>
          <p:cNvSpPr/>
          <p:nvPr/>
        </p:nvSpPr>
        <p:spPr>
          <a:xfrm flipH="1">
            <a:off x="9070887" y="4079446"/>
            <a:ext cx="36614" cy="57894"/>
          </a:xfrm>
          <a:custGeom>
            <a:avLst/>
            <a:gdLst/>
            <a:ahLst/>
            <a:cxnLst/>
            <a:rect l="l" t="t" r="r" b="b"/>
            <a:pathLst>
              <a:path w="1435" h="2269" extrusionOk="0">
                <a:moveTo>
                  <a:pt x="1435" y="67"/>
                </a:moveTo>
                <a:cubicBezTo>
                  <a:pt x="367" y="0"/>
                  <a:pt x="34" y="701"/>
                  <a:pt x="0" y="1668"/>
                </a:cubicBezTo>
                <a:cubicBezTo>
                  <a:pt x="1101" y="2269"/>
                  <a:pt x="1168" y="768"/>
                  <a:pt x="1435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0" name="Google Shape;610;p3"/>
          <p:cNvSpPr/>
          <p:nvPr/>
        </p:nvSpPr>
        <p:spPr>
          <a:xfrm flipH="1">
            <a:off x="6867360" y="4084549"/>
            <a:ext cx="24724" cy="26408"/>
          </a:xfrm>
          <a:custGeom>
            <a:avLst/>
            <a:gdLst/>
            <a:ahLst/>
            <a:cxnLst/>
            <a:rect l="l" t="t" r="r" b="b"/>
            <a:pathLst>
              <a:path w="969" h="1035" extrusionOk="0">
                <a:moveTo>
                  <a:pt x="268" y="0"/>
                </a:moveTo>
                <a:cubicBezTo>
                  <a:pt x="1" y="301"/>
                  <a:pt x="101" y="1035"/>
                  <a:pt x="701" y="901"/>
                </a:cubicBezTo>
                <a:cubicBezTo>
                  <a:pt x="968" y="601"/>
                  <a:pt x="568" y="167"/>
                  <a:pt x="2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3"/>
          <p:cNvSpPr/>
          <p:nvPr/>
        </p:nvSpPr>
        <p:spPr>
          <a:xfrm flipH="1">
            <a:off x="6757569" y="4103277"/>
            <a:ext cx="15360" cy="15335"/>
          </a:xfrm>
          <a:custGeom>
            <a:avLst/>
            <a:gdLst/>
            <a:ahLst/>
            <a:cxnLst/>
            <a:rect l="l" t="t" r="r" b="b"/>
            <a:pathLst>
              <a:path w="602" h="601" extrusionOk="0">
                <a:moveTo>
                  <a:pt x="1" y="434"/>
                </a:moveTo>
                <a:cubicBezTo>
                  <a:pt x="601" y="601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2" name="Google Shape;612;p3"/>
          <p:cNvSpPr/>
          <p:nvPr/>
        </p:nvSpPr>
        <p:spPr>
          <a:xfrm flipH="1">
            <a:off x="9094718" y="4225825"/>
            <a:ext cx="9390" cy="26408"/>
          </a:xfrm>
          <a:custGeom>
            <a:avLst/>
            <a:gdLst/>
            <a:ahLst/>
            <a:cxnLst/>
            <a:rect l="l" t="t" r="r" b="b"/>
            <a:pathLst>
              <a:path w="368" h="1035" extrusionOk="0">
                <a:moveTo>
                  <a:pt x="1" y="468"/>
                </a:moveTo>
                <a:cubicBezTo>
                  <a:pt x="368" y="1035"/>
                  <a:pt x="201" y="1"/>
                  <a:pt x="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3" name="Google Shape;613;p3"/>
          <p:cNvSpPr/>
          <p:nvPr/>
        </p:nvSpPr>
        <p:spPr>
          <a:xfrm flipH="1">
            <a:off x="9100663" y="4246263"/>
            <a:ext cx="40875" cy="21305"/>
          </a:xfrm>
          <a:custGeom>
            <a:avLst/>
            <a:gdLst/>
            <a:ahLst/>
            <a:cxnLst/>
            <a:rect l="l" t="t" r="r" b="b"/>
            <a:pathLst>
              <a:path w="1602" h="835" extrusionOk="0">
                <a:moveTo>
                  <a:pt x="1601" y="734"/>
                </a:moveTo>
                <a:cubicBezTo>
                  <a:pt x="1368" y="167"/>
                  <a:pt x="467" y="301"/>
                  <a:pt x="0" y="0"/>
                </a:cubicBezTo>
                <a:lnTo>
                  <a:pt x="0" y="434"/>
                </a:lnTo>
                <a:cubicBezTo>
                  <a:pt x="801" y="267"/>
                  <a:pt x="867" y="834"/>
                  <a:pt x="1601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3"/>
          <p:cNvSpPr/>
          <p:nvPr/>
        </p:nvSpPr>
        <p:spPr>
          <a:xfrm flipH="1">
            <a:off x="9137277" y="4271803"/>
            <a:ext cx="4261" cy="3419"/>
          </a:xfrm>
          <a:custGeom>
            <a:avLst/>
            <a:gdLst/>
            <a:ahLst/>
            <a:cxnLst/>
            <a:rect l="l" t="t" r="r" b="b"/>
            <a:pathLst>
              <a:path w="167" h="134" extrusionOk="0">
                <a:moveTo>
                  <a:pt x="0" y="0"/>
                </a:moveTo>
                <a:lnTo>
                  <a:pt x="0" y="133"/>
                </a:lnTo>
                <a:cubicBezTo>
                  <a:pt x="167" y="100"/>
                  <a:pt x="67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5" name="Google Shape;615;p3"/>
          <p:cNvSpPr/>
          <p:nvPr/>
        </p:nvSpPr>
        <p:spPr>
          <a:xfrm flipH="1">
            <a:off x="7434201" y="4282851"/>
            <a:ext cx="12783" cy="11941"/>
          </a:xfrm>
          <a:custGeom>
            <a:avLst/>
            <a:gdLst/>
            <a:ahLst/>
            <a:cxnLst/>
            <a:rect l="l" t="t" r="r" b="b"/>
            <a:pathLst>
              <a:path w="501" h="468" extrusionOk="0">
                <a:moveTo>
                  <a:pt x="200" y="1"/>
                </a:moveTo>
                <a:cubicBezTo>
                  <a:pt x="0" y="201"/>
                  <a:pt x="100" y="468"/>
                  <a:pt x="500" y="434"/>
                </a:cubicBezTo>
                <a:cubicBezTo>
                  <a:pt x="500" y="234"/>
                  <a:pt x="400" y="67"/>
                  <a:pt x="200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" name="Google Shape;616;p3"/>
          <p:cNvSpPr/>
          <p:nvPr/>
        </p:nvSpPr>
        <p:spPr>
          <a:xfrm flipH="1">
            <a:off x="8857250" y="4316046"/>
            <a:ext cx="12809" cy="25566"/>
          </a:xfrm>
          <a:custGeom>
            <a:avLst/>
            <a:gdLst/>
            <a:ahLst/>
            <a:cxnLst/>
            <a:rect l="l" t="t" r="r" b="b"/>
            <a:pathLst>
              <a:path w="502" h="1002" extrusionOk="0">
                <a:moveTo>
                  <a:pt x="501" y="468"/>
                </a:moveTo>
                <a:cubicBezTo>
                  <a:pt x="1" y="1"/>
                  <a:pt x="34" y="1001"/>
                  <a:pt x="501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"/>
          <p:cNvSpPr/>
          <p:nvPr/>
        </p:nvSpPr>
        <p:spPr>
          <a:xfrm flipH="1">
            <a:off x="9036850" y="4334774"/>
            <a:ext cx="7680" cy="7680"/>
          </a:xfrm>
          <a:custGeom>
            <a:avLst/>
            <a:gdLst/>
            <a:ahLst/>
            <a:cxnLst/>
            <a:rect l="l" t="t" r="r" b="b"/>
            <a:pathLst>
              <a:path w="301" h="301" extrusionOk="0">
                <a:moveTo>
                  <a:pt x="1" y="0"/>
                </a:moveTo>
                <a:lnTo>
                  <a:pt x="1" y="301"/>
                </a:lnTo>
                <a:lnTo>
                  <a:pt x="301" y="301"/>
                </a:lnTo>
                <a:lnTo>
                  <a:pt x="30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3"/>
          <p:cNvSpPr/>
          <p:nvPr/>
        </p:nvSpPr>
        <p:spPr>
          <a:xfrm flipH="1">
            <a:off x="9040243" y="4398613"/>
            <a:ext cx="37482" cy="37456"/>
          </a:xfrm>
          <a:custGeom>
            <a:avLst/>
            <a:gdLst/>
            <a:ahLst/>
            <a:cxnLst/>
            <a:rect l="l" t="t" r="r" b="b"/>
            <a:pathLst>
              <a:path w="1469" h="1468" extrusionOk="0">
                <a:moveTo>
                  <a:pt x="1469" y="601"/>
                </a:moveTo>
                <a:cubicBezTo>
                  <a:pt x="868" y="0"/>
                  <a:pt x="1" y="868"/>
                  <a:pt x="568" y="1468"/>
                </a:cubicBezTo>
                <a:cubicBezTo>
                  <a:pt x="1068" y="1468"/>
                  <a:pt x="1435" y="1068"/>
                  <a:pt x="1469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"/>
          <p:cNvSpPr/>
          <p:nvPr/>
        </p:nvSpPr>
        <p:spPr>
          <a:xfrm flipH="1">
            <a:off x="7279300" y="4404558"/>
            <a:ext cx="9390" cy="27276"/>
          </a:xfrm>
          <a:custGeom>
            <a:avLst/>
            <a:gdLst/>
            <a:ahLst/>
            <a:cxnLst/>
            <a:rect l="l" t="t" r="r" b="b"/>
            <a:pathLst>
              <a:path w="368" h="1069" extrusionOk="0">
                <a:moveTo>
                  <a:pt x="1" y="501"/>
                </a:moveTo>
                <a:cubicBezTo>
                  <a:pt x="367" y="1068"/>
                  <a:pt x="201" y="1"/>
                  <a:pt x="1" y="5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"/>
          <p:cNvSpPr/>
          <p:nvPr/>
        </p:nvSpPr>
        <p:spPr>
          <a:xfrm flipH="1">
            <a:off x="8987478" y="4449668"/>
            <a:ext cx="17044" cy="17044"/>
          </a:xfrm>
          <a:custGeom>
            <a:avLst/>
            <a:gdLst/>
            <a:ahLst/>
            <a:cxnLst/>
            <a:rect l="l" t="t" r="r" b="b"/>
            <a:pathLst>
              <a:path w="668" h="668" extrusionOk="0">
                <a:moveTo>
                  <a:pt x="201" y="34"/>
                </a:moveTo>
                <a:cubicBezTo>
                  <a:pt x="201" y="134"/>
                  <a:pt x="167" y="234"/>
                  <a:pt x="34" y="201"/>
                </a:cubicBezTo>
                <a:cubicBezTo>
                  <a:pt x="1" y="568"/>
                  <a:pt x="267" y="668"/>
                  <a:pt x="634" y="634"/>
                </a:cubicBezTo>
                <a:cubicBezTo>
                  <a:pt x="668" y="234"/>
                  <a:pt x="568" y="1"/>
                  <a:pt x="201" y="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p3"/>
          <p:cNvSpPr/>
          <p:nvPr/>
        </p:nvSpPr>
        <p:spPr>
          <a:xfrm flipH="1">
            <a:off x="8987478" y="4449668"/>
            <a:ext cx="17044" cy="17044"/>
          </a:xfrm>
          <a:custGeom>
            <a:avLst/>
            <a:gdLst/>
            <a:ahLst/>
            <a:cxnLst/>
            <a:rect l="l" t="t" r="r" b="b"/>
            <a:pathLst>
              <a:path w="668" h="668" fill="none" extrusionOk="0">
                <a:moveTo>
                  <a:pt x="201" y="34"/>
                </a:moveTo>
                <a:cubicBezTo>
                  <a:pt x="201" y="134"/>
                  <a:pt x="167" y="234"/>
                  <a:pt x="34" y="201"/>
                </a:cubicBezTo>
                <a:cubicBezTo>
                  <a:pt x="1" y="568"/>
                  <a:pt x="267" y="668"/>
                  <a:pt x="634" y="634"/>
                </a:cubicBezTo>
                <a:cubicBezTo>
                  <a:pt x="668" y="234"/>
                  <a:pt x="568" y="1"/>
                  <a:pt x="201" y="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" name="Google Shape;622;p3"/>
          <p:cNvSpPr/>
          <p:nvPr/>
        </p:nvSpPr>
        <p:spPr>
          <a:xfrm flipH="1">
            <a:off x="9122810" y="4570533"/>
            <a:ext cx="18728" cy="29802"/>
          </a:xfrm>
          <a:custGeom>
            <a:avLst/>
            <a:gdLst/>
            <a:ahLst/>
            <a:cxnLst/>
            <a:rect l="l" t="t" r="r" b="b"/>
            <a:pathLst>
              <a:path w="734" h="1168" extrusionOk="0">
                <a:moveTo>
                  <a:pt x="0" y="0"/>
                </a:moveTo>
                <a:lnTo>
                  <a:pt x="0" y="1168"/>
                </a:lnTo>
                <a:cubicBezTo>
                  <a:pt x="734" y="1101"/>
                  <a:pt x="734" y="67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" name="Google Shape;623;p3"/>
          <p:cNvSpPr/>
          <p:nvPr/>
        </p:nvSpPr>
        <p:spPr>
          <a:xfrm flipH="1">
            <a:off x="6933750" y="4663305"/>
            <a:ext cx="7680" cy="7680"/>
          </a:xfrm>
          <a:custGeom>
            <a:avLst/>
            <a:gdLst/>
            <a:ahLst/>
            <a:cxnLst/>
            <a:rect l="l" t="t" r="r" b="b"/>
            <a:pathLst>
              <a:path w="301" h="301" extrusionOk="0">
                <a:moveTo>
                  <a:pt x="0" y="0"/>
                </a:moveTo>
                <a:lnTo>
                  <a:pt x="0" y="301"/>
                </a:lnTo>
                <a:lnTo>
                  <a:pt x="300" y="301"/>
                </a:lnTo>
                <a:lnTo>
                  <a:pt x="300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4" name="Google Shape;624;p3"/>
          <p:cNvSpPr/>
          <p:nvPr/>
        </p:nvSpPr>
        <p:spPr>
          <a:xfrm flipH="1">
            <a:off x="8867456" y="4718622"/>
            <a:ext cx="28118" cy="27276"/>
          </a:xfrm>
          <a:custGeom>
            <a:avLst/>
            <a:gdLst/>
            <a:ahLst/>
            <a:cxnLst/>
            <a:rect l="l" t="t" r="r" b="b"/>
            <a:pathLst>
              <a:path w="1102" h="1069" extrusionOk="0">
                <a:moveTo>
                  <a:pt x="1034" y="935"/>
                </a:moveTo>
                <a:cubicBezTo>
                  <a:pt x="1101" y="668"/>
                  <a:pt x="1034" y="401"/>
                  <a:pt x="901" y="201"/>
                </a:cubicBezTo>
                <a:cubicBezTo>
                  <a:pt x="0" y="1"/>
                  <a:pt x="367" y="1068"/>
                  <a:pt x="1034" y="9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5" name="Google Shape;625;p3"/>
          <p:cNvSpPr/>
          <p:nvPr/>
        </p:nvSpPr>
        <p:spPr>
          <a:xfrm flipH="1">
            <a:off x="8950022" y="4798637"/>
            <a:ext cx="16202" cy="14493"/>
          </a:xfrm>
          <a:custGeom>
            <a:avLst/>
            <a:gdLst/>
            <a:ahLst/>
            <a:cxnLst/>
            <a:rect l="l" t="t" r="r" b="b"/>
            <a:pathLst>
              <a:path w="635" h="568" extrusionOk="0">
                <a:moveTo>
                  <a:pt x="1" y="434"/>
                </a:moveTo>
                <a:cubicBezTo>
                  <a:pt x="634" y="567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"/>
          <p:cNvSpPr/>
          <p:nvPr/>
        </p:nvSpPr>
        <p:spPr>
          <a:xfrm flipH="1">
            <a:off x="8888735" y="4805449"/>
            <a:ext cx="103030" cy="125126"/>
          </a:xfrm>
          <a:custGeom>
            <a:avLst/>
            <a:gdLst/>
            <a:ahLst/>
            <a:cxnLst/>
            <a:rect l="l" t="t" r="r" b="b"/>
            <a:pathLst>
              <a:path w="4038" h="4904" extrusionOk="0">
                <a:moveTo>
                  <a:pt x="1902" y="1334"/>
                </a:moveTo>
                <a:cubicBezTo>
                  <a:pt x="1435" y="1134"/>
                  <a:pt x="1235" y="734"/>
                  <a:pt x="435" y="867"/>
                </a:cubicBezTo>
                <a:cubicBezTo>
                  <a:pt x="168" y="1401"/>
                  <a:pt x="535" y="1234"/>
                  <a:pt x="568" y="1768"/>
                </a:cubicBezTo>
                <a:cubicBezTo>
                  <a:pt x="368" y="1735"/>
                  <a:pt x="168" y="1768"/>
                  <a:pt x="1" y="1901"/>
                </a:cubicBezTo>
                <a:cubicBezTo>
                  <a:pt x="401" y="4904"/>
                  <a:pt x="4037" y="2402"/>
                  <a:pt x="2636" y="434"/>
                </a:cubicBezTo>
                <a:cubicBezTo>
                  <a:pt x="2169" y="500"/>
                  <a:pt x="2236" y="33"/>
                  <a:pt x="1902" y="0"/>
                </a:cubicBezTo>
                <a:cubicBezTo>
                  <a:pt x="1602" y="167"/>
                  <a:pt x="2136" y="1201"/>
                  <a:pt x="1902" y="1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3"/>
          <p:cNvSpPr/>
          <p:nvPr/>
        </p:nvSpPr>
        <p:spPr>
          <a:xfrm flipH="1">
            <a:off x="8888735" y="4805449"/>
            <a:ext cx="103030" cy="125126"/>
          </a:xfrm>
          <a:custGeom>
            <a:avLst/>
            <a:gdLst/>
            <a:ahLst/>
            <a:cxnLst/>
            <a:rect l="l" t="t" r="r" b="b"/>
            <a:pathLst>
              <a:path w="4038" h="4904" fill="none" extrusionOk="0">
                <a:moveTo>
                  <a:pt x="1902" y="1334"/>
                </a:moveTo>
                <a:cubicBezTo>
                  <a:pt x="1435" y="1134"/>
                  <a:pt x="1235" y="734"/>
                  <a:pt x="435" y="867"/>
                </a:cubicBezTo>
                <a:cubicBezTo>
                  <a:pt x="168" y="1401"/>
                  <a:pt x="535" y="1234"/>
                  <a:pt x="568" y="1768"/>
                </a:cubicBezTo>
                <a:cubicBezTo>
                  <a:pt x="368" y="1735"/>
                  <a:pt x="168" y="1768"/>
                  <a:pt x="1" y="1901"/>
                </a:cubicBezTo>
                <a:cubicBezTo>
                  <a:pt x="401" y="4904"/>
                  <a:pt x="4037" y="2402"/>
                  <a:pt x="2636" y="434"/>
                </a:cubicBezTo>
                <a:cubicBezTo>
                  <a:pt x="2169" y="500"/>
                  <a:pt x="2236" y="33"/>
                  <a:pt x="1902" y="0"/>
                </a:cubicBezTo>
                <a:cubicBezTo>
                  <a:pt x="1602" y="167"/>
                  <a:pt x="2136" y="1201"/>
                  <a:pt x="1902" y="1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3"/>
          <p:cNvSpPr/>
          <p:nvPr/>
        </p:nvSpPr>
        <p:spPr>
          <a:xfrm flipH="1">
            <a:off x="8984927" y="4894803"/>
            <a:ext cx="25541" cy="23015"/>
          </a:xfrm>
          <a:custGeom>
            <a:avLst/>
            <a:gdLst/>
            <a:ahLst/>
            <a:cxnLst/>
            <a:rect l="l" t="t" r="r" b="b"/>
            <a:pathLst>
              <a:path w="1001" h="902" extrusionOk="0">
                <a:moveTo>
                  <a:pt x="867" y="734"/>
                </a:moveTo>
                <a:cubicBezTo>
                  <a:pt x="1001" y="167"/>
                  <a:pt x="567" y="167"/>
                  <a:pt x="267" y="1"/>
                </a:cubicBezTo>
                <a:cubicBezTo>
                  <a:pt x="0" y="301"/>
                  <a:pt x="234" y="901"/>
                  <a:pt x="867" y="7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9" name="Google Shape;629;p3"/>
          <p:cNvSpPr/>
          <p:nvPr/>
        </p:nvSpPr>
        <p:spPr>
          <a:xfrm flipH="1">
            <a:off x="8644480" y="4939071"/>
            <a:ext cx="19596" cy="16177"/>
          </a:xfrm>
          <a:custGeom>
            <a:avLst/>
            <a:gdLst/>
            <a:ahLst/>
            <a:cxnLst/>
            <a:rect l="l" t="t" r="r" b="b"/>
            <a:pathLst>
              <a:path w="768" h="634" extrusionOk="0">
                <a:moveTo>
                  <a:pt x="768" y="200"/>
                </a:moveTo>
                <a:cubicBezTo>
                  <a:pt x="567" y="33"/>
                  <a:pt x="301" y="0"/>
                  <a:pt x="67" y="33"/>
                </a:cubicBezTo>
                <a:cubicBezTo>
                  <a:pt x="0" y="500"/>
                  <a:pt x="768" y="634"/>
                  <a:pt x="768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0" name="Google Shape;630;p3"/>
          <p:cNvSpPr/>
          <p:nvPr/>
        </p:nvSpPr>
        <p:spPr>
          <a:xfrm flipH="1">
            <a:off x="8644480" y="4939071"/>
            <a:ext cx="19596" cy="16177"/>
          </a:xfrm>
          <a:custGeom>
            <a:avLst/>
            <a:gdLst/>
            <a:ahLst/>
            <a:cxnLst/>
            <a:rect l="l" t="t" r="r" b="b"/>
            <a:pathLst>
              <a:path w="768" h="634" fill="none" extrusionOk="0">
                <a:moveTo>
                  <a:pt x="768" y="200"/>
                </a:moveTo>
                <a:cubicBezTo>
                  <a:pt x="567" y="33"/>
                  <a:pt x="301" y="0"/>
                  <a:pt x="67" y="33"/>
                </a:cubicBezTo>
                <a:cubicBezTo>
                  <a:pt x="0" y="500"/>
                  <a:pt x="768" y="634"/>
                  <a:pt x="768" y="200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1" name="Google Shape;631;p3"/>
          <p:cNvSpPr/>
          <p:nvPr/>
        </p:nvSpPr>
        <p:spPr>
          <a:xfrm flipH="1">
            <a:off x="8917695" y="4962035"/>
            <a:ext cx="26" cy="1735"/>
          </a:xfrm>
          <a:custGeom>
            <a:avLst/>
            <a:gdLst/>
            <a:ahLst/>
            <a:cxnLst/>
            <a:rect l="l" t="t" r="r" b="b"/>
            <a:pathLst>
              <a:path w="1" h="68" extrusionOk="0">
                <a:moveTo>
                  <a:pt x="1" y="67"/>
                </a:moveTo>
                <a:lnTo>
                  <a:pt x="1" y="1"/>
                </a:lnTo>
                <a:lnTo>
                  <a:pt x="1" y="34"/>
                </a:lnTo>
                <a:cubicBezTo>
                  <a:pt x="1" y="34"/>
                  <a:pt x="1" y="67"/>
                  <a:pt x="1" y="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2" name="Google Shape;632;p3"/>
          <p:cNvSpPr/>
          <p:nvPr/>
        </p:nvSpPr>
        <p:spPr>
          <a:xfrm flipH="1">
            <a:off x="8917695" y="4963744"/>
            <a:ext cx="26" cy="3419"/>
          </a:xfrm>
          <a:custGeom>
            <a:avLst/>
            <a:gdLst/>
            <a:ahLst/>
            <a:cxnLst/>
            <a:rect l="l" t="t" r="r" b="b"/>
            <a:pathLst>
              <a:path w="1" h="134" extrusionOk="0">
                <a:moveTo>
                  <a:pt x="1" y="0"/>
                </a:moveTo>
                <a:lnTo>
                  <a:pt x="1" y="134"/>
                </a:lnTo>
                <a:lnTo>
                  <a:pt x="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3" name="Google Shape;633;p3"/>
          <p:cNvSpPr/>
          <p:nvPr/>
        </p:nvSpPr>
        <p:spPr>
          <a:xfrm flipH="1">
            <a:off x="8917695" y="4968847"/>
            <a:ext cx="26" cy="868"/>
          </a:xfrm>
          <a:custGeom>
            <a:avLst/>
            <a:gdLst/>
            <a:ahLst/>
            <a:cxnLst/>
            <a:rect l="l" t="t" r="r" b="b"/>
            <a:pathLst>
              <a:path w="1" h="34" extrusionOk="0">
                <a:moveTo>
                  <a:pt x="1" y="1"/>
                </a:moveTo>
                <a:cubicBezTo>
                  <a:pt x="1" y="34"/>
                  <a:pt x="1" y="34"/>
                  <a:pt x="1" y="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4" name="Google Shape;634;p3"/>
          <p:cNvSpPr/>
          <p:nvPr/>
        </p:nvSpPr>
        <p:spPr>
          <a:xfrm flipH="1">
            <a:off x="8916827" y="4960351"/>
            <a:ext cx="26" cy="1710"/>
          </a:xfrm>
          <a:custGeom>
            <a:avLst/>
            <a:gdLst/>
            <a:ahLst/>
            <a:cxnLst/>
            <a:rect l="l" t="t" r="r" b="b"/>
            <a:pathLst>
              <a:path w="1" h="67" extrusionOk="0">
                <a:moveTo>
                  <a:pt x="0" y="0"/>
                </a:moveTo>
                <a:lnTo>
                  <a:pt x="0" y="67"/>
                </a:lnTo>
                <a:cubicBezTo>
                  <a:pt x="0" y="33"/>
                  <a:pt x="0" y="0"/>
                  <a:pt x="0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5" name="Google Shape;635;p3"/>
          <p:cNvSpPr/>
          <p:nvPr/>
        </p:nvSpPr>
        <p:spPr>
          <a:xfrm flipH="1">
            <a:off x="8916827" y="4959483"/>
            <a:ext cx="26" cy="893"/>
          </a:xfrm>
          <a:custGeom>
            <a:avLst/>
            <a:gdLst/>
            <a:ahLst/>
            <a:cxnLst/>
            <a:rect l="l" t="t" r="r" b="b"/>
            <a:pathLst>
              <a:path w="1" h="35" extrusionOk="0">
                <a:moveTo>
                  <a:pt x="0" y="34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6" name="Google Shape;636;p3"/>
          <p:cNvSpPr/>
          <p:nvPr/>
        </p:nvSpPr>
        <p:spPr>
          <a:xfrm flipH="1">
            <a:off x="8905779" y="4959483"/>
            <a:ext cx="26" cy="893"/>
          </a:xfrm>
          <a:custGeom>
            <a:avLst/>
            <a:gdLst/>
            <a:ahLst/>
            <a:cxnLst/>
            <a:rect l="l" t="t" r="r" b="b"/>
            <a:pathLst>
              <a:path w="1" h="35" extrusionOk="0">
                <a:moveTo>
                  <a:pt x="1" y="34"/>
                </a:moveTo>
                <a:cubicBezTo>
                  <a:pt x="1" y="1"/>
                  <a:pt x="1" y="1"/>
                  <a:pt x="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7" name="Google Shape;637;p3"/>
          <p:cNvSpPr/>
          <p:nvPr/>
        </p:nvSpPr>
        <p:spPr>
          <a:xfrm flipH="1">
            <a:off x="8905779" y="4962035"/>
            <a:ext cx="1710" cy="7680"/>
          </a:xfrm>
          <a:custGeom>
            <a:avLst/>
            <a:gdLst/>
            <a:ahLst/>
            <a:cxnLst/>
            <a:rect l="l" t="t" r="r" b="b"/>
            <a:pathLst>
              <a:path w="67" h="301" extrusionOk="0">
                <a:moveTo>
                  <a:pt x="67" y="1"/>
                </a:moveTo>
                <a:cubicBezTo>
                  <a:pt x="67" y="67"/>
                  <a:pt x="0" y="201"/>
                  <a:pt x="0" y="301"/>
                </a:cubicBezTo>
                <a:lnTo>
                  <a:pt x="67" y="34"/>
                </a:lnTo>
                <a:lnTo>
                  <a:pt x="67" y="1"/>
                </a:ln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8" name="Google Shape;638;p3"/>
          <p:cNvSpPr/>
          <p:nvPr/>
        </p:nvSpPr>
        <p:spPr>
          <a:xfrm flipH="1">
            <a:off x="8905779" y="4962035"/>
            <a:ext cx="1710" cy="7680"/>
          </a:xfrm>
          <a:custGeom>
            <a:avLst/>
            <a:gdLst/>
            <a:ahLst/>
            <a:cxnLst/>
            <a:rect l="l" t="t" r="r" b="b"/>
            <a:pathLst>
              <a:path w="67" h="301" fill="none" extrusionOk="0">
                <a:moveTo>
                  <a:pt x="67" y="1"/>
                </a:moveTo>
                <a:cubicBezTo>
                  <a:pt x="67" y="67"/>
                  <a:pt x="0" y="201"/>
                  <a:pt x="0" y="301"/>
                </a:cubicBezTo>
                <a:lnTo>
                  <a:pt x="67" y="34"/>
                </a:lnTo>
                <a:lnTo>
                  <a:pt x="67" y="1"/>
                </a:ln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9" name="Google Shape;639;p3"/>
          <p:cNvSpPr/>
          <p:nvPr/>
        </p:nvSpPr>
        <p:spPr>
          <a:xfrm flipH="1">
            <a:off x="8630855" y="4977369"/>
            <a:ext cx="24724" cy="27250"/>
          </a:xfrm>
          <a:custGeom>
            <a:avLst/>
            <a:gdLst/>
            <a:ahLst/>
            <a:cxnLst/>
            <a:rect l="l" t="t" r="r" b="b"/>
            <a:pathLst>
              <a:path w="969" h="1068" extrusionOk="0">
                <a:moveTo>
                  <a:pt x="1" y="0"/>
                </a:moveTo>
                <a:cubicBezTo>
                  <a:pt x="1" y="1068"/>
                  <a:pt x="968" y="167"/>
                  <a:pt x="1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0" name="Google Shape;640;p3"/>
          <p:cNvSpPr/>
          <p:nvPr/>
        </p:nvSpPr>
        <p:spPr>
          <a:xfrm flipH="1">
            <a:off x="8166150" y="4945858"/>
            <a:ext cx="131096" cy="191541"/>
          </a:xfrm>
          <a:custGeom>
            <a:avLst/>
            <a:gdLst/>
            <a:ahLst/>
            <a:cxnLst/>
            <a:rect l="l" t="t" r="r" b="b"/>
            <a:pathLst>
              <a:path w="5138" h="7507" extrusionOk="0">
                <a:moveTo>
                  <a:pt x="1601" y="6072"/>
                </a:moveTo>
                <a:cubicBezTo>
                  <a:pt x="1635" y="7506"/>
                  <a:pt x="3970" y="6906"/>
                  <a:pt x="3936" y="5772"/>
                </a:cubicBezTo>
                <a:cubicBezTo>
                  <a:pt x="3903" y="5371"/>
                  <a:pt x="3403" y="5438"/>
                  <a:pt x="3236" y="5205"/>
                </a:cubicBezTo>
                <a:cubicBezTo>
                  <a:pt x="3469" y="3804"/>
                  <a:pt x="4837" y="3036"/>
                  <a:pt x="4403" y="2136"/>
                </a:cubicBezTo>
                <a:cubicBezTo>
                  <a:pt x="4837" y="2036"/>
                  <a:pt x="4770" y="2636"/>
                  <a:pt x="5137" y="2269"/>
                </a:cubicBezTo>
                <a:cubicBezTo>
                  <a:pt x="2936" y="1"/>
                  <a:pt x="0" y="4337"/>
                  <a:pt x="1601" y="60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3"/>
          <p:cNvSpPr/>
          <p:nvPr/>
        </p:nvSpPr>
        <p:spPr>
          <a:xfrm flipH="1">
            <a:off x="8166150" y="4945858"/>
            <a:ext cx="131096" cy="191541"/>
          </a:xfrm>
          <a:custGeom>
            <a:avLst/>
            <a:gdLst/>
            <a:ahLst/>
            <a:cxnLst/>
            <a:rect l="l" t="t" r="r" b="b"/>
            <a:pathLst>
              <a:path w="5138" h="7507" fill="none" extrusionOk="0">
                <a:moveTo>
                  <a:pt x="1601" y="6072"/>
                </a:moveTo>
                <a:cubicBezTo>
                  <a:pt x="1635" y="7506"/>
                  <a:pt x="3970" y="6906"/>
                  <a:pt x="3936" y="5772"/>
                </a:cubicBezTo>
                <a:cubicBezTo>
                  <a:pt x="3903" y="5371"/>
                  <a:pt x="3403" y="5438"/>
                  <a:pt x="3236" y="5205"/>
                </a:cubicBezTo>
                <a:cubicBezTo>
                  <a:pt x="3469" y="3804"/>
                  <a:pt x="4837" y="3036"/>
                  <a:pt x="4403" y="2136"/>
                </a:cubicBezTo>
                <a:cubicBezTo>
                  <a:pt x="4837" y="2036"/>
                  <a:pt x="4770" y="2636"/>
                  <a:pt x="5137" y="2269"/>
                </a:cubicBezTo>
                <a:cubicBezTo>
                  <a:pt x="2936" y="1"/>
                  <a:pt x="0" y="4337"/>
                  <a:pt x="1601" y="60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" name="Google Shape;642;p3"/>
          <p:cNvSpPr/>
          <p:nvPr/>
        </p:nvSpPr>
        <p:spPr>
          <a:xfrm flipH="1">
            <a:off x="8892154" y="5007145"/>
            <a:ext cx="28118" cy="18754"/>
          </a:xfrm>
          <a:custGeom>
            <a:avLst/>
            <a:gdLst/>
            <a:ahLst/>
            <a:cxnLst/>
            <a:rect l="l" t="t" r="r" b="b"/>
            <a:pathLst>
              <a:path w="1102" h="735" extrusionOk="0">
                <a:moveTo>
                  <a:pt x="701" y="735"/>
                </a:moveTo>
                <a:cubicBezTo>
                  <a:pt x="1102" y="1"/>
                  <a:pt x="1" y="368"/>
                  <a:pt x="701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3"/>
          <p:cNvSpPr/>
          <p:nvPr/>
        </p:nvSpPr>
        <p:spPr>
          <a:xfrm flipH="1">
            <a:off x="9074280" y="5032686"/>
            <a:ext cx="20463" cy="13651"/>
          </a:xfrm>
          <a:custGeom>
            <a:avLst/>
            <a:gdLst/>
            <a:ahLst/>
            <a:cxnLst/>
            <a:rect l="l" t="t" r="r" b="b"/>
            <a:pathLst>
              <a:path w="802" h="535" extrusionOk="0">
                <a:moveTo>
                  <a:pt x="801" y="34"/>
                </a:moveTo>
                <a:cubicBezTo>
                  <a:pt x="401" y="0"/>
                  <a:pt x="1" y="34"/>
                  <a:pt x="67" y="467"/>
                </a:cubicBezTo>
                <a:cubicBezTo>
                  <a:pt x="534" y="534"/>
                  <a:pt x="668" y="301"/>
                  <a:pt x="801" y="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3"/>
          <p:cNvSpPr/>
          <p:nvPr/>
        </p:nvSpPr>
        <p:spPr>
          <a:xfrm flipH="1">
            <a:off x="7086942" y="5033528"/>
            <a:ext cx="7706" cy="7680"/>
          </a:xfrm>
          <a:custGeom>
            <a:avLst/>
            <a:gdLst/>
            <a:ahLst/>
            <a:cxnLst/>
            <a:rect l="l" t="t" r="r" b="b"/>
            <a:pathLst>
              <a:path w="302" h="301" extrusionOk="0">
                <a:moveTo>
                  <a:pt x="1" y="1"/>
                </a:moveTo>
                <a:lnTo>
                  <a:pt x="1" y="301"/>
                </a:lnTo>
                <a:lnTo>
                  <a:pt x="301" y="301"/>
                </a:lnTo>
                <a:lnTo>
                  <a:pt x="301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3"/>
          <p:cNvSpPr/>
          <p:nvPr/>
        </p:nvSpPr>
        <p:spPr>
          <a:xfrm flipH="1">
            <a:off x="8938949" y="5059910"/>
            <a:ext cx="26" cy="26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6" name="Google Shape;646;p3"/>
          <p:cNvSpPr/>
          <p:nvPr/>
        </p:nvSpPr>
        <p:spPr>
          <a:xfrm flipH="1">
            <a:off x="7165248" y="5070984"/>
            <a:ext cx="18754" cy="20463"/>
          </a:xfrm>
          <a:custGeom>
            <a:avLst/>
            <a:gdLst/>
            <a:ahLst/>
            <a:cxnLst/>
            <a:rect l="l" t="t" r="r" b="b"/>
            <a:pathLst>
              <a:path w="735" h="802" extrusionOk="0">
                <a:moveTo>
                  <a:pt x="0" y="301"/>
                </a:moveTo>
                <a:cubicBezTo>
                  <a:pt x="467" y="234"/>
                  <a:pt x="401" y="801"/>
                  <a:pt x="734" y="434"/>
                </a:cubicBezTo>
                <a:lnTo>
                  <a:pt x="734" y="34"/>
                </a:lnTo>
                <a:cubicBezTo>
                  <a:pt x="367" y="0"/>
                  <a:pt x="34" y="0"/>
                  <a:pt x="0" y="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7" name="Google Shape;647;p3"/>
          <p:cNvSpPr/>
          <p:nvPr/>
        </p:nvSpPr>
        <p:spPr>
          <a:xfrm flipH="1">
            <a:off x="7165248" y="5070984"/>
            <a:ext cx="18754" cy="20463"/>
          </a:xfrm>
          <a:custGeom>
            <a:avLst/>
            <a:gdLst/>
            <a:ahLst/>
            <a:cxnLst/>
            <a:rect l="l" t="t" r="r" b="b"/>
            <a:pathLst>
              <a:path w="735" h="802" fill="none" extrusionOk="0">
                <a:moveTo>
                  <a:pt x="0" y="301"/>
                </a:moveTo>
                <a:cubicBezTo>
                  <a:pt x="467" y="234"/>
                  <a:pt x="401" y="801"/>
                  <a:pt x="734" y="434"/>
                </a:cubicBezTo>
                <a:lnTo>
                  <a:pt x="734" y="34"/>
                </a:lnTo>
                <a:cubicBezTo>
                  <a:pt x="367" y="0"/>
                  <a:pt x="34" y="0"/>
                  <a:pt x="0" y="301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8" name="Google Shape;648;p3"/>
          <p:cNvSpPr/>
          <p:nvPr/>
        </p:nvSpPr>
        <p:spPr>
          <a:xfrm flipH="1">
            <a:off x="8846202" y="5067590"/>
            <a:ext cx="15335" cy="14493"/>
          </a:xfrm>
          <a:custGeom>
            <a:avLst/>
            <a:gdLst/>
            <a:ahLst/>
            <a:cxnLst/>
            <a:rect l="l" t="t" r="r" b="b"/>
            <a:pathLst>
              <a:path w="601" h="568" extrusionOk="0">
                <a:moveTo>
                  <a:pt x="1" y="434"/>
                </a:moveTo>
                <a:cubicBezTo>
                  <a:pt x="601" y="567"/>
                  <a:pt x="34" y="0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9" name="Google Shape;649;p3"/>
          <p:cNvSpPr/>
          <p:nvPr/>
        </p:nvSpPr>
        <p:spPr>
          <a:xfrm flipH="1">
            <a:off x="8928743" y="5108440"/>
            <a:ext cx="40875" cy="37456"/>
          </a:xfrm>
          <a:custGeom>
            <a:avLst/>
            <a:gdLst/>
            <a:ahLst/>
            <a:cxnLst/>
            <a:rect l="l" t="t" r="r" b="b"/>
            <a:pathLst>
              <a:path w="1602" h="1468" extrusionOk="0">
                <a:moveTo>
                  <a:pt x="0" y="1168"/>
                </a:moveTo>
                <a:cubicBezTo>
                  <a:pt x="701" y="1101"/>
                  <a:pt x="1068" y="1468"/>
                  <a:pt x="1601" y="1168"/>
                </a:cubicBezTo>
                <a:cubicBezTo>
                  <a:pt x="1501" y="667"/>
                  <a:pt x="1468" y="134"/>
                  <a:pt x="1034" y="0"/>
                </a:cubicBezTo>
                <a:cubicBezTo>
                  <a:pt x="1301" y="1334"/>
                  <a:pt x="100" y="300"/>
                  <a:pt x="0" y="11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3"/>
          <p:cNvSpPr/>
          <p:nvPr/>
        </p:nvSpPr>
        <p:spPr>
          <a:xfrm flipH="1">
            <a:off x="8348302" y="5116094"/>
            <a:ext cx="25541" cy="36614"/>
          </a:xfrm>
          <a:custGeom>
            <a:avLst/>
            <a:gdLst/>
            <a:ahLst/>
            <a:cxnLst/>
            <a:rect l="l" t="t" r="r" b="b"/>
            <a:pathLst>
              <a:path w="1001" h="1435" extrusionOk="0">
                <a:moveTo>
                  <a:pt x="67" y="0"/>
                </a:moveTo>
                <a:cubicBezTo>
                  <a:pt x="0" y="834"/>
                  <a:pt x="300" y="1335"/>
                  <a:pt x="968" y="1435"/>
                </a:cubicBezTo>
                <a:cubicBezTo>
                  <a:pt x="834" y="801"/>
                  <a:pt x="1001" y="100"/>
                  <a:pt x="67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1" name="Google Shape;651;p3"/>
          <p:cNvSpPr/>
          <p:nvPr/>
        </p:nvSpPr>
        <p:spPr>
          <a:xfrm flipH="1">
            <a:off x="8001885" y="5145870"/>
            <a:ext cx="82592" cy="46004"/>
          </a:xfrm>
          <a:custGeom>
            <a:avLst/>
            <a:gdLst/>
            <a:ahLst/>
            <a:cxnLst/>
            <a:rect l="l" t="t" r="r" b="b"/>
            <a:pathLst>
              <a:path w="3237" h="1803" extrusionOk="0">
                <a:moveTo>
                  <a:pt x="1" y="1335"/>
                </a:moveTo>
                <a:cubicBezTo>
                  <a:pt x="935" y="1802"/>
                  <a:pt x="2836" y="968"/>
                  <a:pt x="3236" y="1"/>
                </a:cubicBezTo>
                <a:cubicBezTo>
                  <a:pt x="2102" y="435"/>
                  <a:pt x="734" y="501"/>
                  <a:pt x="1" y="13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2" name="Google Shape;652;p3"/>
          <p:cNvSpPr/>
          <p:nvPr/>
        </p:nvSpPr>
        <p:spPr>
          <a:xfrm flipH="1">
            <a:off x="9119391" y="4966296"/>
            <a:ext cx="22147" cy="40875"/>
          </a:xfrm>
          <a:custGeom>
            <a:avLst/>
            <a:gdLst/>
            <a:ahLst/>
            <a:cxnLst/>
            <a:rect l="l" t="t" r="r" b="b"/>
            <a:pathLst>
              <a:path w="868" h="1602" extrusionOk="0">
                <a:moveTo>
                  <a:pt x="867" y="868"/>
                </a:moveTo>
                <a:cubicBezTo>
                  <a:pt x="467" y="868"/>
                  <a:pt x="734" y="1"/>
                  <a:pt x="0" y="134"/>
                </a:cubicBezTo>
                <a:lnTo>
                  <a:pt x="0" y="1602"/>
                </a:lnTo>
                <a:cubicBezTo>
                  <a:pt x="367" y="801"/>
                  <a:pt x="367" y="1268"/>
                  <a:pt x="867" y="8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3" name="Google Shape;653;p3"/>
          <p:cNvSpPr/>
          <p:nvPr/>
        </p:nvSpPr>
        <p:spPr>
          <a:xfrm flipH="1">
            <a:off x="9110894" y="4923737"/>
            <a:ext cx="30644" cy="42585"/>
          </a:xfrm>
          <a:custGeom>
            <a:avLst/>
            <a:gdLst/>
            <a:ahLst/>
            <a:cxnLst/>
            <a:rect l="l" t="t" r="r" b="b"/>
            <a:pathLst>
              <a:path w="1201" h="1669" extrusionOk="0">
                <a:moveTo>
                  <a:pt x="300" y="1068"/>
                </a:moveTo>
                <a:cubicBezTo>
                  <a:pt x="734" y="1168"/>
                  <a:pt x="167" y="1402"/>
                  <a:pt x="300" y="1669"/>
                </a:cubicBezTo>
                <a:cubicBezTo>
                  <a:pt x="1201" y="1368"/>
                  <a:pt x="434" y="1101"/>
                  <a:pt x="1168" y="801"/>
                </a:cubicBezTo>
                <a:cubicBezTo>
                  <a:pt x="1001" y="301"/>
                  <a:pt x="500" y="1"/>
                  <a:pt x="0" y="67"/>
                </a:cubicBezTo>
                <a:lnTo>
                  <a:pt x="0" y="1368"/>
                </a:lnTo>
                <a:cubicBezTo>
                  <a:pt x="267" y="1435"/>
                  <a:pt x="267" y="1268"/>
                  <a:pt x="300" y="10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3"/>
          <p:cNvSpPr/>
          <p:nvPr/>
        </p:nvSpPr>
        <p:spPr>
          <a:xfrm flipH="1">
            <a:off x="9062365" y="4124556"/>
            <a:ext cx="79173" cy="72361"/>
          </a:xfrm>
          <a:custGeom>
            <a:avLst/>
            <a:gdLst/>
            <a:ahLst/>
            <a:cxnLst/>
            <a:rect l="l" t="t" r="r" b="b"/>
            <a:pathLst>
              <a:path w="3103" h="2836" extrusionOk="0">
                <a:moveTo>
                  <a:pt x="734" y="2836"/>
                </a:moveTo>
                <a:cubicBezTo>
                  <a:pt x="1067" y="2535"/>
                  <a:pt x="1368" y="2202"/>
                  <a:pt x="1601" y="1802"/>
                </a:cubicBezTo>
                <a:cubicBezTo>
                  <a:pt x="2035" y="1835"/>
                  <a:pt x="2235" y="2068"/>
                  <a:pt x="2635" y="2102"/>
                </a:cubicBezTo>
                <a:cubicBezTo>
                  <a:pt x="3102" y="1601"/>
                  <a:pt x="1601" y="1868"/>
                  <a:pt x="1768" y="1234"/>
                </a:cubicBezTo>
                <a:cubicBezTo>
                  <a:pt x="2335" y="667"/>
                  <a:pt x="2268" y="968"/>
                  <a:pt x="2635" y="1234"/>
                </a:cubicBezTo>
                <a:cubicBezTo>
                  <a:pt x="2468" y="0"/>
                  <a:pt x="500" y="767"/>
                  <a:pt x="0" y="1501"/>
                </a:cubicBezTo>
                <a:lnTo>
                  <a:pt x="0" y="2402"/>
                </a:lnTo>
                <a:cubicBezTo>
                  <a:pt x="234" y="2569"/>
                  <a:pt x="600" y="2569"/>
                  <a:pt x="734" y="2836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5" name="Google Shape;655;p3"/>
          <p:cNvSpPr/>
          <p:nvPr/>
        </p:nvSpPr>
        <p:spPr>
          <a:xfrm flipH="1">
            <a:off x="9115130" y="360098"/>
            <a:ext cx="28985" cy="53633"/>
          </a:xfrm>
          <a:custGeom>
            <a:avLst/>
            <a:gdLst/>
            <a:ahLst/>
            <a:cxnLst/>
            <a:rect l="l" t="t" r="r" b="b"/>
            <a:pathLst>
              <a:path w="1136" h="2102" extrusionOk="0">
                <a:moveTo>
                  <a:pt x="1135" y="334"/>
                </a:moveTo>
                <a:cubicBezTo>
                  <a:pt x="1002" y="67"/>
                  <a:pt x="668" y="0"/>
                  <a:pt x="234" y="34"/>
                </a:cubicBezTo>
                <a:cubicBezTo>
                  <a:pt x="234" y="367"/>
                  <a:pt x="501" y="634"/>
                  <a:pt x="835" y="601"/>
                </a:cubicBezTo>
                <a:cubicBezTo>
                  <a:pt x="1" y="567"/>
                  <a:pt x="535" y="1201"/>
                  <a:pt x="535" y="1501"/>
                </a:cubicBezTo>
                <a:lnTo>
                  <a:pt x="101" y="1501"/>
                </a:lnTo>
                <a:lnTo>
                  <a:pt x="101" y="1768"/>
                </a:lnTo>
                <a:cubicBezTo>
                  <a:pt x="368" y="1835"/>
                  <a:pt x="468" y="2102"/>
                  <a:pt x="835" y="2068"/>
                </a:cubicBezTo>
                <a:cubicBezTo>
                  <a:pt x="935" y="1568"/>
                  <a:pt x="701" y="834"/>
                  <a:pt x="1135" y="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6" name="Google Shape;656;p3"/>
          <p:cNvSpPr/>
          <p:nvPr/>
        </p:nvSpPr>
        <p:spPr>
          <a:xfrm flipH="1">
            <a:off x="9115130" y="360098"/>
            <a:ext cx="28985" cy="53633"/>
          </a:xfrm>
          <a:custGeom>
            <a:avLst/>
            <a:gdLst/>
            <a:ahLst/>
            <a:cxnLst/>
            <a:rect l="l" t="t" r="r" b="b"/>
            <a:pathLst>
              <a:path w="1136" h="2102" fill="none" extrusionOk="0">
                <a:moveTo>
                  <a:pt x="1135" y="334"/>
                </a:moveTo>
                <a:cubicBezTo>
                  <a:pt x="1002" y="67"/>
                  <a:pt x="668" y="0"/>
                  <a:pt x="234" y="34"/>
                </a:cubicBezTo>
                <a:cubicBezTo>
                  <a:pt x="234" y="367"/>
                  <a:pt x="501" y="634"/>
                  <a:pt x="835" y="601"/>
                </a:cubicBezTo>
                <a:cubicBezTo>
                  <a:pt x="1" y="567"/>
                  <a:pt x="535" y="1201"/>
                  <a:pt x="535" y="1501"/>
                </a:cubicBezTo>
                <a:lnTo>
                  <a:pt x="101" y="1501"/>
                </a:lnTo>
                <a:lnTo>
                  <a:pt x="101" y="1768"/>
                </a:lnTo>
                <a:cubicBezTo>
                  <a:pt x="368" y="1835"/>
                  <a:pt x="468" y="2102"/>
                  <a:pt x="835" y="2068"/>
                </a:cubicBezTo>
                <a:cubicBezTo>
                  <a:pt x="935" y="1568"/>
                  <a:pt x="701" y="834"/>
                  <a:pt x="1135" y="334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3"/>
          <p:cNvSpPr/>
          <p:nvPr/>
        </p:nvSpPr>
        <p:spPr>
          <a:xfrm flipH="1">
            <a:off x="9105791" y="308175"/>
            <a:ext cx="24699" cy="22147"/>
          </a:xfrm>
          <a:custGeom>
            <a:avLst/>
            <a:gdLst/>
            <a:ahLst/>
            <a:cxnLst/>
            <a:rect l="l" t="t" r="r" b="b"/>
            <a:pathLst>
              <a:path w="968" h="868" extrusionOk="0">
                <a:moveTo>
                  <a:pt x="1" y="167"/>
                </a:moveTo>
                <a:cubicBezTo>
                  <a:pt x="234" y="534"/>
                  <a:pt x="368" y="868"/>
                  <a:pt x="901" y="601"/>
                </a:cubicBezTo>
                <a:cubicBezTo>
                  <a:pt x="968" y="167"/>
                  <a:pt x="67" y="1"/>
                  <a:pt x="1" y="1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3"/>
          <p:cNvSpPr/>
          <p:nvPr/>
        </p:nvSpPr>
        <p:spPr>
          <a:xfrm flipH="1">
            <a:off x="9105791" y="308175"/>
            <a:ext cx="24699" cy="22147"/>
          </a:xfrm>
          <a:custGeom>
            <a:avLst/>
            <a:gdLst/>
            <a:ahLst/>
            <a:cxnLst/>
            <a:rect l="l" t="t" r="r" b="b"/>
            <a:pathLst>
              <a:path w="968" h="868" fill="none" extrusionOk="0">
                <a:moveTo>
                  <a:pt x="1" y="167"/>
                </a:moveTo>
                <a:cubicBezTo>
                  <a:pt x="234" y="534"/>
                  <a:pt x="368" y="868"/>
                  <a:pt x="901" y="601"/>
                </a:cubicBezTo>
                <a:cubicBezTo>
                  <a:pt x="968" y="167"/>
                  <a:pt x="67" y="1"/>
                  <a:pt x="1" y="167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3"/>
          <p:cNvSpPr/>
          <p:nvPr/>
        </p:nvSpPr>
        <p:spPr>
          <a:xfrm flipH="1">
            <a:off x="7953381" y="885223"/>
            <a:ext cx="15335" cy="18754"/>
          </a:xfrm>
          <a:custGeom>
            <a:avLst/>
            <a:gdLst/>
            <a:ahLst/>
            <a:cxnLst/>
            <a:rect l="l" t="t" r="r" b="b"/>
            <a:pathLst>
              <a:path w="601" h="735" extrusionOk="0">
                <a:moveTo>
                  <a:pt x="601" y="368"/>
                </a:moveTo>
                <a:cubicBezTo>
                  <a:pt x="267" y="568"/>
                  <a:pt x="34" y="1"/>
                  <a:pt x="0" y="368"/>
                </a:cubicBezTo>
                <a:cubicBezTo>
                  <a:pt x="100" y="434"/>
                  <a:pt x="567" y="735"/>
                  <a:pt x="601" y="3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3"/>
          <p:cNvSpPr/>
          <p:nvPr/>
        </p:nvSpPr>
        <p:spPr>
          <a:xfrm flipH="1">
            <a:off x="7355896" y="1069926"/>
            <a:ext cx="21305" cy="22147"/>
          </a:xfrm>
          <a:custGeom>
            <a:avLst/>
            <a:gdLst/>
            <a:ahLst/>
            <a:cxnLst/>
            <a:rect l="l" t="t" r="r" b="b"/>
            <a:pathLst>
              <a:path w="835" h="868" extrusionOk="0">
                <a:moveTo>
                  <a:pt x="401" y="467"/>
                </a:moveTo>
                <a:cubicBezTo>
                  <a:pt x="834" y="868"/>
                  <a:pt x="0" y="0"/>
                  <a:pt x="401" y="46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3"/>
          <p:cNvSpPr/>
          <p:nvPr/>
        </p:nvSpPr>
        <p:spPr>
          <a:xfrm flipH="1">
            <a:off x="8730440" y="1955067"/>
            <a:ext cx="22147" cy="22147"/>
          </a:xfrm>
          <a:custGeom>
            <a:avLst/>
            <a:gdLst/>
            <a:ahLst/>
            <a:cxnLst/>
            <a:rect l="l" t="t" r="r" b="b"/>
            <a:pathLst>
              <a:path w="868" h="868" extrusionOk="0">
                <a:moveTo>
                  <a:pt x="434" y="468"/>
                </a:moveTo>
                <a:cubicBezTo>
                  <a:pt x="868" y="868"/>
                  <a:pt x="0" y="1"/>
                  <a:pt x="434" y="468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3"/>
          <p:cNvSpPr/>
          <p:nvPr/>
        </p:nvSpPr>
        <p:spPr>
          <a:xfrm flipH="1">
            <a:off x="7714229" y="1978056"/>
            <a:ext cx="22147" cy="22147"/>
          </a:xfrm>
          <a:custGeom>
            <a:avLst/>
            <a:gdLst/>
            <a:ahLst/>
            <a:cxnLst/>
            <a:rect l="l" t="t" r="r" b="b"/>
            <a:pathLst>
              <a:path w="868" h="868" extrusionOk="0">
                <a:moveTo>
                  <a:pt x="434" y="434"/>
                </a:moveTo>
                <a:cubicBezTo>
                  <a:pt x="868" y="868"/>
                  <a:pt x="1" y="0"/>
                  <a:pt x="434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3"/>
          <p:cNvSpPr/>
          <p:nvPr/>
        </p:nvSpPr>
        <p:spPr>
          <a:xfrm flipH="1">
            <a:off x="8741514" y="2101472"/>
            <a:ext cx="16177" cy="20438"/>
          </a:xfrm>
          <a:custGeom>
            <a:avLst/>
            <a:gdLst/>
            <a:ahLst/>
            <a:cxnLst/>
            <a:rect l="l" t="t" r="r" b="b"/>
            <a:pathLst>
              <a:path w="634" h="801" extrusionOk="0">
                <a:moveTo>
                  <a:pt x="33" y="134"/>
                </a:moveTo>
                <a:cubicBezTo>
                  <a:pt x="0" y="434"/>
                  <a:pt x="601" y="801"/>
                  <a:pt x="634" y="567"/>
                </a:cubicBezTo>
                <a:cubicBezTo>
                  <a:pt x="334" y="501"/>
                  <a:pt x="500" y="0"/>
                  <a:pt x="33" y="1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"/>
          <p:cNvSpPr/>
          <p:nvPr/>
        </p:nvSpPr>
        <p:spPr>
          <a:xfrm flipH="1">
            <a:off x="8750010" y="2153369"/>
            <a:ext cx="42585" cy="18754"/>
          </a:xfrm>
          <a:custGeom>
            <a:avLst/>
            <a:gdLst/>
            <a:ahLst/>
            <a:cxnLst/>
            <a:rect l="l" t="t" r="r" b="b"/>
            <a:pathLst>
              <a:path w="1669" h="735" extrusionOk="0">
                <a:moveTo>
                  <a:pt x="834" y="735"/>
                </a:moveTo>
                <a:cubicBezTo>
                  <a:pt x="701" y="268"/>
                  <a:pt x="1668" y="134"/>
                  <a:pt x="1401" y="1"/>
                </a:cubicBezTo>
                <a:cubicBezTo>
                  <a:pt x="768" y="1"/>
                  <a:pt x="0" y="301"/>
                  <a:pt x="834" y="735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"/>
          <p:cNvSpPr/>
          <p:nvPr/>
        </p:nvSpPr>
        <p:spPr>
          <a:xfrm flipH="1">
            <a:off x="7635923" y="4125398"/>
            <a:ext cx="71519" cy="71519"/>
          </a:xfrm>
          <a:custGeom>
            <a:avLst/>
            <a:gdLst/>
            <a:ahLst/>
            <a:cxnLst/>
            <a:rect l="l" t="t" r="r" b="b"/>
            <a:pathLst>
              <a:path w="2803" h="2803" extrusionOk="0">
                <a:moveTo>
                  <a:pt x="2636" y="601"/>
                </a:moveTo>
                <a:cubicBezTo>
                  <a:pt x="1" y="1"/>
                  <a:pt x="835" y="2803"/>
                  <a:pt x="2803" y="2803"/>
                </a:cubicBezTo>
                <a:cubicBezTo>
                  <a:pt x="1802" y="2236"/>
                  <a:pt x="1535" y="1268"/>
                  <a:pt x="2636" y="6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"/>
          <p:cNvSpPr/>
          <p:nvPr/>
        </p:nvSpPr>
        <p:spPr>
          <a:xfrm flipH="1">
            <a:off x="9122810" y="4201152"/>
            <a:ext cx="21305" cy="21305"/>
          </a:xfrm>
          <a:custGeom>
            <a:avLst/>
            <a:gdLst/>
            <a:ahLst/>
            <a:cxnLst/>
            <a:rect l="l" t="t" r="r" b="b"/>
            <a:pathLst>
              <a:path w="835" h="835" extrusionOk="0">
                <a:moveTo>
                  <a:pt x="401" y="401"/>
                </a:moveTo>
                <a:cubicBezTo>
                  <a:pt x="1" y="834"/>
                  <a:pt x="835" y="0"/>
                  <a:pt x="401" y="401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" name="Google Shape;667;p3"/>
          <p:cNvSpPr/>
          <p:nvPr/>
        </p:nvSpPr>
        <p:spPr>
          <a:xfrm flipH="1">
            <a:off x="8816400" y="4494779"/>
            <a:ext cx="88537" cy="104714"/>
          </a:xfrm>
          <a:custGeom>
            <a:avLst/>
            <a:gdLst/>
            <a:ahLst/>
            <a:cxnLst/>
            <a:rect l="l" t="t" r="r" b="b"/>
            <a:pathLst>
              <a:path w="3470" h="4104" extrusionOk="0">
                <a:moveTo>
                  <a:pt x="3469" y="3537"/>
                </a:moveTo>
                <a:cubicBezTo>
                  <a:pt x="1635" y="3136"/>
                  <a:pt x="3103" y="1535"/>
                  <a:pt x="3469" y="1035"/>
                </a:cubicBezTo>
                <a:cubicBezTo>
                  <a:pt x="1335" y="1"/>
                  <a:pt x="0" y="4104"/>
                  <a:pt x="3469" y="3537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3"/>
          <p:cNvSpPr/>
          <p:nvPr/>
        </p:nvSpPr>
        <p:spPr>
          <a:xfrm flipH="1">
            <a:off x="8904912" y="4911821"/>
            <a:ext cx="124284" cy="162582"/>
          </a:xfrm>
          <a:custGeom>
            <a:avLst/>
            <a:gdLst/>
            <a:ahLst/>
            <a:cxnLst/>
            <a:rect l="l" t="t" r="r" b="b"/>
            <a:pathLst>
              <a:path w="4871" h="6372" extrusionOk="0">
                <a:moveTo>
                  <a:pt x="2769" y="6372"/>
                </a:moveTo>
                <a:cubicBezTo>
                  <a:pt x="3736" y="6138"/>
                  <a:pt x="3403" y="4037"/>
                  <a:pt x="2969" y="4037"/>
                </a:cubicBezTo>
                <a:cubicBezTo>
                  <a:pt x="2969" y="4037"/>
                  <a:pt x="2936" y="4037"/>
                  <a:pt x="2902" y="4037"/>
                </a:cubicBezTo>
                <a:cubicBezTo>
                  <a:pt x="2936" y="4037"/>
                  <a:pt x="2969" y="4037"/>
                  <a:pt x="2969" y="4037"/>
                </a:cubicBezTo>
                <a:cubicBezTo>
                  <a:pt x="3102" y="3970"/>
                  <a:pt x="3069" y="3770"/>
                  <a:pt x="3202" y="3737"/>
                </a:cubicBezTo>
                <a:cubicBezTo>
                  <a:pt x="3803" y="3737"/>
                  <a:pt x="3636" y="4237"/>
                  <a:pt x="3803" y="4337"/>
                </a:cubicBezTo>
                <a:cubicBezTo>
                  <a:pt x="3803" y="4104"/>
                  <a:pt x="4203" y="4237"/>
                  <a:pt x="4237" y="4037"/>
                </a:cubicBezTo>
                <a:cubicBezTo>
                  <a:pt x="3803" y="3970"/>
                  <a:pt x="3803" y="3470"/>
                  <a:pt x="3636" y="3170"/>
                </a:cubicBezTo>
                <a:cubicBezTo>
                  <a:pt x="4403" y="2969"/>
                  <a:pt x="3903" y="1568"/>
                  <a:pt x="4804" y="1535"/>
                </a:cubicBezTo>
                <a:cubicBezTo>
                  <a:pt x="4670" y="801"/>
                  <a:pt x="4870" y="1"/>
                  <a:pt x="3636" y="101"/>
                </a:cubicBezTo>
                <a:cubicBezTo>
                  <a:pt x="2902" y="701"/>
                  <a:pt x="1935" y="1335"/>
                  <a:pt x="734" y="1268"/>
                </a:cubicBezTo>
                <a:cubicBezTo>
                  <a:pt x="467" y="1835"/>
                  <a:pt x="601" y="1669"/>
                  <a:pt x="867" y="2436"/>
                </a:cubicBezTo>
                <a:cubicBezTo>
                  <a:pt x="200" y="2436"/>
                  <a:pt x="34" y="2936"/>
                  <a:pt x="0" y="3603"/>
                </a:cubicBezTo>
                <a:cubicBezTo>
                  <a:pt x="968" y="3737"/>
                  <a:pt x="1268" y="4837"/>
                  <a:pt x="2202" y="4637"/>
                </a:cubicBezTo>
                <a:cubicBezTo>
                  <a:pt x="1968" y="5004"/>
                  <a:pt x="1668" y="5171"/>
                  <a:pt x="1902" y="5638"/>
                </a:cubicBezTo>
                <a:cubicBezTo>
                  <a:pt x="2602" y="5471"/>
                  <a:pt x="2369" y="6238"/>
                  <a:pt x="2769" y="63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" name="Google Shape;669;p3"/>
          <p:cNvSpPr/>
          <p:nvPr/>
        </p:nvSpPr>
        <p:spPr>
          <a:xfrm flipH="1">
            <a:off x="8904912" y="4911821"/>
            <a:ext cx="124284" cy="162582"/>
          </a:xfrm>
          <a:custGeom>
            <a:avLst/>
            <a:gdLst/>
            <a:ahLst/>
            <a:cxnLst/>
            <a:rect l="l" t="t" r="r" b="b"/>
            <a:pathLst>
              <a:path w="4871" h="6372" fill="none" extrusionOk="0">
                <a:moveTo>
                  <a:pt x="2769" y="6372"/>
                </a:moveTo>
                <a:cubicBezTo>
                  <a:pt x="3736" y="6138"/>
                  <a:pt x="3403" y="4037"/>
                  <a:pt x="2969" y="4037"/>
                </a:cubicBezTo>
                <a:cubicBezTo>
                  <a:pt x="2969" y="4037"/>
                  <a:pt x="2936" y="4037"/>
                  <a:pt x="2902" y="4037"/>
                </a:cubicBezTo>
                <a:cubicBezTo>
                  <a:pt x="2936" y="4037"/>
                  <a:pt x="2969" y="4037"/>
                  <a:pt x="2969" y="4037"/>
                </a:cubicBezTo>
                <a:cubicBezTo>
                  <a:pt x="3102" y="3970"/>
                  <a:pt x="3069" y="3770"/>
                  <a:pt x="3202" y="3737"/>
                </a:cubicBezTo>
                <a:cubicBezTo>
                  <a:pt x="3803" y="3737"/>
                  <a:pt x="3636" y="4237"/>
                  <a:pt x="3803" y="4337"/>
                </a:cubicBezTo>
                <a:cubicBezTo>
                  <a:pt x="3803" y="4104"/>
                  <a:pt x="4203" y="4237"/>
                  <a:pt x="4237" y="4037"/>
                </a:cubicBezTo>
                <a:cubicBezTo>
                  <a:pt x="3803" y="3970"/>
                  <a:pt x="3803" y="3470"/>
                  <a:pt x="3636" y="3170"/>
                </a:cubicBezTo>
                <a:cubicBezTo>
                  <a:pt x="4403" y="2969"/>
                  <a:pt x="3903" y="1568"/>
                  <a:pt x="4804" y="1535"/>
                </a:cubicBezTo>
                <a:cubicBezTo>
                  <a:pt x="4670" y="801"/>
                  <a:pt x="4870" y="1"/>
                  <a:pt x="3636" y="101"/>
                </a:cubicBezTo>
                <a:cubicBezTo>
                  <a:pt x="2902" y="701"/>
                  <a:pt x="1935" y="1335"/>
                  <a:pt x="734" y="1268"/>
                </a:cubicBezTo>
                <a:cubicBezTo>
                  <a:pt x="467" y="1835"/>
                  <a:pt x="601" y="1669"/>
                  <a:pt x="867" y="2436"/>
                </a:cubicBezTo>
                <a:cubicBezTo>
                  <a:pt x="200" y="2436"/>
                  <a:pt x="34" y="2936"/>
                  <a:pt x="0" y="3603"/>
                </a:cubicBezTo>
                <a:cubicBezTo>
                  <a:pt x="968" y="3737"/>
                  <a:pt x="1268" y="4837"/>
                  <a:pt x="2202" y="4637"/>
                </a:cubicBezTo>
                <a:cubicBezTo>
                  <a:pt x="1968" y="5004"/>
                  <a:pt x="1668" y="5171"/>
                  <a:pt x="1902" y="5638"/>
                </a:cubicBezTo>
                <a:cubicBezTo>
                  <a:pt x="2602" y="5471"/>
                  <a:pt x="2369" y="6238"/>
                  <a:pt x="2769" y="6372"/>
                </a:cubicBezTo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2" name="Google Shape;872;p5"/>
          <p:cNvGrpSpPr/>
          <p:nvPr/>
        </p:nvGrpSpPr>
        <p:grpSpPr>
          <a:xfrm flipH="1">
            <a:off x="6102712" y="126281"/>
            <a:ext cx="2942076" cy="4328070"/>
            <a:chOff x="1187675" y="233950"/>
            <a:chExt cx="2366725" cy="3481675"/>
          </a:xfrm>
        </p:grpSpPr>
        <p:sp>
          <p:nvSpPr>
            <p:cNvPr id="873" name="Google Shape;873;p5"/>
            <p:cNvSpPr/>
            <p:nvPr/>
          </p:nvSpPr>
          <p:spPr>
            <a:xfrm>
              <a:off x="1189350" y="233950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34" y="334"/>
                  </a:moveTo>
                  <a:cubicBezTo>
                    <a:pt x="1" y="0"/>
                    <a:pt x="568" y="267"/>
                    <a:pt x="768" y="200"/>
                  </a:cubicBezTo>
                  <a:cubicBezTo>
                    <a:pt x="835" y="801"/>
                    <a:pt x="301" y="300"/>
                    <a:pt x="34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5"/>
            <p:cNvSpPr/>
            <p:nvPr/>
          </p:nvSpPr>
          <p:spPr>
            <a:xfrm>
              <a:off x="3075700" y="238950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5"/>
            <p:cNvSpPr/>
            <p:nvPr/>
          </p:nvSpPr>
          <p:spPr>
            <a:xfrm>
              <a:off x="1821475" y="249800"/>
              <a:ext cx="30875" cy="35875"/>
            </a:xfrm>
            <a:custGeom>
              <a:avLst/>
              <a:gdLst/>
              <a:ahLst/>
              <a:cxnLst/>
              <a:rect l="l" t="t" r="r" b="b"/>
              <a:pathLst>
                <a:path w="1235" h="1435" extrusionOk="0">
                  <a:moveTo>
                    <a:pt x="1235" y="867"/>
                  </a:moveTo>
                  <a:cubicBezTo>
                    <a:pt x="1235" y="0"/>
                    <a:pt x="0" y="234"/>
                    <a:pt x="67" y="1034"/>
                  </a:cubicBezTo>
                  <a:cubicBezTo>
                    <a:pt x="501" y="1434"/>
                    <a:pt x="868" y="934"/>
                    <a:pt x="1235" y="8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5"/>
            <p:cNvSpPr/>
            <p:nvPr/>
          </p:nvSpPr>
          <p:spPr>
            <a:xfrm>
              <a:off x="1193525" y="256450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0" y="468"/>
                  </a:moveTo>
                  <a:cubicBezTo>
                    <a:pt x="634" y="601"/>
                    <a:pt x="34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"/>
            <p:cNvSpPr/>
            <p:nvPr/>
          </p:nvSpPr>
          <p:spPr>
            <a:xfrm>
              <a:off x="1347800" y="287325"/>
              <a:ext cx="45050" cy="42550"/>
            </a:xfrm>
            <a:custGeom>
              <a:avLst/>
              <a:gdLst/>
              <a:ahLst/>
              <a:cxnLst/>
              <a:rect l="l" t="t" r="r" b="b"/>
              <a:pathLst>
                <a:path w="1802" h="1702" extrusionOk="0">
                  <a:moveTo>
                    <a:pt x="1468" y="1401"/>
                  </a:moveTo>
                  <a:cubicBezTo>
                    <a:pt x="1802" y="367"/>
                    <a:pt x="101" y="0"/>
                    <a:pt x="1" y="1134"/>
                  </a:cubicBezTo>
                  <a:cubicBezTo>
                    <a:pt x="568" y="1201"/>
                    <a:pt x="935" y="1701"/>
                    <a:pt x="1468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"/>
            <p:cNvSpPr/>
            <p:nvPr/>
          </p:nvSpPr>
          <p:spPr>
            <a:xfrm>
              <a:off x="3404275" y="291475"/>
              <a:ext cx="10850" cy="21725"/>
            </a:xfrm>
            <a:custGeom>
              <a:avLst/>
              <a:gdLst/>
              <a:ahLst/>
              <a:cxnLst/>
              <a:rect l="l" t="t" r="r" b="b"/>
              <a:pathLst>
                <a:path w="434" h="869" extrusionOk="0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"/>
            <p:cNvSpPr/>
            <p:nvPr/>
          </p:nvSpPr>
          <p:spPr>
            <a:xfrm>
              <a:off x="3439300" y="313175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"/>
            <p:cNvSpPr/>
            <p:nvPr/>
          </p:nvSpPr>
          <p:spPr>
            <a:xfrm>
              <a:off x="2939775" y="319850"/>
              <a:ext cx="51725" cy="55050"/>
            </a:xfrm>
            <a:custGeom>
              <a:avLst/>
              <a:gdLst/>
              <a:ahLst/>
              <a:cxnLst/>
              <a:rect l="l" t="t" r="r" b="b"/>
              <a:pathLst>
                <a:path w="2069" h="2202" extrusionOk="0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"/>
            <p:cNvSpPr/>
            <p:nvPr/>
          </p:nvSpPr>
          <p:spPr>
            <a:xfrm>
              <a:off x="3426775" y="390725"/>
              <a:ext cx="14200" cy="16700"/>
            </a:xfrm>
            <a:custGeom>
              <a:avLst/>
              <a:gdLst/>
              <a:ahLst/>
              <a:cxnLst/>
              <a:rect l="l" t="t" r="r" b="b"/>
              <a:pathLst>
                <a:path w="568" h="668" extrusionOk="0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"/>
            <p:cNvSpPr/>
            <p:nvPr/>
          </p:nvSpPr>
          <p:spPr>
            <a:xfrm>
              <a:off x="2068325" y="397400"/>
              <a:ext cx="20875" cy="20025"/>
            </a:xfrm>
            <a:custGeom>
              <a:avLst/>
              <a:gdLst/>
              <a:ahLst/>
              <a:cxnLst/>
              <a:rect l="l" t="t" r="r" b="b"/>
              <a:pathLst>
                <a:path w="835" h="801" extrusionOk="0">
                  <a:moveTo>
                    <a:pt x="734" y="667"/>
                  </a:moveTo>
                  <a:cubicBezTo>
                    <a:pt x="834" y="34"/>
                    <a:pt x="167" y="0"/>
                    <a:pt x="0" y="401"/>
                  </a:cubicBezTo>
                  <a:cubicBezTo>
                    <a:pt x="267" y="434"/>
                    <a:pt x="267" y="801"/>
                    <a:pt x="734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"/>
            <p:cNvSpPr/>
            <p:nvPr/>
          </p:nvSpPr>
          <p:spPr>
            <a:xfrm>
              <a:off x="3261675" y="392400"/>
              <a:ext cx="20025" cy="15025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"/>
            <p:cNvSpPr/>
            <p:nvPr/>
          </p:nvSpPr>
          <p:spPr>
            <a:xfrm>
              <a:off x="1271075" y="407400"/>
              <a:ext cx="47550" cy="35050"/>
            </a:xfrm>
            <a:custGeom>
              <a:avLst/>
              <a:gdLst/>
              <a:ahLst/>
              <a:cxnLst/>
              <a:rect l="l" t="t" r="r" b="b"/>
              <a:pathLst>
                <a:path w="1902" h="1402" extrusionOk="0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"/>
            <p:cNvSpPr/>
            <p:nvPr/>
          </p:nvSpPr>
          <p:spPr>
            <a:xfrm>
              <a:off x="1271075" y="407400"/>
              <a:ext cx="47550" cy="35050"/>
            </a:xfrm>
            <a:custGeom>
              <a:avLst/>
              <a:gdLst/>
              <a:ahLst/>
              <a:cxnLst/>
              <a:rect l="l" t="t" r="r" b="b"/>
              <a:pathLst>
                <a:path w="1902" h="1402" fill="none" extrusionOk="0">
                  <a:moveTo>
                    <a:pt x="268" y="1301"/>
                  </a:moveTo>
                  <a:cubicBezTo>
                    <a:pt x="634" y="801"/>
                    <a:pt x="1335" y="1402"/>
                    <a:pt x="1902" y="1001"/>
                  </a:cubicBezTo>
                  <a:cubicBezTo>
                    <a:pt x="1902" y="334"/>
                    <a:pt x="1402" y="134"/>
                    <a:pt x="868" y="1"/>
                  </a:cubicBezTo>
                  <a:cubicBezTo>
                    <a:pt x="701" y="501"/>
                    <a:pt x="201" y="701"/>
                    <a:pt x="1" y="1168"/>
                  </a:cubicBezTo>
                  <a:cubicBezTo>
                    <a:pt x="101" y="1201"/>
                    <a:pt x="268" y="1168"/>
                    <a:pt x="268" y="1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"/>
            <p:cNvSpPr/>
            <p:nvPr/>
          </p:nvSpPr>
          <p:spPr>
            <a:xfrm>
              <a:off x="2977300" y="417400"/>
              <a:ext cx="14200" cy="11700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5"/>
            <p:cNvSpPr/>
            <p:nvPr/>
          </p:nvSpPr>
          <p:spPr>
            <a:xfrm>
              <a:off x="3019000" y="424925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"/>
            <p:cNvSpPr/>
            <p:nvPr/>
          </p:nvSpPr>
          <p:spPr>
            <a:xfrm>
              <a:off x="2718775" y="409075"/>
              <a:ext cx="26725" cy="45050"/>
            </a:xfrm>
            <a:custGeom>
              <a:avLst/>
              <a:gdLst/>
              <a:ahLst/>
              <a:cxnLst/>
              <a:rect l="l" t="t" r="r" b="b"/>
              <a:pathLst>
                <a:path w="1069" h="1802" extrusionOk="0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"/>
            <p:cNvSpPr/>
            <p:nvPr/>
          </p:nvSpPr>
          <p:spPr>
            <a:xfrm>
              <a:off x="2913925" y="427425"/>
              <a:ext cx="14200" cy="18350"/>
            </a:xfrm>
            <a:custGeom>
              <a:avLst/>
              <a:gdLst/>
              <a:ahLst/>
              <a:cxnLst/>
              <a:rect l="l" t="t" r="r" b="b"/>
              <a:pathLst>
                <a:path w="568" h="734" extrusionOk="0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"/>
            <p:cNvSpPr/>
            <p:nvPr/>
          </p:nvSpPr>
          <p:spPr>
            <a:xfrm>
              <a:off x="1703050" y="4349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34"/>
                  </a:moveTo>
                  <a:cubicBezTo>
                    <a:pt x="634" y="267"/>
                    <a:pt x="34" y="0"/>
                    <a:pt x="1" y="334"/>
                  </a:cubicBezTo>
                  <a:cubicBezTo>
                    <a:pt x="234" y="267"/>
                    <a:pt x="601" y="768"/>
                    <a:pt x="7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"/>
            <p:cNvSpPr/>
            <p:nvPr/>
          </p:nvSpPr>
          <p:spPr>
            <a:xfrm>
              <a:off x="2761300" y="439100"/>
              <a:ext cx="30050" cy="20025"/>
            </a:xfrm>
            <a:custGeom>
              <a:avLst/>
              <a:gdLst/>
              <a:ahLst/>
              <a:cxnLst/>
              <a:rect l="l" t="t" r="r" b="b"/>
              <a:pathLst>
                <a:path w="1202" h="801" extrusionOk="0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"/>
            <p:cNvSpPr/>
            <p:nvPr/>
          </p:nvSpPr>
          <p:spPr>
            <a:xfrm>
              <a:off x="1796450" y="487450"/>
              <a:ext cx="22550" cy="19225"/>
            </a:xfrm>
            <a:custGeom>
              <a:avLst/>
              <a:gdLst/>
              <a:ahLst/>
              <a:cxnLst/>
              <a:rect l="l" t="t" r="r" b="b"/>
              <a:pathLst>
                <a:path w="902" h="769" extrusionOk="0">
                  <a:moveTo>
                    <a:pt x="768" y="735"/>
                  </a:moveTo>
                  <a:cubicBezTo>
                    <a:pt x="901" y="401"/>
                    <a:pt x="701" y="34"/>
                    <a:pt x="368" y="1"/>
                  </a:cubicBezTo>
                  <a:cubicBezTo>
                    <a:pt x="1" y="334"/>
                    <a:pt x="301" y="768"/>
                    <a:pt x="768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"/>
            <p:cNvSpPr/>
            <p:nvPr/>
          </p:nvSpPr>
          <p:spPr>
            <a:xfrm>
              <a:off x="1686375" y="504975"/>
              <a:ext cx="25875" cy="22525"/>
            </a:xfrm>
            <a:custGeom>
              <a:avLst/>
              <a:gdLst/>
              <a:ahLst/>
              <a:cxnLst/>
              <a:rect l="l" t="t" r="r" b="b"/>
              <a:pathLst>
                <a:path w="1035" h="901" extrusionOk="0">
                  <a:moveTo>
                    <a:pt x="935" y="334"/>
                  </a:moveTo>
                  <a:cubicBezTo>
                    <a:pt x="968" y="0"/>
                    <a:pt x="434" y="267"/>
                    <a:pt x="201" y="167"/>
                  </a:cubicBezTo>
                  <a:cubicBezTo>
                    <a:pt x="1" y="634"/>
                    <a:pt x="1035" y="901"/>
                    <a:pt x="9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"/>
            <p:cNvSpPr/>
            <p:nvPr/>
          </p:nvSpPr>
          <p:spPr>
            <a:xfrm>
              <a:off x="1274425" y="520825"/>
              <a:ext cx="21700" cy="15850"/>
            </a:xfrm>
            <a:custGeom>
              <a:avLst/>
              <a:gdLst/>
              <a:ahLst/>
              <a:cxnLst/>
              <a:rect l="l" t="t" r="r" b="b"/>
              <a:pathLst>
                <a:path w="868" h="634" extrusionOk="0">
                  <a:moveTo>
                    <a:pt x="0" y="0"/>
                  </a:moveTo>
                  <a:cubicBezTo>
                    <a:pt x="0" y="467"/>
                    <a:pt x="334" y="634"/>
                    <a:pt x="867" y="567"/>
                  </a:cubicBezTo>
                  <a:cubicBezTo>
                    <a:pt x="867" y="100"/>
                    <a:pt x="4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"/>
            <p:cNvSpPr/>
            <p:nvPr/>
          </p:nvSpPr>
          <p:spPr>
            <a:xfrm>
              <a:off x="1314450" y="521650"/>
              <a:ext cx="25875" cy="28375"/>
            </a:xfrm>
            <a:custGeom>
              <a:avLst/>
              <a:gdLst/>
              <a:ahLst/>
              <a:cxnLst/>
              <a:rect l="l" t="t" r="r" b="b"/>
              <a:pathLst>
                <a:path w="1035" h="1135" extrusionOk="0">
                  <a:moveTo>
                    <a:pt x="1034" y="701"/>
                  </a:moveTo>
                  <a:cubicBezTo>
                    <a:pt x="1001" y="334"/>
                    <a:pt x="934" y="0"/>
                    <a:pt x="434" y="101"/>
                  </a:cubicBezTo>
                  <a:cubicBezTo>
                    <a:pt x="0" y="501"/>
                    <a:pt x="634" y="1135"/>
                    <a:pt x="10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"/>
            <p:cNvSpPr/>
            <p:nvPr/>
          </p:nvSpPr>
          <p:spPr>
            <a:xfrm>
              <a:off x="1190200" y="528325"/>
              <a:ext cx="18350" cy="19200"/>
            </a:xfrm>
            <a:custGeom>
              <a:avLst/>
              <a:gdLst/>
              <a:ahLst/>
              <a:cxnLst/>
              <a:rect l="l" t="t" r="r" b="b"/>
              <a:pathLst>
                <a:path w="734" h="768" extrusionOk="0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"/>
            <p:cNvSpPr/>
            <p:nvPr/>
          </p:nvSpPr>
          <p:spPr>
            <a:xfrm>
              <a:off x="1190200" y="528325"/>
              <a:ext cx="18350" cy="19200"/>
            </a:xfrm>
            <a:custGeom>
              <a:avLst/>
              <a:gdLst/>
              <a:ahLst/>
              <a:cxnLst/>
              <a:rect l="l" t="t" r="r" b="b"/>
              <a:pathLst>
                <a:path w="734" h="768" fill="none" extrusionOk="0">
                  <a:moveTo>
                    <a:pt x="133" y="134"/>
                  </a:moveTo>
                  <a:cubicBezTo>
                    <a:pt x="0" y="501"/>
                    <a:pt x="634" y="768"/>
                    <a:pt x="734" y="434"/>
                  </a:cubicBezTo>
                  <a:cubicBezTo>
                    <a:pt x="434" y="434"/>
                    <a:pt x="534" y="0"/>
                    <a:pt x="133" y="1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"/>
            <p:cNvSpPr/>
            <p:nvPr/>
          </p:nvSpPr>
          <p:spPr>
            <a:xfrm>
              <a:off x="1230225" y="5316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"/>
            <p:cNvSpPr/>
            <p:nvPr/>
          </p:nvSpPr>
          <p:spPr>
            <a:xfrm>
              <a:off x="1230225" y="5316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fill="none" extrusionOk="0">
                  <a:moveTo>
                    <a:pt x="467" y="301"/>
                  </a:moveTo>
                  <a:cubicBezTo>
                    <a:pt x="167" y="334"/>
                    <a:pt x="167" y="101"/>
                    <a:pt x="0" y="1"/>
                  </a:cubicBezTo>
                  <a:lnTo>
                    <a:pt x="0" y="434"/>
                  </a:lnTo>
                  <a:cubicBezTo>
                    <a:pt x="200" y="401"/>
                    <a:pt x="434" y="468"/>
                    <a:pt x="467" y="2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"/>
            <p:cNvSpPr/>
            <p:nvPr/>
          </p:nvSpPr>
          <p:spPr>
            <a:xfrm>
              <a:off x="1874850" y="530825"/>
              <a:ext cx="25875" cy="21700"/>
            </a:xfrm>
            <a:custGeom>
              <a:avLst/>
              <a:gdLst/>
              <a:ahLst/>
              <a:cxnLst/>
              <a:rect l="l" t="t" r="r" b="b"/>
              <a:pathLst>
                <a:path w="1035" h="868" extrusionOk="0">
                  <a:moveTo>
                    <a:pt x="1034" y="467"/>
                  </a:moveTo>
                  <a:cubicBezTo>
                    <a:pt x="801" y="234"/>
                    <a:pt x="300" y="0"/>
                    <a:pt x="0" y="334"/>
                  </a:cubicBezTo>
                  <a:lnTo>
                    <a:pt x="0" y="768"/>
                  </a:lnTo>
                  <a:cubicBezTo>
                    <a:pt x="401" y="734"/>
                    <a:pt x="1001" y="868"/>
                    <a:pt x="1034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"/>
            <p:cNvSpPr/>
            <p:nvPr/>
          </p:nvSpPr>
          <p:spPr>
            <a:xfrm>
              <a:off x="1233550" y="550000"/>
              <a:ext cx="30050" cy="15050"/>
            </a:xfrm>
            <a:custGeom>
              <a:avLst/>
              <a:gdLst/>
              <a:ahLst/>
              <a:cxnLst/>
              <a:rect l="l" t="t" r="r" b="b"/>
              <a:pathLst>
                <a:path w="1202" h="602" extrusionOk="0">
                  <a:moveTo>
                    <a:pt x="1035" y="1"/>
                  </a:moveTo>
                  <a:lnTo>
                    <a:pt x="167" y="1"/>
                  </a:lnTo>
                  <a:cubicBezTo>
                    <a:pt x="1" y="601"/>
                    <a:pt x="1201" y="601"/>
                    <a:pt x="1035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"/>
            <p:cNvSpPr/>
            <p:nvPr/>
          </p:nvSpPr>
          <p:spPr>
            <a:xfrm>
              <a:off x="2927250" y="545825"/>
              <a:ext cx="41725" cy="53400"/>
            </a:xfrm>
            <a:custGeom>
              <a:avLst/>
              <a:gdLst/>
              <a:ahLst/>
              <a:cxnLst/>
              <a:rect l="l" t="t" r="r" b="b"/>
              <a:pathLst>
                <a:path w="1669" h="2136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"/>
            <p:cNvSpPr/>
            <p:nvPr/>
          </p:nvSpPr>
          <p:spPr>
            <a:xfrm>
              <a:off x="2927250" y="545825"/>
              <a:ext cx="41725" cy="53400"/>
            </a:xfrm>
            <a:custGeom>
              <a:avLst/>
              <a:gdLst/>
              <a:ahLst/>
              <a:cxnLst/>
              <a:rect l="l" t="t" r="r" b="b"/>
              <a:pathLst>
                <a:path w="1669" h="2136" fill="none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"/>
            <p:cNvSpPr/>
            <p:nvPr/>
          </p:nvSpPr>
          <p:spPr>
            <a:xfrm>
              <a:off x="1719725" y="559175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34" y="634"/>
                  </a:moveTo>
                  <a:cubicBezTo>
                    <a:pt x="568" y="434"/>
                    <a:pt x="501" y="1"/>
                    <a:pt x="34" y="67"/>
                  </a:cubicBezTo>
                  <a:cubicBezTo>
                    <a:pt x="1" y="401"/>
                    <a:pt x="68" y="601"/>
                    <a:pt x="3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"/>
            <p:cNvSpPr/>
            <p:nvPr/>
          </p:nvSpPr>
          <p:spPr>
            <a:xfrm>
              <a:off x="1992425" y="585025"/>
              <a:ext cx="28375" cy="16700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1001" y="634"/>
                  </a:moveTo>
                  <a:cubicBezTo>
                    <a:pt x="1135" y="1"/>
                    <a:pt x="634" y="1"/>
                    <a:pt x="134" y="67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5"/>
            <p:cNvSpPr/>
            <p:nvPr/>
          </p:nvSpPr>
          <p:spPr>
            <a:xfrm>
              <a:off x="1734750" y="600875"/>
              <a:ext cx="16700" cy="11700"/>
            </a:xfrm>
            <a:custGeom>
              <a:avLst/>
              <a:gdLst/>
              <a:ahLst/>
              <a:cxnLst/>
              <a:rect l="l" t="t" r="r" b="b"/>
              <a:pathLst>
                <a:path w="668" h="468" extrusionOk="0">
                  <a:moveTo>
                    <a:pt x="634" y="434"/>
                  </a:moveTo>
                  <a:cubicBezTo>
                    <a:pt x="667" y="67"/>
                    <a:pt x="300" y="67"/>
                    <a:pt x="34" y="0"/>
                  </a:cubicBezTo>
                  <a:cubicBezTo>
                    <a:pt x="0" y="401"/>
                    <a:pt x="234" y="467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5"/>
            <p:cNvSpPr/>
            <p:nvPr/>
          </p:nvSpPr>
          <p:spPr>
            <a:xfrm>
              <a:off x="3486000" y="575025"/>
              <a:ext cx="55050" cy="116775"/>
            </a:xfrm>
            <a:custGeom>
              <a:avLst/>
              <a:gdLst/>
              <a:ahLst/>
              <a:cxnLst/>
              <a:rect l="l" t="t" r="r" b="b"/>
              <a:pathLst>
                <a:path w="2202" h="4671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"/>
            <p:cNvSpPr/>
            <p:nvPr/>
          </p:nvSpPr>
          <p:spPr>
            <a:xfrm>
              <a:off x="3486000" y="575025"/>
              <a:ext cx="55050" cy="116775"/>
            </a:xfrm>
            <a:custGeom>
              <a:avLst/>
              <a:gdLst/>
              <a:ahLst/>
              <a:cxnLst/>
              <a:rect l="l" t="t" r="r" b="b"/>
              <a:pathLst>
                <a:path w="2202" h="4671" fill="none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"/>
            <p:cNvSpPr/>
            <p:nvPr/>
          </p:nvSpPr>
          <p:spPr>
            <a:xfrm>
              <a:off x="2711275" y="580025"/>
              <a:ext cx="110925" cy="83425"/>
            </a:xfrm>
            <a:custGeom>
              <a:avLst/>
              <a:gdLst/>
              <a:ahLst/>
              <a:cxnLst/>
              <a:rect l="l" t="t" r="r" b="b"/>
              <a:pathLst>
                <a:path w="4437" h="3337" extrusionOk="0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"/>
            <p:cNvSpPr/>
            <p:nvPr/>
          </p:nvSpPr>
          <p:spPr>
            <a:xfrm>
              <a:off x="1647175" y="632550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601" y="201"/>
                  </a:moveTo>
                  <a:cubicBezTo>
                    <a:pt x="401" y="168"/>
                    <a:pt x="334" y="1"/>
                    <a:pt x="34" y="68"/>
                  </a:cubicBezTo>
                  <a:cubicBezTo>
                    <a:pt x="1" y="468"/>
                    <a:pt x="601" y="601"/>
                    <a:pt x="6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"/>
            <p:cNvSpPr/>
            <p:nvPr/>
          </p:nvSpPr>
          <p:spPr>
            <a:xfrm>
              <a:off x="1558775" y="635900"/>
              <a:ext cx="19225" cy="16700"/>
            </a:xfrm>
            <a:custGeom>
              <a:avLst/>
              <a:gdLst/>
              <a:ahLst/>
              <a:cxnLst/>
              <a:rect l="l" t="t" r="r" b="b"/>
              <a:pathLst>
                <a:path w="769" h="668" extrusionOk="0">
                  <a:moveTo>
                    <a:pt x="768" y="201"/>
                  </a:moveTo>
                  <a:cubicBezTo>
                    <a:pt x="568" y="67"/>
                    <a:pt x="301" y="0"/>
                    <a:pt x="34" y="67"/>
                  </a:cubicBezTo>
                  <a:cubicBezTo>
                    <a:pt x="1" y="534"/>
                    <a:pt x="735" y="668"/>
                    <a:pt x="7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"/>
            <p:cNvSpPr/>
            <p:nvPr/>
          </p:nvSpPr>
          <p:spPr>
            <a:xfrm>
              <a:off x="1757250" y="643400"/>
              <a:ext cx="19225" cy="20050"/>
            </a:xfrm>
            <a:custGeom>
              <a:avLst/>
              <a:gdLst/>
              <a:ahLst/>
              <a:cxnLst/>
              <a:rect l="l" t="t" r="r" b="b"/>
              <a:pathLst>
                <a:path w="769" h="802" extrusionOk="0">
                  <a:moveTo>
                    <a:pt x="601" y="634"/>
                  </a:moveTo>
                  <a:cubicBezTo>
                    <a:pt x="768" y="267"/>
                    <a:pt x="101" y="1"/>
                    <a:pt x="1" y="368"/>
                  </a:cubicBezTo>
                  <a:cubicBezTo>
                    <a:pt x="234" y="401"/>
                    <a:pt x="134" y="801"/>
                    <a:pt x="6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"/>
            <p:cNvSpPr/>
            <p:nvPr/>
          </p:nvSpPr>
          <p:spPr>
            <a:xfrm>
              <a:off x="1860675" y="640075"/>
              <a:ext cx="80075" cy="74225"/>
            </a:xfrm>
            <a:custGeom>
              <a:avLst/>
              <a:gdLst/>
              <a:ahLst/>
              <a:cxnLst/>
              <a:rect l="l" t="t" r="r" b="b"/>
              <a:pathLst>
                <a:path w="3203" h="2969" extrusionOk="0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5"/>
            <p:cNvSpPr/>
            <p:nvPr/>
          </p:nvSpPr>
          <p:spPr>
            <a:xfrm>
              <a:off x="1860675" y="640075"/>
              <a:ext cx="80075" cy="74225"/>
            </a:xfrm>
            <a:custGeom>
              <a:avLst/>
              <a:gdLst/>
              <a:ahLst/>
              <a:cxnLst/>
              <a:rect l="l" t="t" r="r" b="b"/>
              <a:pathLst>
                <a:path w="3203" h="2969" fill="none" extrusionOk="0">
                  <a:moveTo>
                    <a:pt x="2469" y="2702"/>
                  </a:moveTo>
                  <a:cubicBezTo>
                    <a:pt x="2569" y="2202"/>
                    <a:pt x="1868" y="2502"/>
                    <a:pt x="2035" y="1968"/>
                  </a:cubicBezTo>
                  <a:cubicBezTo>
                    <a:pt x="2369" y="1701"/>
                    <a:pt x="2769" y="1501"/>
                    <a:pt x="3202" y="1368"/>
                  </a:cubicBezTo>
                  <a:cubicBezTo>
                    <a:pt x="2402" y="0"/>
                    <a:pt x="167" y="234"/>
                    <a:pt x="0" y="1935"/>
                  </a:cubicBezTo>
                  <a:cubicBezTo>
                    <a:pt x="601" y="2669"/>
                    <a:pt x="1568" y="2969"/>
                    <a:pt x="2502" y="26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"/>
            <p:cNvSpPr/>
            <p:nvPr/>
          </p:nvSpPr>
          <p:spPr>
            <a:xfrm>
              <a:off x="1306950" y="632550"/>
              <a:ext cx="79225" cy="70925"/>
            </a:xfrm>
            <a:custGeom>
              <a:avLst/>
              <a:gdLst/>
              <a:ahLst/>
              <a:cxnLst/>
              <a:rect l="l" t="t" r="r" b="b"/>
              <a:pathLst>
                <a:path w="3169" h="2837" extrusionOk="0">
                  <a:moveTo>
                    <a:pt x="2802" y="2836"/>
                  </a:moveTo>
                  <a:cubicBezTo>
                    <a:pt x="2035" y="2369"/>
                    <a:pt x="3169" y="2002"/>
                    <a:pt x="3102" y="1802"/>
                  </a:cubicBezTo>
                  <a:cubicBezTo>
                    <a:pt x="2302" y="1"/>
                    <a:pt x="0" y="2770"/>
                    <a:pt x="2802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"/>
            <p:cNvSpPr/>
            <p:nvPr/>
          </p:nvSpPr>
          <p:spPr>
            <a:xfrm>
              <a:off x="2918100" y="665075"/>
              <a:ext cx="21700" cy="15050"/>
            </a:xfrm>
            <a:custGeom>
              <a:avLst/>
              <a:gdLst/>
              <a:ahLst/>
              <a:cxnLst/>
              <a:rect l="l" t="t" r="r" b="b"/>
              <a:pathLst>
                <a:path w="868" h="602" extrusionOk="0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5"/>
            <p:cNvSpPr/>
            <p:nvPr/>
          </p:nvSpPr>
          <p:spPr>
            <a:xfrm>
              <a:off x="1201025" y="673425"/>
              <a:ext cx="18375" cy="20875"/>
            </a:xfrm>
            <a:custGeom>
              <a:avLst/>
              <a:gdLst/>
              <a:ahLst/>
              <a:cxnLst/>
              <a:rect l="l" t="t" r="r" b="b"/>
              <a:pathLst>
                <a:path w="735" h="835" extrusionOk="0">
                  <a:moveTo>
                    <a:pt x="735" y="467"/>
                  </a:moveTo>
                  <a:cubicBezTo>
                    <a:pt x="501" y="401"/>
                    <a:pt x="601" y="0"/>
                    <a:pt x="167" y="167"/>
                  </a:cubicBezTo>
                  <a:cubicBezTo>
                    <a:pt x="1" y="534"/>
                    <a:pt x="634" y="8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"/>
            <p:cNvSpPr/>
            <p:nvPr/>
          </p:nvSpPr>
          <p:spPr>
            <a:xfrm>
              <a:off x="1823150" y="675925"/>
              <a:ext cx="29200" cy="24200"/>
            </a:xfrm>
            <a:custGeom>
              <a:avLst/>
              <a:gdLst/>
              <a:ahLst/>
              <a:cxnLst/>
              <a:rect l="l" t="t" r="r" b="b"/>
              <a:pathLst>
                <a:path w="1168" h="968" extrusionOk="0">
                  <a:moveTo>
                    <a:pt x="0" y="668"/>
                  </a:moveTo>
                  <a:cubicBezTo>
                    <a:pt x="234" y="868"/>
                    <a:pt x="1168" y="968"/>
                    <a:pt x="1168" y="501"/>
                  </a:cubicBezTo>
                  <a:cubicBezTo>
                    <a:pt x="634" y="401"/>
                    <a:pt x="200" y="1"/>
                    <a:pt x="0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"/>
            <p:cNvSpPr/>
            <p:nvPr/>
          </p:nvSpPr>
          <p:spPr>
            <a:xfrm>
              <a:off x="3056525" y="716800"/>
              <a:ext cx="33375" cy="19200"/>
            </a:xfrm>
            <a:custGeom>
              <a:avLst/>
              <a:gdLst/>
              <a:ahLst/>
              <a:cxnLst/>
              <a:rect l="l" t="t" r="r" b="b"/>
              <a:pathLst>
                <a:path w="1335" h="768" extrusionOk="0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"/>
            <p:cNvSpPr/>
            <p:nvPr/>
          </p:nvSpPr>
          <p:spPr>
            <a:xfrm>
              <a:off x="1596300" y="724300"/>
              <a:ext cx="28400" cy="22525"/>
            </a:xfrm>
            <a:custGeom>
              <a:avLst/>
              <a:gdLst/>
              <a:ahLst/>
              <a:cxnLst/>
              <a:rect l="l" t="t" r="r" b="b"/>
              <a:pathLst>
                <a:path w="1136" h="901" extrusionOk="0">
                  <a:moveTo>
                    <a:pt x="902" y="767"/>
                  </a:moveTo>
                  <a:cubicBezTo>
                    <a:pt x="1135" y="100"/>
                    <a:pt x="68" y="0"/>
                    <a:pt x="1" y="501"/>
                  </a:cubicBezTo>
                  <a:cubicBezTo>
                    <a:pt x="268" y="601"/>
                    <a:pt x="368" y="901"/>
                    <a:pt x="902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5"/>
            <p:cNvSpPr/>
            <p:nvPr/>
          </p:nvSpPr>
          <p:spPr>
            <a:xfrm>
              <a:off x="1537925" y="736800"/>
              <a:ext cx="26725" cy="21700"/>
            </a:xfrm>
            <a:custGeom>
              <a:avLst/>
              <a:gdLst/>
              <a:ahLst/>
              <a:cxnLst/>
              <a:rect l="l" t="t" r="r" b="b"/>
              <a:pathLst>
                <a:path w="1069" h="868" extrusionOk="0">
                  <a:moveTo>
                    <a:pt x="1035" y="701"/>
                  </a:moveTo>
                  <a:cubicBezTo>
                    <a:pt x="1068" y="201"/>
                    <a:pt x="335" y="1"/>
                    <a:pt x="1" y="301"/>
                  </a:cubicBezTo>
                  <a:cubicBezTo>
                    <a:pt x="34" y="868"/>
                    <a:pt x="668" y="868"/>
                    <a:pt x="1035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5"/>
            <p:cNvSpPr/>
            <p:nvPr/>
          </p:nvSpPr>
          <p:spPr>
            <a:xfrm>
              <a:off x="2588675" y="742650"/>
              <a:ext cx="19225" cy="14200"/>
            </a:xfrm>
            <a:custGeom>
              <a:avLst/>
              <a:gdLst/>
              <a:ahLst/>
              <a:cxnLst/>
              <a:rect l="l" t="t" r="r" b="b"/>
              <a:pathLst>
                <a:path w="769" h="568" extrusionOk="0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"/>
            <p:cNvSpPr/>
            <p:nvPr/>
          </p:nvSpPr>
          <p:spPr>
            <a:xfrm>
              <a:off x="3392600" y="7476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"/>
            <p:cNvSpPr/>
            <p:nvPr/>
          </p:nvSpPr>
          <p:spPr>
            <a:xfrm>
              <a:off x="2418575" y="747650"/>
              <a:ext cx="34200" cy="29200"/>
            </a:xfrm>
            <a:custGeom>
              <a:avLst/>
              <a:gdLst/>
              <a:ahLst/>
              <a:cxnLst/>
              <a:rect l="l" t="t" r="r" b="b"/>
              <a:pathLst>
                <a:path w="1368" h="1168" extrusionOk="0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"/>
            <p:cNvSpPr/>
            <p:nvPr/>
          </p:nvSpPr>
          <p:spPr>
            <a:xfrm>
              <a:off x="1361975" y="773500"/>
              <a:ext cx="29225" cy="32550"/>
            </a:xfrm>
            <a:custGeom>
              <a:avLst/>
              <a:gdLst/>
              <a:ahLst/>
              <a:cxnLst/>
              <a:rect l="l" t="t" r="r" b="b"/>
              <a:pathLst>
                <a:path w="1169" h="1302" extrusionOk="0">
                  <a:moveTo>
                    <a:pt x="1" y="434"/>
                  </a:moveTo>
                  <a:cubicBezTo>
                    <a:pt x="1" y="934"/>
                    <a:pt x="668" y="1301"/>
                    <a:pt x="1035" y="1001"/>
                  </a:cubicBezTo>
                  <a:cubicBezTo>
                    <a:pt x="1168" y="401"/>
                    <a:pt x="468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"/>
            <p:cNvSpPr/>
            <p:nvPr/>
          </p:nvSpPr>
          <p:spPr>
            <a:xfrm>
              <a:off x="2293475" y="791000"/>
              <a:ext cx="19200" cy="16700"/>
            </a:xfrm>
            <a:custGeom>
              <a:avLst/>
              <a:gdLst/>
              <a:ahLst/>
              <a:cxnLst/>
              <a:rect l="l" t="t" r="r" b="b"/>
              <a:pathLst>
                <a:path w="768" h="668" extrusionOk="0">
                  <a:moveTo>
                    <a:pt x="67" y="1"/>
                  </a:moveTo>
                  <a:cubicBezTo>
                    <a:pt x="1" y="468"/>
                    <a:pt x="201" y="668"/>
                    <a:pt x="668" y="601"/>
                  </a:cubicBezTo>
                  <a:cubicBezTo>
                    <a:pt x="768" y="101"/>
                    <a:pt x="401" y="68"/>
                    <a:pt x="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"/>
            <p:cNvSpPr/>
            <p:nvPr/>
          </p:nvSpPr>
          <p:spPr>
            <a:xfrm>
              <a:off x="1190200" y="801850"/>
              <a:ext cx="24200" cy="22550"/>
            </a:xfrm>
            <a:custGeom>
              <a:avLst/>
              <a:gdLst/>
              <a:ahLst/>
              <a:cxnLst/>
              <a:rect l="l" t="t" r="r" b="b"/>
              <a:pathLst>
                <a:path w="968" h="902" extrusionOk="0">
                  <a:moveTo>
                    <a:pt x="300" y="901"/>
                  </a:moveTo>
                  <a:cubicBezTo>
                    <a:pt x="701" y="901"/>
                    <a:pt x="600" y="668"/>
                    <a:pt x="867" y="901"/>
                  </a:cubicBezTo>
                  <a:cubicBezTo>
                    <a:pt x="967" y="301"/>
                    <a:pt x="801" y="0"/>
                    <a:pt x="300" y="34"/>
                  </a:cubicBezTo>
                  <a:cubicBezTo>
                    <a:pt x="0" y="301"/>
                    <a:pt x="234" y="568"/>
                    <a:pt x="300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"/>
            <p:cNvSpPr/>
            <p:nvPr/>
          </p:nvSpPr>
          <p:spPr>
            <a:xfrm>
              <a:off x="1287750" y="812700"/>
              <a:ext cx="24225" cy="24200"/>
            </a:xfrm>
            <a:custGeom>
              <a:avLst/>
              <a:gdLst/>
              <a:ahLst/>
              <a:cxnLst/>
              <a:rect l="l" t="t" r="r" b="b"/>
              <a:pathLst>
                <a:path w="969" h="968" extrusionOk="0">
                  <a:moveTo>
                    <a:pt x="935" y="767"/>
                  </a:moveTo>
                  <a:cubicBezTo>
                    <a:pt x="968" y="234"/>
                    <a:pt x="735" y="0"/>
                    <a:pt x="201" y="33"/>
                  </a:cubicBezTo>
                  <a:cubicBezTo>
                    <a:pt x="1" y="267"/>
                    <a:pt x="1" y="634"/>
                    <a:pt x="201" y="901"/>
                  </a:cubicBezTo>
                  <a:cubicBezTo>
                    <a:pt x="468" y="967"/>
                    <a:pt x="701" y="901"/>
                    <a:pt x="935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"/>
            <p:cNvSpPr/>
            <p:nvPr/>
          </p:nvSpPr>
          <p:spPr>
            <a:xfrm>
              <a:off x="1656350" y="823525"/>
              <a:ext cx="21700" cy="19200"/>
            </a:xfrm>
            <a:custGeom>
              <a:avLst/>
              <a:gdLst/>
              <a:ahLst/>
              <a:cxnLst/>
              <a:rect l="l" t="t" r="r" b="b"/>
              <a:pathLst>
                <a:path w="868" h="768" extrusionOk="0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"/>
            <p:cNvSpPr/>
            <p:nvPr/>
          </p:nvSpPr>
          <p:spPr>
            <a:xfrm>
              <a:off x="1656350" y="823525"/>
              <a:ext cx="21700" cy="19200"/>
            </a:xfrm>
            <a:custGeom>
              <a:avLst/>
              <a:gdLst/>
              <a:ahLst/>
              <a:cxnLst/>
              <a:rect l="l" t="t" r="r" b="b"/>
              <a:pathLst>
                <a:path w="868" h="768" fill="none" extrusionOk="0">
                  <a:moveTo>
                    <a:pt x="134" y="768"/>
                  </a:moveTo>
                  <a:lnTo>
                    <a:pt x="835" y="768"/>
                  </a:lnTo>
                  <a:cubicBezTo>
                    <a:pt x="868" y="134"/>
                    <a:pt x="1" y="1"/>
                    <a:pt x="101" y="7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"/>
            <p:cNvSpPr/>
            <p:nvPr/>
          </p:nvSpPr>
          <p:spPr>
            <a:xfrm>
              <a:off x="1211875" y="813525"/>
              <a:ext cx="74250" cy="95925"/>
            </a:xfrm>
            <a:custGeom>
              <a:avLst/>
              <a:gdLst/>
              <a:ahLst/>
              <a:cxnLst/>
              <a:rect l="l" t="t" r="r" b="b"/>
              <a:pathLst>
                <a:path w="2970" h="3837" extrusionOk="0">
                  <a:moveTo>
                    <a:pt x="2369" y="3670"/>
                  </a:moveTo>
                  <a:cubicBezTo>
                    <a:pt x="2502" y="3370"/>
                    <a:pt x="2969" y="3403"/>
                    <a:pt x="2936" y="2936"/>
                  </a:cubicBezTo>
                  <a:cubicBezTo>
                    <a:pt x="2469" y="2436"/>
                    <a:pt x="2002" y="3470"/>
                    <a:pt x="1635" y="2769"/>
                  </a:cubicBezTo>
                  <a:cubicBezTo>
                    <a:pt x="1735" y="1802"/>
                    <a:pt x="1935" y="1835"/>
                    <a:pt x="2235" y="1001"/>
                  </a:cubicBezTo>
                  <a:cubicBezTo>
                    <a:pt x="0" y="0"/>
                    <a:pt x="167" y="3837"/>
                    <a:pt x="2369" y="367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"/>
            <p:cNvSpPr/>
            <p:nvPr/>
          </p:nvSpPr>
          <p:spPr>
            <a:xfrm>
              <a:off x="3388425" y="8610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"/>
            <p:cNvSpPr/>
            <p:nvPr/>
          </p:nvSpPr>
          <p:spPr>
            <a:xfrm>
              <a:off x="3388425" y="8610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"/>
            <p:cNvSpPr/>
            <p:nvPr/>
          </p:nvSpPr>
          <p:spPr>
            <a:xfrm>
              <a:off x="2612875" y="87440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"/>
            <p:cNvSpPr/>
            <p:nvPr/>
          </p:nvSpPr>
          <p:spPr>
            <a:xfrm>
              <a:off x="1450375" y="877725"/>
              <a:ext cx="18375" cy="17550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4" y="335"/>
                  </a:moveTo>
                  <a:cubicBezTo>
                    <a:pt x="634" y="268"/>
                    <a:pt x="34" y="1"/>
                    <a:pt x="0" y="335"/>
                  </a:cubicBezTo>
                  <a:cubicBezTo>
                    <a:pt x="67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"/>
            <p:cNvSpPr/>
            <p:nvPr/>
          </p:nvSpPr>
          <p:spPr>
            <a:xfrm>
              <a:off x="1292750" y="889400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extrusionOk="0">
                  <a:moveTo>
                    <a:pt x="735" y="168"/>
                  </a:moveTo>
                  <a:cubicBezTo>
                    <a:pt x="468" y="201"/>
                    <a:pt x="401" y="1"/>
                    <a:pt x="134" y="34"/>
                  </a:cubicBezTo>
                  <a:cubicBezTo>
                    <a:pt x="1" y="435"/>
                    <a:pt x="668" y="601"/>
                    <a:pt x="7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"/>
            <p:cNvSpPr/>
            <p:nvPr/>
          </p:nvSpPr>
          <p:spPr>
            <a:xfrm>
              <a:off x="2938100" y="918600"/>
              <a:ext cx="17550" cy="10875"/>
            </a:xfrm>
            <a:custGeom>
              <a:avLst/>
              <a:gdLst/>
              <a:ahLst/>
              <a:cxnLst/>
              <a:rect l="l" t="t" r="r" b="b"/>
              <a:pathLst>
                <a:path w="702" h="435" extrusionOk="0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"/>
            <p:cNvSpPr/>
            <p:nvPr/>
          </p:nvSpPr>
          <p:spPr>
            <a:xfrm>
              <a:off x="1193525" y="941950"/>
              <a:ext cx="22550" cy="16700"/>
            </a:xfrm>
            <a:custGeom>
              <a:avLst/>
              <a:gdLst/>
              <a:ahLst/>
              <a:cxnLst/>
              <a:rect l="l" t="t" r="r" b="b"/>
              <a:pathLst>
                <a:path w="902" h="668" extrusionOk="0">
                  <a:moveTo>
                    <a:pt x="901" y="267"/>
                  </a:moveTo>
                  <a:cubicBezTo>
                    <a:pt x="701" y="67"/>
                    <a:pt x="0" y="0"/>
                    <a:pt x="0" y="401"/>
                  </a:cubicBezTo>
                  <a:cubicBezTo>
                    <a:pt x="201" y="601"/>
                    <a:pt x="901" y="668"/>
                    <a:pt x="9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"/>
            <p:cNvSpPr/>
            <p:nvPr/>
          </p:nvSpPr>
          <p:spPr>
            <a:xfrm>
              <a:off x="1814800" y="94195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34" y="67"/>
                    <a:pt x="1" y="0"/>
                    <a:pt x="67" y="267"/>
                  </a:cubicBezTo>
                  <a:cubicBezTo>
                    <a:pt x="134" y="267"/>
                    <a:pt x="234" y="267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"/>
            <p:cNvSpPr/>
            <p:nvPr/>
          </p:nvSpPr>
          <p:spPr>
            <a:xfrm>
              <a:off x="2846375" y="945275"/>
              <a:ext cx="20025" cy="14200"/>
            </a:xfrm>
            <a:custGeom>
              <a:avLst/>
              <a:gdLst/>
              <a:ahLst/>
              <a:cxnLst/>
              <a:rect l="l" t="t" r="r" b="b"/>
              <a:pathLst>
                <a:path w="801" h="568" extrusionOk="0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"/>
            <p:cNvSpPr/>
            <p:nvPr/>
          </p:nvSpPr>
          <p:spPr>
            <a:xfrm>
              <a:off x="2230100" y="959450"/>
              <a:ext cx="31700" cy="12550"/>
            </a:xfrm>
            <a:custGeom>
              <a:avLst/>
              <a:gdLst/>
              <a:ahLst/>
              <a:cxnLst/>
              <a:rect l="l" t="t" r="r" b="b"/>
              <a:pathLst>
                <a:path w="1268" h="502" extrusionOk="0">
                  <a:moveTo>
                    <a:pt x="1001" y="1"/>
                  </a:moveTo>
                  <a:lnTo>
                    <a:pt x="267" y="1"/>
                  </a:lnTo>
                  <a:cubicBezTo>
                    <a:pt x="0" y="501"/>
                    <a:pt x="1268" y="501"/>
                    <a:pt x="10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"/>
            <p:cNvSpPr/>
            <p:nvPr/>
          </p:nvSpPr>
          <p:spPr>
            <a:xfrm>
              <a:off x="2406050" y="960300"/>
              <a:ext cx="50075" cy="42550"/>
            </a:xfrm>
            <a:custGeom>
              <a:avLst/>
              <a:gdLst/>
              <a:ahLst/>
              <a:cxnLst/>
              <a:rect l="l" t="t" r="r" b="b"/>
              <a:pathLst>
                <a:path w="2003" h="1702" extrusionOk="0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"/>
            <p:cNvSpPr/>
            <p:nvPr/>
          </p:nvSpPr>
          <p:spPr>
            <a:xfrm>
              <a:off x="1635500" y="966125"/>
              <a:ext cx="16700" cy="12550"/>
            </a:xfrm>
            <a:custGeom>
              <a:avLst/>
              <a:gdLst/>
              <a:ahLst/>
              <a:cxnLst/>
              <a:rect l="l" t="t" r="r" b="b"/>
              <a:pathLst>
                <a:path w="668" h="502" extrusionOk="0">
                  <a:moveTo>
                    <a:pt x="635" y="501"/>
                  </a:moveTo>
                  <a:cubicBezTo>
                    <a:pt x="668" y="101"/>
                    <a:pt x="434" y="1"/>
                    <a:pt x="67" y="34"/>
                  </a:cubicBezTo>
                  <a:cubicBezTo>
                    <a:pt x="1" y="434"/>
                    <a:pt x="368" y="434"/>
                    <a:pt x="635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"/>
            <p:cNvSpPr/>
            <p:nvPr/>
          </p:nvSpPr>
          <p:spPr>
            <a:xfrm>
              <a:off x="1592150" y="978650"/>
              <a:ext cx="15850" cy="15850"/>
            </a:xfrm>
            <a:custGeom>
              <a:avLst/>
              <a:gdLst/>
              <a:ahLst/>
              <a:cxnLst/>
              <a:rect l="l" t="t" r="r" b="b"/>
              <a:pathLst>
                <a:path w="634" h="634" extrusionOk="0">
                  <a:moveTo>
                    <a:pt x="601" y="567"/>
                  </a:moveTo>
                  <a:cubicBezTo>
                    <a:pt x="634" y="134"/>
                    <a:pt x="34" y="0"/>
                    <a:pt x="0" y="400"/>
                  </a:cubicBezTo>
                  <a:cubicBezTo>
                    <a:pt x="200" y="467"/>
                    <a:pt x="300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"/>
            <p:cNvSpPr/>
            <p:nvPr/>
          </p:nvSpPr>
          <p:spPr>
            <a:xfrm>
              <a:off x="1738925" y="980300"/>
              <a:ext cx="45050" cy="44225"/>
            </a:xfrm>
            <a:custGeom>
              <a:avLst/>
              <a:gdLst/>
              <a:ahLst/>
              <a:cxnLst/>
              <a:rect l="l" t="t" r="r" b="b"/>
              <a:pathLst>
                <a:path w="1802" h="1769" extrusionOk="0">
                  <a:moveTo>
                    <a:pt x="0" y="1068"/>
                  </a:moveTo>
                  <a:cubicBezTo>
                    <a:pt x="400" y="1535"/>
                    <a:pt x="1034" y="1769"/>
                    <a:pt x="1635" y="1669"/>
                  </a:cubicBezTo>
                  <a:cubicBezTo>
                    <a:pt x="1801" y="701"/>
                    <a:pt x="133" y="1"/>
                    <a:pt x="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"/>
            <p:cNvSpPr/>
            <p:nvPr/>
          </p:nvSpPr>
          <p:spPr>
            <a:xfrm>
              <a:off x="1587975" y="998650"/>
              <a:ext cx="15875" cy="15050"/>
            </a:xfrm>
            <a:custGeom>
              <a:avLst/>
              <a:gdLst/>
              <a:ahLst/>
              <a:cxnLst/>
              <a:rect l="l" t="t" r="r" b="b"/>
              <a:pathLst>
                <a:path w="635" h="602" extrusionOk="0">
                  <a:moveTo>
                    <a:pt x="634" y="201"/>
                  </a:moveTo>
                  <a:cubicBezTo>
                    <a:pt x="434" y="134"/>
                    <a:pt x="367" y="1"/>
                    <a:pt x="34" y="34"/>
                  </a:cubicBezTo>
                  <a:cubicBezTo>
                    <a:pt x="0" y="468"/>
                    <a:pt x="634" y="601"/>
                    <a:pt x="6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"/>
            <p:cNvSpPr/>
            <p:nvPr/>
          </p:nvSpPr>
          <p:spPr>
            <a:xfrm>
              <a:off x="3232475" y="1007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"/>
            <p:cNvSpPr/>
            <p:nvPr/>
          </p:nvSpPr>
          <p:spPr>
            <a:xfrm>
              <a:off x="2184225" y="1042850"/>
              <a:ext cx="28375" cy="30050"/>
            </a:xfrm>
            <a:custGeom>
              <a:avLst/>
              <a:gdLst/>
              <a:ahLst/>
              <a:cxnLst/>
              <a:rect l="l" t="t" r="r" b="b"/>
              <a:pathLst>
                <a:path w="1135" h="1202" extrusionOk="0">
                  <a:moveTo>
                    <a:pt x="67" y="468"/>
                  </a:moveTo>
                  <a:cubicBezTo>
                    <a:pt x="1" y="735"/>
                    <a:pt x="67" y="1001"/>
                    <a:pt x="201" y="1202"/>
                  </a:cubicBezTo>
                  <a:cubicBezTo>
                    <a:pt x="1135" y="1168"/>
                    <a:pt x="968" y="1"/>
                    <a:pt x="67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"/>
            <p:cNvSpPr/>
            <p:nvPr/>
          </p:nvSpPr>
          <p:spPr>
            <a:xfrm>
              <a:off x="2547825" y="105952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"/>
            <p:cNvSpPr/>
            <p:nvPr/>
          </p:nvSpPr>
          <p:spPr>
            <a:xfrm>
              <a:off x="2547825" y="105952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fill="none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"/>
            <p:cNvSpPr/>
            <p:nvPr/>
          </p:nvSpPr>
          <p:spPr>
            <a:xfrm>
              <a:off x="1395325" y="10803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568" y="1"/>
                  </a:moveTo>
                  <a:lnTo>
                    <a:pt x="1" y="1"/>
                  </a:lnTo>
                  <a:lnTo>
                    <a:pt x="1" y="301"/>
                  </a:lnTo>
                  <a:cubicBezTo>
                    <a:pt x="268" y="268"/>
                    <a:pt x="735" y="434"/>
                    <a:pt x="5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"/>
            <p:cNvSpPr/>
            <p:nvPr/>
          </p:nvSpPr>
          <p:spPr>
            <a:xfrm>
              <a:off x="2336000" y="1112075"/>
              <a:ext cx="18375" cy="20025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735" y="201"/>
                  </a:moveTo>
                  <a:cubicBezTo>
                    <a:pt x="501" y="0"/>
                    <a:pt x="201" y="0"/>
                    <a:pt x="1" y="201"/>
                  </a:cubicBezTo>
                  <a:cubicBezTo>
                    <a:pt x="34" y="801"/>
                    <a:pt x="635" y="601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"/>
            <p:cNvSpPr/>
            <p:nvPr/>
          </p:nvSpPr>
          <p:spPr>
            <a:xfrm>
              <a:off x="1999100" y="1122075"/>
              <a:ext cx="18375" cy="21700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0" y="534"/>
                  </a:moveTo>
                  <a:cubicBezTo>
                    <a:pt x="101" y="601"/>
                    <a:pt x="701" y="868"/>
                    <a:pt x="734" y="534"/>
                  </a:cubicBezTo>
                  <a:cubicBezTo>
                    <a:pt x="501" y="368"/>
                    <a:pt x="134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"/>
            <p:cNvSpPr/>
            <p:nvPr/>
          </p:nvSpPr>
          <p:spPr>
            <a:xfrm>
              <a:off x="2080000" y="1127075"/>
              <a:ext cx="43375" cy="36725"/>
            </a:xfrm>
            <a:custGeom>
              <a:avLst/>
              <a:gdLst/>
              <a:ahLst/>
              <a:cxnLst/>
              <a:rect l="l" t="t" r="r" b="b"/>
              <a:pathLst>
                <a:path w="1735" h="1469" extrusionOk="0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5"/>
            <p:cNvSpPr/>
            <p:nvPr/>
          </p:nvSpPr>
          <p:spPr>
            <a:xfrm>
              <a:off x="2080000" y="1127075"/>
              <a:ext cx="43375" cy="36725"/>
            </a:xfrm>
            <a:custGeom>
              <a:avLst/>
              <a:gdLst/>
              <a:ahLst/>
              <a:cxnLst/>
              <a:rect l="l" t="t" r="r" b="b"/>
              <a:pathLst>
                <a:path w="1735" h="1469" fill="none" extrusionOk="0">
                  <a:moveTo>
                    <a:pt x="267" y="1068"/>
                  </a:moveTo>
                  <a:cubicBezTo>
                    <a:pt x="534" y="1135"/>
                    <a:pt x="534" y="1469"/>
                    <a:pt x="1001" y="1368"/>
                  </a:cubicBezTo>
                  <a:cubicBezTo>
                    <a:pt x="1168" y="935"/>
                    <a:pt x="1635" y="835"/>
                    <a:pt x="1735" y="334"/>
                  </a:cubicBezTo>
                  <a:cubicBezTo>
                    <a:pt x="1201" y="1"/>
                    <a:pt x="0" y="101"/>
                    <a:pt x="267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5"/>
            <p:cNvSpPr/>
            <p:nvPr/>
          </p:nvSpPr>
          <p:spPr>
            <a:xfrm>
              <a:off x="1592150" y="1130425"/>
              <a:ext cx="37550" cy="37550"/>
            </a:xfrm>
            <a:custGeom>
              <a:avLst/>
              <a:gdLst/>
              <a:ahLst/>
              <a:cxnLst/>
              <a:rect l="l" t="t" r="r" b="b"/>
              <a:pathLst>
                <a:path w="1502" h="1502" extrusionOk="0">
                  <a:moveTo>
                    <a:pt x="1501" y="1368"/>
                  </a:moveTo>
                  <a:cubicBezTo>
                    <a:pt x="1501" y="0"/>
                    <a:pt x="0" y="1501"/>
                    <a:pt x="1501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"/>
            <p:cNvSpPr/>
            <p:nvPr/>
          </p:nvSpPr>
          <p:spPr>
            <a:xfrm>
              <a:off x="1417850" y="1126250"/>
              <a:ext cx="65075" cy="105925"/>
            </a:xfrm>
            <a:custGeom>
              <a:avLst/>
              <a:gdLst/>
              <a:ahLst/>
              <a:cxnLst/>
              <a:rect l="l" t="t" r="r" b="b"/>
              <a:pathLst>
                <a:path w="2603" h="4237" extrusionOk="0">
                  <a:moveTo>
                    <a:pt x="2602" y="1535"/>
                  </a:moveTo>
                  <a:cubicBezTo>
                    <a:pt x="1" y="0"/>
                    <a:pt x="1568" y="4237"/>
                    <a:pt x="2602" y="1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"/>
            <p:cNvSpPr/>
            <p:nvPr/>
          </p:nvSpPr>
          <p:spPr>
            <a:xfrm>
              <a:off x="2032450" y="1163775"/>
              <a:ext cx="28375" cy="16700"/>
            </a:xfrm>
            <a:custGeom>
              <a:avLst/>
              <a:gdLst/>
              <a:ahLst/>
              <a:cxnLst/>
              <a:rect l="l" t="t" r="r" b="b"/>
              <a:pathLst>
                <a:path w="1135" h="668" extrusionOk="0">
                  <a:moveTo>
                    <a:pt x="1001" y="634"/>
                  </a:moveTo>
                  <a:cubicBezTo>
                    <a:pt x="1135" y="1"/>
                    <a:pt x="668" y="1"/>
                    <a:pt x="134" y="34"/>
                  </a:cubicBezTo>
                  <a:cubicBezTo>
                    <a:pt x="1" y="668"/>
                    <a:pt x="468" y="668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"/>
            <p:cNvSpPr/>
            <p:nvPr/>
          </p:nvSpPr>
          <p:spPr>
            <a:xfrm>
              <a:off x="3014825" y="1167100"/>
              <a:ext cx="18375" cy="11700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"/>
            <p:cNvSpPr/>
            <p:nvPr/>
          </p:nvSpPr>
          <p:spPr>
            <a:xfrm>
              <a:off x="3239150" y="11679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"/>
            <p:cNvSpPr/>
            <p:nvPr/>
          </p:nvSpPr>
          <p:spPr>
            <a:xfrm>
              <a:off x="2808850" y="1162100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"/>
            <p:cNvSpPr/>
            <p:nvPr/>
          </p:nvSpPr>
          <p:spPr>
            <a:xfrm>
              <a:off x="1639675" y="1192975"/>
              <a:ext cx="12525" cy="12525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34" y="33"/>
                  </a:moveTo>
                  <a:cubicBezTo>
                    <a:pt x="1" y="367"/>
                    <a:pt x="167" y="500"/>
                    <a:pt x="468" y="467"/>
                  </a:cubicBezTo>
                  <a:cubicBezTo>
                    <a:pt x="501" y="167"/>
                    <a:pt x="3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"/>
            <p:cNvSpPr/>
            <p:nvPr/>
          </p:nvSpPr>
          <p:spPr>
            <a:xfrm>
              <a:off x="2898900" y="1192975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"/>
            <p:cNvSpPr/>
            <p:nvPr/>
          </p:nvSpPr>
          <p:spPr>
            <a:xfrm>
              <a:off x="2898900" y="1192975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fill="none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"/>
            <p:cNvSpPr/>
            <p:nvPr/>
          </p:nvSpPr>
          <p:spPr>
            <a:xfrm>
              <a:off x="3003150" y="1217975"/>
              <a:ext cx="25875" cy="17550"/>
            </a:xfrm>
            <a:custGeom>
              <a:avLst/>
              <a:gdLst/>
              <a:ahLst/>
              <a:cxnLst/>
              <a:rect l="l" t="t" r="r" b="b"/>
              <a:pathLst>
                <a:path w="1035" h="702" extrusionOk="0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"/>
            <p:cNvSpPr/>
            <p:nvPr/>
          </p:nvSpPr>
          <p:spPr>
            <a:xfrm>
              <a:off x="1922375" y="1225475"/>
              <a:ext cx="18375" cy="17550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4" y="335"/>
                  </a:moveTo>
                  <a:cubicBezTo>
                    <a:pt x="634" y="268"/>
                    <a:pt x="34" y="1"/>
                    <a:pt x="1" y="335"/>
                  </a:cubicBezTo>
                  <a:cubicBezTo>
                    <a:pt x="101" y="435"/>
                    <a:pt x="701" y="701"/>
                    <a:pt x="734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"/>
            <p:cNvSpPr/>
            <p:nvPr/>
          </p:nvSpPr>
          <p:spPr>
            <a:xfrm>
              <a:off x="2838875" y="1238000"/>
              <a:ext cx="56725" cy="47550"/>
            </a:xfrm>
            <a:custGeom>
              <a:avLst/>
              <a:gdLst/>
              <a:ahLst/>
              <a:cxnLst/>
              <a:rect l="l" t="t" r="r" b="b"/>
              <a:pathLst>
                <a:path w="2269" h="1902" extrusionOk="0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"/>
            <p:cNvSpPr/>
            <p:nvPr/>
          </p:nvSpPr>
          <p:spPr>
            <a:xfrm>
              <a:off x="1633000" y="1247175"/>
              <a:ext cx="17550" cy="30875"/>
            </a:xfrm>
            <a:custGeom>
              <a:avLst/>
              <a:gdLst/>
              <a:ahLst/>
              <a:cxnLst/>
              <a:rect l="l" t="t" r="r" b="b"/>
              <a:pathLst>
                <a:path w="702" h="1235" extrusionOk="0">
                  <a:moveTo>
                    <a:pt x="1" y="501"/>
                  </a:moveTo>
                  <a:cubicBezTo>
                    <a:pt x="601" y="1234"/>
                    <a:pt x="7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"/>
            <p:cNvSpPr/>
            <p:nvPr/>
          </p:nvSpPr>
          <p:spPr>
            <a:xfrm>
              <a:off x="2576175" y="1252175"/>
              <a:ext cx="30050" cy="26700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"/>
            <p:cNvSpPr/>
            <p:nvPr/>
          </p:nvSpPr>
          <p:spPr>
            <a:xfrm>
              <a:off x="3342550" y="1281350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"/>
            <p:cNvSpPr/>
            <p:nvPr/>
          </p:nvSpPr>
          <p:spPr>
            <a:xfrm>
              <a:off x="3342550" y="1281350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"/>
            <p:cNvSpPr/>
            <p:nvPr/>
          </p:nvSpPr>
          <p:spPr>
            <a:xfrm>
              <a:off x="1408675" y="1298875"/>
              <a:ext cx="19200" cy="13375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501"/>
                  </a:moveTo>
                  <a:cubicBezTo>
                    <a:pt x="768" y="0"/>
                    <a:pt x="434" y="0"/>
                    <a:pt x="34" y="34"/>
                  </a:cubicBezTo>
                  <a:cubicBezTo>
                    <a:pt x="1" y="434"/>
                    <a:pt x="234" y="534"/>
                    <a:pt x="634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"/>
            <p:cNvSpPr/>
            <p:nvPr/>
          </p:nvSpPr>
          <p:spPr>
            <a:xfrm>
              <a:off x="1765600" y="1306375"/>
              <a:ext cx="43400" cy="40900"/>
            </a:xfrm>
            <a:custGeom>
              <a:avLst/>
              <a:gdLst/>
              <a:ahLst/>
              <a:cxnLst/>
              <a:rect l="l" t="t" r="r" b="b"/>
              <a:pathLst>
                <a:path w="1736" h="1636" extrusionOk="0">
                  <a:moveTo>
                    <a:pt x="267" y="34"/>
                  </a:moveTo>
                  <a:cubicBezTo>
                    <a:pt x="0" y="634"/>
                    <a:pt x="501" y="1235"/>
                    <a:pt x="834" y="1635"/>
                  </a:cubicBezTo>
                  <a:cubicBezTo>
                    <a:pt x="1502" y="1568"/>
                    <a:pt x="1702" y="1035"/>
                    <a:pt x="1735" y="334"/>
                  </a:cubicBezTo>
                  <a:cubicBezTo>
                    <a:pt x="1268" y="101"/>
                    <a:pt x="768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"/>
            <p:cNvSpPr/>
            <p:nvPr/>
          </p:nvSpPr>
          <p:spPr>
            <a:xfrm>
              <a:off x="3147425" y="1306375"/>
              <a:ext cx="23375" cy="20050"/>
            </a:xfrm>
            <a:custGeom>
              <a:avLst/>
              <a:gdLst/>
              <a:ahLst/>
              <a:cxnLst/>
              <a:rect l="l" t="t" r="r" b="b"/>
              <a:pathLst>
                <a:path w="935" h="802" extrusionOk="0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"/>
            <p:cNvSpPr/>
            <p:nvPr/>
          </p:nvSpPr>
          <p:spPr>
            <a:xfrm>
              <a:off x="3134900" y="1323900"/>
              <a:ext cx="19225" cy="23375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"/>
            <p:cNvSpPr/>
            <p:nvPr/>
          </p:nvSpPr>
          <p:spPr>
            <a:xfrm>
              <a:off x="3039000" y="1331400"/>
              <a:ext cx="10875" cy="8350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"/>
            <p:cNvSpPr/>
            <p:nvPr/>
          </p:nvSpPr>
          <p:spPr>
            <a:xfrm>
              <a:off x="1207700" y="1349750"/>
              <a:ext cx="19200" cy="13350"/>
            </a:xfrm>
            <a:custGeom>
              <a:avLst/>
              <a:gdLst/>
              <a:ahLst/>
              <a:cxnLst/>
              <a:rect l="l" t="t" r="r" b="b"/>
              <a:pathLst>
                <a:path w="768" h="534" extrusionOk="0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"/>
            <p:cNvSpPr/>
            <p:nvPr/>
          </p:nvSpPr>
          <p:spPr>
            <a:xfrm>
              <a:off x="1207700" y="1349750"/>
              <a:ext cx="19200" cy="13350"/>
            </a:xfrm>
            <a:custGeom>
              <a:avLst/>
              <a:gdLst/>
              <a:ahLst/>
              <a:cxnLst/>
              <a:rect l="l" t="t" r="r" b="b"/>
              <a:pathLst>
                <a:path w="768" h="534" fill="none" extrusionOk="0">
                  <a:moveTo>
                    <a:pt x="34" y="67"/>
                  </a:moveTo>
                  <a:cubicBezTo>
                    <a:pt x="1" y="434"/>
                    <a:pt x="234" y="534"/>
                    <a:pt x="634" y="467"/>
                  </a:cubicBezTo>
                  <a:cubicBezTo>
                    <a:pt x="768" y="0"/>
                    <a:pt x="401" y="0"/>
                    <a:pt x="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5"/>
            <p:cNvSpPr/>
            <p:nvPr/>
          </p:nvSpPr>
          <p:spPr>
            <a:xfrm>
              <a:off x="1976575" y="1351400"/>
              <a:ext cx="22550" cy="22550"/>
            </a:xfrm>
            <a:custGeom>
              <a:avLst/>
              <a:gdLst/>
              <a:ahLst/>
              <a:cxnLst/>
              <a:rect l="l" t="t" r="r" b="b"/>
              <a:pathLst>
                <a:path w="902" h="902" extrusionOk="0">
                  <a:moveTo>
                    <a:pt x="34" y="301"/>
                  </a:moveTo>
                  <a:cubicBezTo>
                    <a:pt x="1" y="568"/>
                    <a:pt x="201" y="601"/>
                    <a:pt x="168" y="868"/>
                  </a:cubicBezTo>
                  <a:cubicBezTo>
                    <a:pt x="635" y="902"/>
                    <a:pt x="868" y="701"/>
                    <a:pt x="901" y="301"/>
                  </a:cubicBezTo>
                  <a:cubicBezTo>
                    <a:pt x="568" y="234"/>
                    <a:pt x="301" y="1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"/>
            <p:cNvSpPr/>
            <p:nvPr/>
          </p:nvSpPr>
          <p:spPr>
            <a:xfrm>
              <a:off x="1713050" y="1370600"/>
              <a:ext cx="36725" cy="51725"/>
            </a:xfrm>
            <a:custGeom>
              <a:avLst/>
              <a:gdLst/>
              <a:ahLst/>
              <a:cxnLst/>
              <a:rect l="l" t="t" r="r" b="b"/>
              <a:pathLst>
                <a:path w="1469" h="2069" extrusionOk="0">
                  <a:moveTo>
                    <a:pt x="34" y="701"/>
                  </a:moveTo>
                  <a:cubicBezTo>
                    <a:pt x="268" y="1168"/>
                    <a:pt x="1" y="1234"/>
                    <a:pt x="34" y="1868"/>
                  </a:cubicBezTo>
                  <a:cubicBezTo>
                    <a:pt x="301" y="2002"/>
                    <a:pt x="601" y="2068"/>
                    <a:pt x="902" y="2002"/>
                  </a:cubicBezTo>
                  <a:cubicBezTo>
                    <a:pt x="1469" y="1101"/>
                    <a:pt x="902" y="0"/>
                    <a:pt x="34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"/>
            <p:cNvSpPr/>
            <p:nvPr/>
          </p:nvSpPr>
          <p:spPr>
            <a:xfrm>
              <a:off x="1611325" y="1389775"/>
              <a:ext cx="25875" cy="22525"/>
            </a:xfrm>
            <a:custGeom>
              <a:avLst/>
              <a:gdLst/>
              <a:ahLst/>
              <a:cxnLst/>
              <a:rect l="l" t="t" r="r" b="b"/>
              <a:pathLst>
                <a:path w="1035" h="901" extrusionOk="0">
                  <a:moveTo>
                    <a:pt x="0" y="234"/>
                  </a:moveTo>
                  <a:cubicBezTo>
                    <a:pt x="0" y="901"/>
                    <a:pt x="1001" y="901"/>
                    <a:pt x="1034" y="234"/>
                  </a:cubicBezTo>
                  <a:cubicBezTo>
                    <a:pt x="701" y="0"/>
                    <a:pt x="301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"/>
            <p:cNvSpPr/>
            <p:nvPr/>
          </p:nvSpPr>
          <p:spPr>
            <a:xfrm>
              <a:off x="2924750" y="1408125"/>
              <a:ext cx="16725" cy="16700"/>
            </a:xfrm>
            <a:custGeom>
              <a:avLst/>
              <a:gdLst/>
              <a:ahLst/>
              <a:cxnLst/>
              <a:rect l="l" t="t" r="r" b="b"/>
              <a:pathLst>
                <a:path w="669" h="668" extrusionOk="0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"/>
            <p:cNvSpPr/>
            <p:nvPr/>
          </p:nvSpPr>
          <p:spPr>
            <a:xfrm>
              <a:off x="1371150" y="1412275"/>
              <a:ext cx="18375" cy="11700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701" y="201"/>
                  </a:moveTo>
                  <a:cubicBezTo>
                    <a:pt x="501" y="201"/>
                    <a:pt x="501" y="1"/>
                    <a:pt x="234" y="34"/>
                  </a:cubicBezTo>
                  <a:cubicBezTo>
                    <a:pt x="1" y="401"/>
                    <a:pt x="734" y="468"/>
                    <a:pt x="7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"/>
            <p:cNvSpPr/>
            <p:nvPr/>
          </p:nvSpPr>
          <p:spPr>
            <a:xfrm>
              <a:off x="2072475" y="141395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"/>
            <p:cNvSpPr/>
            <p:nvPr/>
          </p:nvSpPr>
          <p:spPr>
            <a:xfrm>
              <a:off x="2486125" y="1415625"/>
              <a:ext cx="22525" cy="19200"/>
            </a:xfrm>
            <a:custGeom>
              <a:avLst/>
              <a:gdLst/>
              <a:ahLst/>
              <a:cxnLst/>
              <a:rect l="l" t="t" r="r" b="b"/>
              <a:pathLst>
                <a:path w="901" h="768" extrusionOk="0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"/>
            <p:cNvSpPr/>
            <p:nvPr/>
          </p:nvSpPr>
          <p:spPr>
            <a:xfrm>
              <a:off x="1231875" y="1433975"/>
              <a:ext cx="21725" cy="11700"/>
            </a:xfrm>
            <a:custGeom>
              <a:avLst/>
              <a:gdLst/>
              <a:ahLst/>
              <a:cxnLst/>
              <a:rect l="l" t="t" r="r" b="b"/>
              <a:pathLst>
                <a:path w="869" h="468" extrusionOk="0">
                  <a:moveTo>
                    <a:pt x="234" y="67"/>
                  </a:moveTo>
                  <a:cubicBezTo>
                    <a:pt x="1" y="467"/>
                    <a:pt x="868" y="467"/>
                    <a:pt x="835" y="200"/>
                  </a:cubicBezTo>
                  <a:cubicBezTo>
                    <a:pt x="635" y="167"/>
                    <a:pt x="535" y="0"/>
                    <a:pt x="2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"/>
            <p:cNvSpPr/>
            <p:nvPr/>
          </p:nvSpPr>
          <p:spPr>
            <a:xfrm>
              <a:off x="2406050" y="1432300"/>
              <a:ext cx="40050" cy="39225"/>
            </a:xfrm>
            <a:custGeom>
              <a:avLst/>
              <a:gdLst/>
              <a:ahLst/>
              <a:cxnLst/>
              <a:rect l="l" t="t" r="r" b="b"/>
              <a:pathLst>
                <a:path w="1602" h="1569" extrusionOk="0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"/>
            <p:cNvSpPr/>
            <p:nvPr/>
          </p:nvSpPr>
          <p:spPr>
            <a:xfrm>
              <a:off x="1507925" y="1438150"/>
              <a:ext cx="26700" cy="25875"/>
            </a:xfrm>
            <a:custGeom>
              <a:avLst/>
              <a:gdLst/>
              <a:ahLst/>
              <a:cxnLst/>
              <a:rect l="l" t="t" r="r" b="b"/>
              <a:pathLst>
                <a:path w="1068" h="1035" extrusionOk="0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"/>
            <p:cNvSpPr/>
            <p:nvPr/>
          </p:nvSpPr>
          <p:spPr>
            <a:xfrm>
              <a:off x="1507925" y="1438150"/>
              <a:ext cx="26700" cy="25875"/>
            </a:xfrm>
            <a:custGeom>
              <a:avLst/>
              <a:gdLst/>
              <a:ahLst/>
              <a:cxnLst/>
              <a:rect l="l" t="t" r="r" b="b"/>
              <a:pathLst>
                <a:path w="1068" h="1035" fill="none" extrusionOk="0">
                  <a:moveTo>
                    <a:pt x="1068" y="467"/>
                  </a:moveTo>
                  <a:cubicBezTo>
                    <a:pt x="767" y="334"/>
                    <a:pt x="367" y="0"/>
                    <a:pt x="33" y="334"/>
                  </a:cubicBezTo>
                  <a:cubicBezTo>
                    <a:pt x="0" y="600"/>
                    <a:pt x="200" y="667"/>
                    <a:pt x="167" y="901"/>
                  </a:cubicBezTo>
                  <a:cubicBezTo>
                    <a:pt x="534" y="1034"/>
                    <a:pt x="901" y="834"/>
                    <a:pt x="1068" y="5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"/>
            <p:cNvSpPr/>
            <p:nvPr/>
          </p:nvSpPr>
          <p:spPr>
            <a:xfrm>
              <a:off x="1464550" y="1444800"/>
              <a:ext cx="20050" cy="11700"/>
            </a:xfrm>
            <a:custGeom>
              <a:avLst/>
              <a:gdLst/>
              <a:ahLst/>
              <a:cxnLst/>
              <a:rect l="l" t="t" r="r" b="b"/>
              <a:pathLst>
                <a:path w="802" h="468" extrusionOk="0">
                  <a:moveTo>
                    <a:pt x="1" y="68"/>
                  </a:moveTo>
                  <a:cubicBezTo>
                    <a:pt x="1" y="468"/>
                    <a:pt x="367" y="468"/>
                    <a:pt x="734" y="468"/>
                  </a:cubicBezTo>
                  <a:cubicBezTo>
                    <a:pt x="801" y="34"/>
                    <a:pt x="434" y="1"/>
                    <a:pt x="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"/>
            <p:cNvSpPr/>
            <p:nvPr/>
          </p:nvSpPr>
          <p:spPr>
            <a:xfrm>
              <a:off x="1625500" y="1456475"/>
              <a:ext cx="11700" cy="8375"/>
            </a:xfrm>
            <a:custGeom>
              <a:avLst/>
              <a:gdLst/>
              <a:ahLst/>
              <a:cxnLst/>
              <a:rect l="l" t="t" r="r" b="b"/>
              <a:pathLst>
                <a:path w="468" h="335" extrusionOk="0">
                  <a:moveTo>
                    <a:pt x="0" y="68"/>
                  </a:moveTo>
                  <a:lnTo>
                    <a:pt x="0" y="334"/>
                  </a:lnTo>
                  <a:lnTo>
                    <a:pt x="467" y="334"/>
                  </a:lnTo>
                  <a:cubicBezTo>
                    <a:pt x="467" y="68"/>
                    <a:pt x="301" y="1"/>
                    <a:pt x="0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"/>
            <p:cNvSpPr/>
            <p:nvPr/>
          </p:nvSpPr>
          <p:spPr>
            <a:xfrm>
              <a:off x="1582125" y="1472325"/>
              <a:ext cx="6700" cy="6700"/>
            </a:xfrm>
            <a:custGeom>
              <a:avLst/>
              <a:gdLst/>
              <a:ahLst/>
              <a:cxnLst/>
              <a:rect l="l" t="t" r="r" b="b"/>
              <a:pathLst>
                <a:path w="268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68" y="268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"/>
            <p:cNvSpPr/>
            <p:nvPr/>
          </p:nvSpPr>
          <p:spPr>
            <a:xfrm>
              <a:off x="3363400" y="14681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"/>
            <p:cNvSpPr/>
            <p:nvPr/>
          </p:nvSpPr>
          <p:spPr>
            <a:xfrm>
              <a:off x="2942275" y="1479000"/>
              <a:ext cx="36725" cy="41725"/>
            </a:xfrm>
            <a:custGeom>
              <a:avLst/>
              <a:gdLst/>
              <a:ahLst/>
              <a:cxnLst/>
              <a:rect l="l" t="t" r="r" b="b"/>
              <a:pathLst>
                <a:path w="1469" h="1669" extrusionOk="0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"/>
            <p:cNvSpPr/>
            <p:nvPr/>
          </p:nvSpPr>
          <p:spPr>
            <a:xfrm>
              <a:off x="1326125" y="1483175"/>
              <a:ext cx="15025" cy="19200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0" y="0"/>
                  </a:moveTo>
                  <a:cubicBezTo>
                    <a:pt x="0" y="768"/>
                    <a:pt x="601" y="134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"/>
            <p:cNvSpPr/>
            <p:nvPr/>
          </p:nvSpPr>
          <p:spPr>
            <a:xfrm>
              <a:off x="1517925" y="14931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34" y="34"/>
                  </a:moveTo>
                  <a:cubicBezTo>
                    <a:pt x="0" y="401"/>
                    <a:pt x="734" y="434"/>
                    <a:pt x="668" y="167"/>
                  </a:cubicBezTo>
                  <a:cubicBezTo>
                    <a:pt x="501" y="167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"/>
            <p:cNvSpPr/>
            <p:nvPr/>
          </p:nvSpPr>
          <p:spPr>
            <a:xfrm>
              <a:off x="3331725" y="14973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"/>
            <p:cNvSpPr/>
            <p:nvPr/>
          </p:nvSpPr>
          <p:spPr>
            <a:xfrm>
              <a:off x="2804675" y="1518200"/>
              <a:ext cx="40050" cy="34200"/>
            </a:xfrm>
            <a:custGeom>
              <a:avLst/>
              <a:gdLst/>
              <a:ahLst/>
              <a:cxnLst/>
              <a:rect l="l" t="t" r="r" b="b"/>
              <a:pathLst>
                <a:path w="1602" h="1368" extrusionOk="0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"/>
            <p:cNvSpPr/>
            <p:nvPr/>
          </p:nvSpPr>
          <p:spPr>
            <a:xfrm>
              <a:off x="1349475" y="153155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"/>
            <p:cNvSpPr/>
            <p:nvPr/>
          </p:nvSpPr>
          <p:spPr>
            <a:xfrm>
              <a:off x="1349475" y="153155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fill="none" extrusionOk="0">
                  <a:moveTo>
                    <a:pt x="67" y="267"/>
                  </a:moveTo>
                  <a:cubicBezTo>
                    <a:pt x="167" y="267"/>
                    <a:pt x="234" y="267"/>
                    <a:pt x="234" y="400"/>
                  </a:cubicBezTo>
                  <a:lnTo>
                    <a:pt x="501" y="400"/>
                  </a:lnTo>
                  <a:cubicBezTo>
                    <a:pt x="734" y="33"/>
                    <a:pt x="0" y="0"/>
                    <a:pt x="67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"/>
            <p:cNvSpPr/>
            <p:nvPr/>
          </p:nvSpPr>
          <p:spPr>
            <a:xfrm>
              <a:off x="1235225" y="1545725"/>
              <a:ext cx="24200" cy="24200"/>
            </a:xfrm>
            <a:custGeom>
              <a:avLst/>
              <a:gdLst/>
              <a:ahLst/>
              <a:cxnLst/>
              <a:rect l="l" t="t" r="r" b="b"/>
              <a:pathLst>
                <a:path w="968" h="968" extrusionOk="0">
                  <a:moveTo>
                    <a:pt x="100" y="134"/>
                  </a:moveTo>
                  <a:cubicBezTo>
                    <a:pt x="0" y="634"/>
                    <a:pt x="868" y="967"/>
                    <a:pt x="968" y="434"/>
                  </a:cubicBezTo>
                  <a:cubicBezTo>
                    <a:pt x="734" y="300"/>
                    <a:pt x="601" y="0"/>
                    <a:pt x="100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"/>
            <p:cNvSpPr/>
            <p:nvPr/>
          </p:nvSpPr>
          <p:spPr>
            <a:xfrm>
              <a:off x="3164925" y="1554900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"/>
            <p:cNvSpPr/>
            <p:nvPr/>
          </p:nvSpPr>
          <p:spPr>
            <a:xfrm>
              <a:off x="1563800" y="1552375"/>
              <a:ext cx="40050" cy="50900"/>
            </a:xfrm>
            <a:custGeom>
              <a:avLst/>
              <a:gdLst/>
              <a:ahLst/>
              <a:cxnLst/>
              <a:rect l="l" t="t" r="r" b="b"/>
              <a:pathLst>
                <a:path w="1602" h="2036" extrusionOk="0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"/>
            <p:cNvSpPr/>
            <p:nvPr/>
          </p:nvSpPr>
          <p:spPr>
            <a:xfrm>
              <a:off x="1563800" y="1552375"/>
              <a:ext cx="40050" cy="50900"/>
            </a:xfrm>
            <a:custGeom>
              <a:avLst/>
              <a:gdLst/>
              <a:ahLst/>
              <a:cxnLst/>
              <a:rect l="l" t="t" r="r" b="b"/>
              <a:pathLst>
                <a:path w="1602" h="2036" fill="none" extrusionOk="0">
                  <a:moveTo>
                    <a:pt x="1601" y="735"/>
                  </a:moveTo>
                  <a:cubicBezTo>
                    <a:pt x="934" y="1"/>
                    <a:pt x="67" y="835"/>
                    <a:pt x="0" y="1602"/>
                  </a:cubicBezTo>
                  <a:cubicBezTo>
                    <a:pt x="267" y="1669"/>
                    <a:pt x="267" y="2036"/>
                    <a:pt x="734" y="1902"/>
                  </a:cubicBezTo>
                  <a:cubicBezTo>
                    <a:pt x="901" y="1402"/>
                    <a:pt x="1501" y="1302"/>
                    <a:pt x="1601" y="7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"/>
            <p:cNvSpPr/>
            <p:nvPr/>
          </p:nvSpPr>
          <p:spPr>
            <a:xfrm>
              <a:off x="2560325" y="1563225"/>
              <a:ext cx="46725" cy="36725"/>
            </a:xfrm>
            <a:custGeom>
              <a:avLst/>
              <a:gdLst/>
              <a:ahLst/>
              <a:cxnLst/>
              <a:rect l="l" t="t" r="r" b="b"/>
              <a:pathLst>
                <a:path w="1869" h="1469" extrusionOk="0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"/>
            <p:cNvSpPr/>
            <p:nvPr/>
          </p:nvSpPr>
          <p:spPr>
            <a:xfrm>
              <a:off x="1409500" y="15790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567"/>
                  </a:moveTo>
                  <a:cubicBezTo>
                    <a:pt x="635" y="167"/>
                    <a:pt x="34" y="0"/>
                    <a:pt x="1" y="434"/>
                  </a:cubicBezTo>
                  <a:cubicBezTo>
                    <a:pt x="201" y="467"/>
                    <a:pt x="301" y="634"/>
                    <a:pt x="60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"/>
            <p:cNvSpPr/>
            <p:nvPr/>
          </p:nvSpPr>
          <p:spPr>
            <a:xfrm>
              <a:off x="2215075" y="1588250"/>
              <a:ext cx="20050" cy="18375"/>
            </a:xfrm>
            <a:custGeom>
              <a:avLst/>
              <a:gdLst/>
              <a:ahLst/>
              <a:cxnLst/>
              <a:rect l="l" t="t" r="r" b="b"/>
              <a:pathLst>
                <a:path w="802" h="735" extrusionOk="0">
                  <a:moveTo>
                    <a:pt x="735" y="34"/>
                  </a:moveTo>
                  <a:cubicBezTo>
                    <a:pt x="368" y="34"/>
                    <a:pt x="34" y="0"/>
                    <a:pt x="1" y="334"/>
                  </a:cubicBezTo>
                  <a:cubicBezTo>
                    <a:pt x="234" y="634"/>
                    <a:pt x="802" y="734"/>
                    <a:pt x="735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"/>
            <p:cNvSpPr/>
            <p:nvPr/>
          </p:nvSpPr>
          <p:spPr>
            <a:xfrm>
              <a:off x="1442025" y="1643275"/>
              <a:ext cx="45075" cy="55900"/>
            </a:xfrm>
            <a:custGeom>
              <a:avLst/>
              <a:gdLst/>
              <a:ahLst/>
              <a:cxnLst/>
              <a:rect l="l" t="t" r="r" b="b"/>
              <a:pathLst>
                <a:path w="1803" h="2236" extrusionOk="0">
                  <a:moveTo>
                    <a:pt x="768" y="34"/>
                  </a:moveTo>
                  <a:cubicBezTo>
                    <a:pt x="1" y="701"/>
                    <a:pt x="1268" y="2236"/>
                    <a:pt x="1802" y="1502"/>
                  </a:cubicBezTo>
                  <a:cubicBezTo>
                    <a:pt x="902" y="1402"/>
                    <a:pt x="1602" y="601"/>
                    <a:pt x="1802" y="334"/>
                  </a:cubicBezTo>
                  <a:cubicBezTo>
                    <a:pt x="1435" y="1"/>
                    <a:pt x="1068" y="168"/>
                    <a:pt x="7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"/>
            <p:cNvSpPr/>
            <p:nvPr/>
          </p:nvSpPr>
          <p:spPr>
            <a:xfrm>
              <a:off x="3431800" y="1618275"/>
              <a:ext cx="122600" cy="84250"/>
            </a:xfrm>
            <a:custGeom>
              <a:avLst/>
              <a:gdLst/>
              <a:ahLst/>
              <a:cxnLst/>
              <a:rect l="l" t="t" r="r" b="b"/>
              <a:pathLst>
                <a:path w="4904" h="3370" extrusionOk="0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"/>
            <p:cNvSpPr/>
            <p:nvPr/>
          </p:nvSpPr>
          <p:spPr>
            <a:xfrm>
              <a:off x="1406175" y="1655800"/>
              <a:ext cx="19200" cy="15025"/>
            </a:xfrm>
            <a:custGeom>
              <a:avLst/>
              <a:gdLst/>
              <a:ahLst/>
              <a:cxnLst/>
              <a:rect l="l" t="t" r="r" b="b"/>
              <a:pathLst>
                <a:path w="768" h="601" extrusionOk="0">
                  <a:moveTo>
                    <a:pt x="734" y="567"/>
                  </a:moveTo>
                  <a:cubicBezTo>
                    <a:pt x="768" y="100"/>
                    <a:pt x="134" y="0"/>
                    <a:pt x="1" y="401"/>
                  </a:cubicBezTo>
                  <a:cubicBezTo>
                    <a:pt x="201" y="567"/>
                    <a:pt x="468" y="601"/>
                    <a:pt x="734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"/>
            <p:cNvSpPr/>
            <p:nvPr/>
          </p:nvSpPr>
          <p:spPr>
            <a:xfrm>
              <a:off x="1691375" y="1683325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1" y="467"/>
                  </a:moveTo>
                  <a:cubicBezTo>
                    <a:pt x="368" y="1034"/>
                    <a:pt x="234" y="0"/>
                    <a:pt x="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"/>
            <p:cNvSpPr/>
            <p:nvPr/>
          </p:nvSpPr>
          <p:spPr>
            <a:xfrm>
              <a:off x="2379375" y="17025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"/>
            <p:cNvSpPr/>
            <p:nvPr/>
          </p:nvSpPr>
          <p:spPr>
            <a:xfrm>
              <a:off x="3441800" y="1709175"/>
              <a:ext cx="19200" cy="17525"/>
            </a:xfrm>
            <a:custGeom>
              <a:avLst/>
              <a:gdLst/>
              <a:ahLst/>
              <a:cxnLst/>
              <a:rect l="l" t="t" r="r" b="b"/>
              <a:pathLst>
                <a:path w="768" h="701" extrusionOk="0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"/>
            <p:cNvSpPr/>
            <p:nvPr/>
          </p:nvSpPr>
          <p:spPr>
            <a:xfrm>
              <a:off x="2295150" y="171332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"/>
            <p:cNvSpPr/>
            <p:nvPr/>
          </p:nvSpPr>
          <p:spPr>
            <a:xfrm>
              <a:off x="1885675" y="1726675"/>
              <a:ext cx="15050" cy="17550"/>
            </a:xfrm>
            <a:custGeom>
              <a:avLst/>
              <a:gdLst/>
              <a:ahLst/>
              <a:cxnLst/>
              <a:rect l="l" t="t" r="r" b="b"/>
              <a:pathLst>
                <a:path w="602" h="702" extrusionOk="0">
                  <a:moveTo>
                    <a:pt x="601" y="334"/>
                  </a:moveTo>
                  <a:cubicBezTo>
                    <a:pt x="501" y="301"/>
                    <a:pt x="34" y="1"/>
                    <a:pt x="1" y="334"/>
                  </a:cubicBezTo>
                  <a:cubicBezTo>
                    <a:pt x="101" y="401"/>
                    <a:pt x="568" y="701"/>
                    <a:pt x="6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"/>
            <p:cNvSpPr/>
            <p:nvPr/>
          </p:nvSpPr>
          <p:spPr>
            <a:xfrm>
              <a:off x="1261900" y="1735850"/>
              <a:ext cx="24225" cy="18375"/>
            </a:xfrm>
            <a:custGeom>
              <a:avLst/>
              <a:gdLst/>
              <a:ahLst/>
              <a:cxnLst/>
              <a:rect l="l" t="t" r="r" b="b"/>
              <a:pathLst>
                <a:path w="969" h="735" extrusionOk="0">
                  <a:moveTo>
                    <a:pt x="67" y="267"/>
                  </a:moveTo>
                  <a:cubicBezTo>
                    <a:pt x="1" y="734"/>
                    <a:pt x="368" y="734"/>
                    <a:pt x="801" y="734"/>
                  </a:cubicBezTo>
                  <a:cubicBezTo>
                    <a:pt x="968" y="134"/>
                    <a:pt x="334" y="1"/>
                    <a:pt x="67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"/>
            <p:cNvSpPr/>
            <p:nvPr/>
          </p:nvSpPr>
          <p:spPr>
            <a:xfrm>
              <a:off x="2167550" y="1757525"/>
              <a:ext cx="13375" cy="15050"/>
            </a:xfrm>
            <a:custGeom>
              <a:avLst/>
              <a:gdLst/>
              <a:ahLst/>
              <a:cxnLst/>
              <a:rect l="l" t="t" r="r" b="b"/>
              <a:pathLst>
                <a:path w="535" h="602" extrusionOk="0">
                  <a:moveTo>
                    <a:pt x="1" y="1"/>
                  </a:moveTo>
                  <a:lnTo>
                    <a:pt x="1" y="301"/>
                  </a:lnTo>
                  <a:cubicBezTo>
                    <a:pt x="401" y="601"/>
                    <a:pt x="534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"/>
            <p:cNvSpPr/>
            <p:nvPr/>
          </p:nvSpPr>
          <p:spPr>
            <a:xfrm>
              <a:off x="2958125" y="1755875"/>
              <a:ext cx="23375" cy="24200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"/>
            <p:cNvSpPr/>
            <p:nvPr/>
          </p:nvSpPr>
          <p:spPr>
            <a:xfrm>
              <a:off x="2143375" y="1785875"/>
              <a:ext cx="14200" cy="14225"/>
            </a:xfrm>
            <a:custGeom>
              <a:avLst/>
              <a:gdLst/>
              <a:ahLst/>
              <a:cxnLst/>
              <a:rect l="l" t="t" r="r" b="b"/>
              <a:pathLst>
                <a:path w="568" h="569" extrusionOk="0">
                  <a:moveTo>
                    <a:pt x="534" y="468"/>
                  </a:moveTo>
                  <a:cubicBezTo>
                    <a:pt x="567" y="168"/>
                    <a:pt x="401" y="1"/>
                    <a:pt x="100" y="34"/>
                  </a:cubicBezTo>
                  <a:cubicBezTo>
                    <a:pt x="0" y="401"/>
                    <a:pt x="134" y="568"/>
                    <a:pt x="5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"/>
            <p:cNvSpPr/>
            <p:nvPr/>
          </p:nvSpPr>
          <p:spPr>
            <a:xfrm>
              <a:off x="1743075" y="1792550"/>
              <a:ext cx="14200" cy="18375"/>
            </a:xfrm>
            <a:custGeom>
              <a:avLst/>
              <a:gdLst/>
              <a:ahLst/>
              <a:cxnLst/>
              <a:rect l="l" t="t" r="r" b="b"/>
              <a:pathLst>
                <a:path w="568" h="735" extrusionOk="0">
                  <a:moveTo>
                    <a:pt x="568" y="368"/>
                  </a:moveTo>
                  <a:cubicBezTo>
                    <a:pt x="501" y="334"/>
                    <a:pt x="1" y="1"/>
                    <a:pt x="1" y="368"/>
                  </a:cubicBezTo>
                  <a:cubicBezTo>
                    <a:pt x="101" y="401"/>
                    <a:pt x="568" y="735"/>
                    <a:pt x="5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"/>
            <p:cNvSpPr/>
            <p:nvPr/>
          </p:nvSpPr>
          <p:spPr>
            <a:xfrm>
              <a:off x="3389250" y="1794225"/>
              <a:ext cx="24225" cy="12525"/>
            </a:xfrm>
            <a:custGeom>
              <a:avLst/>
              <a:gdLst/>
              <a:ahLst/>
              <a:cxnLst/>
              <a:rect l="l" t="t" r="r" b="b"/>
              <a:pathLst>
                <a:path w="969" h="501" extrusionOk="0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"/>
            <p:cNvSpPr/>
            <p:nvPr/>
          </p:nvSpPr>
          <p:spPr>
            <a:xfrm>
              <a:off x="3496000" y="1800075"/>
              <a:ext cx="15025" cy="19200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"/>
            <p:cNvSpPr/>
            <p:nvPr/>
          </p:nvSpPr>
          <p:spPr>
            <a:xfrm>
              <a:off x="3496000" y="1800075"/>
              <a:ext cx="15025" cy="19200"/>
            </a:xfrm>
            <a:custGeom>
              <a:avLst/>
              <a:gdLst/>
              <a:ahLst/>
              <a:cxnLst/>
              <a:rect l="l" t="t" r="r" b="b"/>
              <a:pathLst>
                <a:path w="601" h="768" fill="none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"/>
            <p:cNvSpPr/>
            <p:nvPr/>
          </p:nvSpPr>
          <p:spPr>
            <a:xfrm>
              <a:off x="2672925" y="1811750"/>
              <a:ext cx="37550" cy="36700"/>
            </a:xfrm>
            <a:custGeom>
              <a:avLst/>
              <a:gdLst/>
              <a:ahLst/>
              <a:cxnLst/>
              <a:rect l="l" t="t" r="r" b="b"/>
              <a:pathLst>
                <a:path w="1502" h="1468" extrusionOk="0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"/>
            <p:cNvSpPr/>
            <p:nvPr/>
          </p:nvSpPr>
          <p:spPr>
            <a:xfrm>
              <a:off x="1877350" y="184927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34" y="267"/>
                  </a:moveTo>
                  <a:cubicBezTo>
                    <a:pt x="0" y="667"/>
                    <a:pt x="234" y="767"/>
                    <a:pt x="634" y="734"/>
                  </a:cubicBezTo>
                  <a:cubicBezTo>
                    <a:pt x="634" y="334"/>
                    <a:pt x="267" y="0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"/>
            <p:cNvSpPr/>
            <p:nvPr/>
          </p:nvSpPr>
          <p:spPr>
            <a:xfrm>
              <a:off x="1424525" y="1884300"/>
              <a:ext cx="10875" cy="8350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0" y="334"/>
                  </a:moveTo>
                  <a:lnTo>
                    <a:pt x="434" y="334"/>
                  </a:lnTo>
                  <a:cubicBezTo>
                    <a:pt x="434" y="67"/>
                    <a:pt x="301" y="0"/>
                    <a:pt x="0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"/>
            <p:cNvSpPr/>
            <p:nvPr/>
          </p:nvSpPr>
          <p:spPr>
            <a:xfrm>
              <a:off x="1968250" y="1865950"/>
              <a:ext cx="27550" cy="44225"/>
            </a:xfrm>
            <a:custGeom>
              <a:avLst/>
              <a:gdLst/>
              <a:ahLst/>
              <a:cxnLst/>
              <a:rect l="l" t="t" r="r" b="b"/>
              <a:pathLst>
                <a:path w="1102" h="1769" extrusionOk="0">
                  <a:moveTo>
                    <a:pt x="1101" y="1234"/>
                  </a:moveTo>
                  <a:cubicBezTo>
                    <a:pt x="667" y="0"/>
                    <a:pt x="0" y="1768"/>
                    <a:pt x="1101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"/>
            <p:cNvSpPr/>
            <p:nvPr/>
          </p:nvSpPr>
          <p:spPr>
            <a:xfrm>
              <a:off x="2998975" y="1956850"/>
              <a:ext cx="28375" cy="27525"/>
            </a:xfrm>
            <a:custGeom>
              <a:avLst/>
              <a:gdLst/>
              <a:ahLst/>
              <a:cxnLst/>
              <a:rect l="l" t="t" r="r" b="b"/>
              <a:pathLst>
                <a:path w="1135" h="1101" extrusionOk="0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"/>
            <p:cNvSpPr/>
            <p:nvPr/>
          </p:nvSpPr>
          <p:spPr>
            <a:xfrm>
              <a:off x="2516125" y="1976850"/>
              <a:ext cx="41725" cy="30875"/>
            </a:xfrm>
            <a:custGeom>
              <a:avLst/>
              <a:gdLst/>
              <a:ahLst/>
              <a:cxnLst/>
              <a:rect l="l" t="t" r="r" b="b"/>
              <a:pathLst>
                <a:path w="1669" h="1235" extrusionOk="0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"/>
            <p:cNvSpPr/>
            <p:nvPr/>
          </p:nvSpPr>
          <p:spPr>
            <a:xfrm>
              <a:off x="1445375" y="2006050"/>
              <a:ext cx="30050" cy="30050"/>
            </a:xfrm>
            <a:custGeom>
              <a:avLst/>
              <a:gdLst/>
              <a:ahLst/>
              <a:cxnLst/>
              <a:rect l="l" t="t" r="r" b="b"/>
              <a:pathLst>
                <a:path w="1202" h="1202" extrusionOk="0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"/>
            <p:cNvSpPr/>
            <p:nvPr/>
          </p:nvSpPr>
          <p:spPr>
            <a:xfrm>
              <a:off x="1445375" y="2006050"/>
              <a:ext cx="30050" cy="30050"/>
            </a:xfrm>
            <a:custGeom>
              <a:avLst/>
              <a:gdLst/>
              <a:ahLst/>
              <a:cxnLst/>
              <a:rect l="l" t="t" r="r" b="b"/>
              <a:pathLst>
                <a:path w="1202" h="1202" fill="none" extrusionOk="0">
                  <a:moveTo>
                    <a:pt x="334" y="1034"/>
                  </a:moveTo>
                  <a:cubicBezTo>
                    <a:pt x="1034" y="1201"/>
                    <a:pt x="1001" y="634"/>
                    <a:pt x="1201" y="301"/>
                  </a:cubicBezTo>
                  <a:cubicBezTo>
                    <a:pt x="934" y="234"/>
                    <a:pt x="834" y="0"/>
                    <a:pt x="467" y="0"/>
                  </a:cubicBezTo>
                  <a:cubicBezTo>
                    <a:pt x="334" y="301"/>
                    <a:pt x="0" y="701"/>
                    <a:pt x="334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"/>
            <p:cNvSpPr/>
            <p:nvPr/>
          </p:nvSpPr>
          <p:spPr>
            <a:xfrm>
              <a:off x="1749750" y="202440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34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34" y="467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"/>
            <p:cNvSpPr/>
            <p:nvPr/>
          </p:nvSpPr>
          <p:spPr>
            <a:xfrm>
              <a:off x="1562125" y="2082775"/>
              <a:ext cx="13375" cy="13350"/>
            </a:xfrm>
            <a:custGeom>
              <a:avLst/>
              <a:gdLst/>
              <a:ahLst/>
              <a:cxnLst/>
              <a:rect l="l" t="t" r="r" b="b"/>
              <a:pathLst>
                <a:path w="535" h="534" extrusionOk="0">
                  <a:moveTo>
                    <a:pt x="501" y="467"/>
                  </a:moveTo>
                  <a:cubicBezTo>
                    <a:pt x="534" y="134"/>
                    <a:pt x="367" y="0"/>
                    <a:pt x="67" y="34"/>
                  </a:cubicBezTo>
                  <a:cubicBezTo>
                    <a:pt x="0" y="400"/>
                    <a:pt x="134" y="534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"/>
            <p:cNvSpPr/>
            <p:nvPr/>
          </p:nvSpPr>
          <p:spPr>
            <a:xfrm>
              <a:off x="1921550" y="2083600"/>
              <a:ext cx="24200" cy="18375"/>
            </a:xfrm>
            <a:custGeom>
              <a:avLst/>
              <a:gdLst/>
              <a:ahLst/>
              <a:cxnLst/>
              <a:rect l="l" t="t" r="r" b="b"/>
              <a:pathLst>
                <a:path w="968" h="735" extrusionOk="0">
                  <a:moveTo>
                    <a:pt x="767" y="1"/>
                  </a:moveTo>
                  <a:lnTo>
                    <a:pt x="167" y="1"/>
                  </a:lnTo>
                  <a:cubicBezTo>
                    <a:pt x="0" y="734"/>
                    <a:pt x="968" y="734"/>
                    <a:pt x="7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"/>
            <p:cNvSpPr/>
            <p:nvPr/>
          </p:nvSpPr>
          <p:spPr>
            <a:xfrm>
              <a:off x="2596200" y="2083600"/>
              <a:ext cx="23375" cy="27550"/>
            </a:xfrm>
            <a:custGeom>
              <a:avLst/>
              <a:gdLst/>
              <a:ahLst/>
              <a:cxnLst/>
              <a:rect l="l" t="t" r="r" b="b"/>
              <a:pathLst>
                <a:path w="935" h="1102" extrusionOk="0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"/>
            <p:cNvSpPr/>
            <p:nvPr/>
          </p:nvSpPr>
          <p:spPr>
            <a:xfrm>
              <a:off x="1622175" y="2081925"/>
              <a:ext cx="43375" cy="46725"/>
            </a:xfrm>
            <a:custGeom>
              <a:avLst/>
              <a:gdLst/>
              <a:ahLst/>
              <a:cxnLst/>
              <a:rect l="l" t="t" r="r" b="b"/>
              <a:pathLst>
                <a:path w="1735" h="1869" extrusionOk="0">
                  <a:moveTo>
                    <a:pt x="1501" y="334"/>
                  </a:moveTo>
                  <a:cubicBezTo>
                    <a:pt x="834" y="1"/>
                    <a:pt x="0" y="468"/>
                    <a:pt x="33" y="1235"/>
                  </a:cubicBezTo>
                  <a:cubicBezTo>
                    <a:pt x="667" y="1869"/>
                    <a:pt x="1735" y="1202"/>
                    <a:pt x="15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"/>
            <p:cNvSpPr/>
            <p:nvPr/>
          </p:nvSpPr>
          <p:spPr>
            <a:xfrm>
              <a:off x="1451200" y="2102775"/>
              <a:ext cx="27550" cy="18375"/>
            </a:xfrm>
            <a:custGeom>
              <a:avLst/>
              <a:gdLst/>
              <a:ahLst/>
              <a:cxnLst/>
              <a:rect l="l" t="t" r="r" b="b"/>
              <a:pathLst>
                <a:path w="1102" h="735" extrusionOk="0">
                  <a:moveTo>
                    <a:pt x="968" y="534"/>
                  </a:moveTo>
                  <a:cubicBezTo>
                    <a:pt x="1102" y="1"/>
                    <a:pt x="1" y="1"/>
                    <a:pt x="101" y="534"/>
                  </a:cubicBezTo>
                  <a:cubicBezTo>
                    <a:pt x="368" y="735"/>
                    <a:pt x="735" y="735"/>
                    <a:pt x="968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"/>
            <p:cNvSpPr/>
            <p:nvPr/>
          </p:nvSpPr>
          <p:spPr>
            <a:xfrm>
              <a:off x="1235225" y="2085275"/>
              <a:ext cx="72575" cy="117600"/>
            </a:xfrm>
            <a:custGeom>
              <a:avLst/>
              <a:gdLst/>
              <a:ahLst/>
              <a:cxnLst/>
              <a:rect l="l" t="t" r="r" b="b"/>
              <a:pathLst>
                <a:path w="2903" h="4704" extrusionOk="0">
                  <a:moveTo>
                    <a:pt x="2902" y="1368"/>
                  </a:moveTo>
                  <a:cubicBezTo>
                    <a:pt x="0" y="0"/>
                    <a:pt x="2502" y="4704"/>
                    <a:pt x="2902" y="1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"/>
            <p:cNvSpPr/>
            <p:nvPr/>
          </p:nvSpPr>
          <p:spPr>
            <a:xfrm>
              <a:off x="1190200" y="2119450"/>
              <a:ext cx="30025" cy="39225"/>
            </a:xfrm>
            <a:custGeom>
              <a:avLst/>
              <a:gdLst/>
              <a:ahLst/>
              <a:cxnLst/>
              <a:rect l="l" t="t" r="r" b="b"/>
              <a:pathLst>
                <a:path w="1201" h="1569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"/>
            <p:cNvSpPr/>
            <p:nvPr/>
          </p:nvSpPr>
          <p:spPr>
            <a:xfrm>
              <a:off x="1190200" y="2119450"/>
              <a:ext cx="30025" cy="39225"/>
            </a:xfrm>
            <a:custGeom>
              <a:avLst/>
              <a:gdLst/>
              <a:ahLst/>
              <a:cxnLst/>
              <a:rect l="l" t="t" r="r" b="b"/>
              <a:pathLst>
                <a:path w="1201" h="1569" fill="none" extrusionOk="0">
                  <a:moveTo>
                    <a:pt x="734" y="1"/>
                  </a:moveTo>
                  <a:cubicBezTo>
                    <a:pt x="367" y="1"/>
                    <a:pt x="267" y="234"/>
                    <a:pt x="0" y="301"/>
                  </a:cubicBezTo>
                  <a:lnTo>
                    <a:pt x="0" y="902"/>
                  </a:lnTo>
                  <a:cubicBezTo>
                    <a:pt x="567" y="1569"/>
                    <a:pt x="1201" y="468"/>
                    <a:pt x="734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"/>
            <p:cNvSpPr/>
            <p:nvPr/>
          </p:nvSpPr>
          <p:spPr>
            <a:xfrm>
              <a:off x="1462050" y="2158650"/>
              <a:ext cx="25050" cy="26725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1001" y="67"/>
                  </a:moveTo>
                  <a:cubicBezTo>
                    <a:pt x="701" y="1"/>
                    <a:pt x="367" y="34"/>
                    <a:pt x="101" y="201"/>
                  </a:cubicBezTo>
                  <a:cubicBezTo>
                    <a:pt x="0" y="668"/>
                    <a:pt x="267" y="735"/>
                    <a:pt x="267" y="1068"/>
                  </a:cubicBezTo>
                  <a:cubicBezTo>
                    <a:pt x="701" y="968"/>
                    <a:pt x="868" y="501"/>
                    <a:pt x="10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"/>
            <p:cNvSpPr/>
            <p:nvPr/>
          </p:nvSpPr>
          <p:spPr>
            <a:xfrm>
              <a:off x="1832325" y="2162825"/>
              <a:ext cx="30025" cy="35050"/>
            </a:xfrm>
            <a:custGeom>
              <a:avLst/>
              <a:gdLst/>
              <a:ahLst/>
              <a:cxnLst/>
              <a:rect l="l" t="t" r="r" b="b"/>
              <a:pathLst>
                <a:path w="1201" h="1402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"/>
            <p:cNvSpPr/>
            <p:nvPr/>
          </p:nvSpPr>
          <p:spPr>
            <a:xfrm>
              <a:off x="1832325" y="2162825"/>
              <a:ext cx="30025" cy="35050"/>
            </a:xfrm>
            <a:custGeom>
              <a:avLst/>
              <a:gdLst/>
              <a:ahLst/>
              <a:cxnLst/>
              <a:rect l="l" t="t" r="r" b="b"/>
              <a:pathLst>
                <a:path w="1201" h="1402" fill="none" extrusionOk="0">
                  <a:moveTo>
                    <a:pt x="801" y="1068"/>
                  </a:moveTo>
                  <a:cubicBezTo>
                    <a:pt x="334" y="801"/>
                    <a:pt x="1201" y="668"/>
                    <a:pt x="967" y="167"/>
                  </a:cubicBezTo>
                  <a:cubicBezTo>
                    <a:pt x="534" y="0"/>
                    <a:pt x="467" y="134"/>
                    <a:pt x="100" y="334"/>
                  </a:cubicBezTo>
                  <a:cubicBezTo>
                    <a:pt x="0" y="801"/>
                    <a:pt x="567" y="1401"/>
                    <a:pt x="801" y="10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"/>
            <p:cNvSpPr/>
            <p:nvPr/>
          </p:nvSpPr>
          <p:spPr>
            <a:xfrm>
              <a:off x="1216050" y="2156975"/>
              <a:ext cx="18350" cy="26725"/>
            </a:xfrm>
            <a:custGeom>
              <a:avLst/>
              <a:gdLst/>
              <a:ahLst/>
              <a:cxnLst/>
              <a:rect l="l" t="t" r="r" b="b"/>
              <a:pathLst>
                <a:path w="734" h="1069" extrusionOk="0">
                  <a:moveTo>
                    <a:pt x="734" y="568"/>
                  </a:moveTo>
                  <a:cubicBezTo>
                    <a:pt x="0" y="1"/>
                    <a:pt x="200" y="1068"/>
                    <a:pt x="7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"/>
            <p:cNvSpPr/>
            <p:nvPr/>
          </p:nvSpPr>
          <p:spPr>
            <a:xfrm>
              <a:off x="1256900" y="2171175"/>
              <a:ext cx="17550" cy="18350"/>
            </a:xfrm>
            <a:custGeom>
              <a:avLst/>
              <a:gdLst/>
              <a:ahLst/>
              <a:cxnLst/>
              <a:rect l="l" t="t" r="r" b="b"/>
              <a:pathLst>
                <a:path w="702" h="734" extrusionOk="0">
                  <a:moveTo>
                    <a:pt x="701" y="734"/>
                  </a:moveTo>
                  <a:cubicBezTo>
                    <a:pt x="701" y="300"/>
                    <a:pt x="368" y="200"/>
                    <a:pt x="101" y="0"/>
                  </a:cubicBezTo>
                  <a:cubicBezTo>
                    <a:pt x="1" y="534"/>
                    <a:pt x="501" y="500"/>
                    <a:pt x="7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"/>
            <p:cNvSpPr/>
            <p:nvPr/>
          </p:nvSpPr>
          <p:spPr>
            <a:xfrm>
              <a:off x="1490400" y="2183675"/>
              <a:ext cx="47550" cy="32550"/>
            </a:xfrm>
            <a:custGeom>
              <a:avLst/>
              <a:gdLst/>
              <a:ahLst/>
              <a:cxnLst/>
              <a:rect l="l" t="t" r="r" b="b"/>
              <a:pathLst>
                <a:path w="1902" h="1302" extrusionOk="0">
                  <a:moveTo>
                    <a:pt x="1902" y="668"/>
                  </a:moveTo>
                  <a:cubicBezTo>
                    <a:pt x="1135" y="868"/>
                    <a:pt x="1602" y="668"/>
                    <a:pt x="1035" y="67"/>
                  </a:cubicBezTo>
                  <a:cubicBezTo>
                    <a:pt x="234" y="0"/>
                    <a:pt x="401" y="834"/>
                    <a:pt x="1" y="1101"/>
                  </a:cubicBezTo>
                  <a:cubicBezTo>
                    <a:pt x="801" y="1135"/>
                    <a:pt x="1368" y="1301"/>
                    <a:pt x="1902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"/>
            <p:cNvSpPr/>
            <p:nvPr/>
          </p:nvSpPr>
          <p:spPr>
            <a:xfrm>
              <a:off x="1259400" y="2187000"/>
              <a:ext cx="18375" cy="29225"/>
            </a:xfrm>
            <a:custGeom>
              <a:avLst/>
              <a:gdLst/>
              <a:ahLst/>
              <a:cxnLst/>
              <a:rect l="l" t="t" r="r" b="b"/>
              <a:pathLst>
                <a:path w="735" h="1169" extrusionOk="0">
                  <a:moveTo>
                    <a:pt x="735" y="535"/>
                  </a:moveTo>
                  <a:cubicBezTo>
                    <a:pt x="534" y="535"/>
                    <a:pt x="134" y="1"/>
                    <a:pt x="1" y="401"/>
                  </a:cubicBezTo>
                  <a:cubicBezTo>
                    <a:pt x="301" y="568"/>
                    <a:pt x="334" y="1168"/>
                    <a:pt x="735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"/>
            <p:cNvSpPr/>
            <p:nvPr/>
          </p:nvSpPr>
          <p:spPr>
            <a:xfrm>
              <a:off x="1391175" y="2186175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0" y="568"/>
                  </a:moveTo>
                  <a:cubicBezTo>
                    <a:pt x="234" y="1035"/>
                    <a:pt x="367" y="0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5"/>
            <p:cNvSpPr/>
            <p:nvPr/>
          </p:nvSpPr>
          <p:spPr>
            <a:xfrm>
              <a:off x="1603825" y="21895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5"/>
                  </a:moveTo>
                  <a:cubicBezTo>
                    <a:pt x="601" y="568"/>
                    <a:pt x="34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5"/>
            <p:cNvSpPr/>
            <p:nvPr/>
          </p:nvSpPr>
          <p:spPr>
            <a:xfrm>
              <a:off x="1872350" y="2187000"/>
              <a:ext cx="50875" cy="77600"/>
            </a:xfrm>
            <a:custGeom>
              <a:avLst/>
              <a:gdLst/>
              <a:ahLst/>
              <a:cxnLst/>
              <a:rect l="l" t="t" r="r" b="b"/>
              <a:pathLst>
                <a:path w="2035" h="3104" extrusionOk="0">
                  <a:moveTo>
                    <a:pt x="2002" y="968"/>
                  </a:moveTo>
                  <a:cubicBezTo>
                    <a:pt x="334" y="1"/>
                    <a:pt x="0" y="3103"/>
                    <a:pt x="1701" y="2870"/>
                  </a:cubicBezTo>
                  <a:cubicBezTo>
                    <a:pt x="1535" y="1969"/>
                    <a:pt x="2035" y="1735"/>
                    <a:pt x="2002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"/>
            <p:cNvSpPr/>
            <p:nvPr/>
          </p:nvSpPr>
          <p:spPr>
            <a:xfrm>
              <a:off x="1392000" y="2216200"/>
              <a:ext cx="20875" cy="10025"/>
            </a:xfrm>
            <a:custGeom>
              <a:avLst/>
              <a:gdLst/>
              <a:ahLst/>
              <a:cxnLst/>
              <a:rect l="l" t="t" r="r" b="b"/>
              <a:pathLst>
                <a:path w="835" h="401" extrusionOk="0">
                  <a:moveTo>
                    <a:pt x="134" y="401"/>
                  </a:moveTo>
                  <a:lnTo>
                    <a:pt x="701" y="401"/>
                  </a:lnTo>
                  <a:cubicBezTo>
                    <a:pt x="834" y="0"/>
                    <a:pt x="0" y="0"/>
                    <a:pt x="1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"/>
            <p:cNvSpPr/>
            <p:nvPr/>
          </p:nvSpPr>
          <p:spPr>
            <a:xfrm>
              <a:off x="1818975" y="2215350"/>
              <a:ext cx="11700" cy="10875"/>
            </a:xfrm>
            <a:custGeom>
              <a:avLst/>
              <a:gdLst/>
              <a:ahLst/>
              <a:cxnLst/>
              <a:rect l="l" t="t" r="r" b="b"/>
              <a:pathLst>
                <a:path w="468" h="435" extrusionOk="0">
                  <a:moveTo>
                    <a:pt x="467" y="435"/>
                  </a:moveTo>
                  <a:lnTo>
                    <a:pt x="467" y="1"/>
                  </a:lnTo>
                  <a:lnTo>
                    <a:pt x="34" y="1"/>
                  </a:lnTo>
                  <a:cubicBezTo>
                    <a:pt x="0" y="301"/>
                    <a:pt x="167" y="435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"/>
            <p:cNvSpPr/>
            <p:nvPr/>
          </p:nvSpPr>
          <p:spPr>
            <a:xfrm>
              <a:off x="2196750" y="22812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3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"/>
            <p:cNvSpPr/>
            <p:nvPr/>
          </p:nvSpPr>
          <p:spPr>
            <a:xfrm>
              <a:off x="1266075" y="23021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"/>
            <p:cNvSpPr/>
            <p:nvPr/>
          </p:nvSpPr>
          <p:spPr>
            <a:xfrm>
              <a:off x="1266075" y="2302100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fill="none" extrusionOk="0">
                  <a:moveTo>
                    <a:pt x="34" y="33"/>
                  </a:moveTo>
                  <a:cubicBezTo>
                    <a:pt x="1" y="400"/>
                    <a:pt x="234" y="500"/>
                    <a:pt x="634" y="467"/>
                  </a:cubicBezTo>
                  <a:cubicBezTo>
                    <a:pt x="668" y="67"/>
                    <a:pt x="434" y="0"/>
                    <a:pt x="34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"/>
            <p:cNvSpPr/>
            <p:nvPr/>
          </p:nvSpPr>
          <p:spPr>
            <a:xfrm>
              <a:off x="2386875" y="22937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"/>
            <p:cNvSpPr/>
            <p:nvPr/>
          </p:nvSpPr>
          <p:spPr>
            <a:xfrm>
              <a:off x="1786450" y="2322950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301" y="67"/>
                  </a:moveTo>
                  <a:cubicBezTo>
                    <a:pt x="0" y="367"/>
                    <a:pt x="301" y="801"/>
                    <a:pt x="734" y="801"/>
                  </a:cubicBezTo>
                  <a:cubicBezTo>
                    <a:pt x="768" y="400"/>
                    <a:pt x="734" y="0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"/>
            <p:cNvSpPr/>
            <p:nvPr/>
          </p:nvSpPr>
          <p:spPr>
            <a:xfrm>
              <a:off x="2046625" y="2333775"/>
              <a:ext cx="25875" cy="18375"/>
            </a:xfrm>
            <a:custGeom>
              <a:avLst/>
              <a:gdLst/>
              <a:ahLst/>
              <a:cxnLst/>
              <a:rect l="l" t="t" r="r" b="b"/>
              <a:pathLst>
                <a:path w="1035" h="735" extrusionOk="0">
                  <a:moveTo>
                    <a:pt x="301" y="67"/>
                  </a:moveTo>
                  <a:cubicBezTo>
                    <a:pt x="1" y="601"/>
                    <a:pt x="1035" y="735"/>
                    <a:pt x="868" y="234"/>
                  </a:cubicBezTo>
                  <a:cubicBezTo>
                    <a:pt x="868" y="1"/>
                    <a:pt x="535" y="101"/>
                    <a:pt x="30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"/>
            <p:cNvSpPr/>
            <p:nvPr/>
          </p:nvSpPr>
          <p:spPr>
            <a:xfrm>
              <a:off x="2038300" y="2630650"/>
              <a:ext cx="64225" cy="65925"/>
            </a:xfrm>
            <a:custGeom>
              <a:avLst/>
              <a:gdLst/>
              <a:ahLst/>
              <a:cxnLst/>
              <a:rect l="l" t="t" r="r" b="b"/>
              <a:pathLst>
                <a:path w="2569" h="2637" extrusionOk="0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"/>
            <p:cNvSpPr/>
            <p:nvPr/>
          </p:nvSpPr>
          <p:spPr>
            <a:xfrm>
              <a:off x="1939900" y="26798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"/>
            <p:cNvSpPr/>
            <p:nvPr/>
          </p:nvSpPr>
          <p:spPr>
            <a:xfrm>
              <a:off x="1844000" y="2774100"/>
              <a:ext cx="20025" cy="22525"/>
            </a:xfrm>
            <a:custGeom>
              <a:avLst/>
              <a:gdLst/>
              <a:ahLst/>
              <a:cxnLst/>
              <a:rect l="l" t="t" r="r" b="b"/>
              <a:pathLst>
                <a:path w="801" h="901" extrusionOk="0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"/>
            <p:cNvSpPr/>
            <p:nvPr/>
          </p:nvSpPr>
          <p:spPr>
            <a:xfrm>
              <a:off x="1870675" y="284247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"/>
            <p:cNvSpPr/>
            <p:nvPr/>
          </p:nvSpPr>
          <p:spPr>
            <a:xfrm>
              <a:off x="1870675" y="284247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fill="none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"/>
            <p:cNvSpPr/>
            <p:nvPr/>
          </p:nvSpPr>
          <p:spPr>
            <a:xfrm>
              <a:off x="2057475" y="285832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"/>
            <p:cNvSpPr/>
            <p:nvPr/>
          </p:nvSpPr>
          <p:spPr>
            <a:xfrm>
              <a:off x="1552950" y="2876675"/>
              <a:ext cx="25875" cy="27525"/>
            </a:xfrm>
            <a:custGeom>
              <a:avLst/>
              <a:gdLst/>
              <a:ahLst/>
              <a:cxnLst/>
              <a:rect l="l" t="t" r="r" b="b"/>
              <a:pathLst>
                <a:path w="1035" h="1101" extrusionOk="0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"/>
            <p:cNvSpPr/>
            <p:nvPr/>
          </p:nvSpPr>
          <p:spPr>
            <a:xfrm>
              <a:off x="2064150" y="2928375"/>
              <a:ext cx="25875" cy="35050"/>
            </a:xfrm>
            <a:custGeom>
              <a:avLst/>
              <a:gdLst/>
              <a:ahLst/>
              <a:cxnLst/>
              <a:rect l="l" t="t" r="r" b="b"/>
              <a:pathLst>
                <a:path w="1035" h="1402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"/>
            <p:cNvSpPr/>
            <p:nvPr/>
          </p:nvSpPr>
          <p:spPr>
            <a:xfrm>
              <a:off x="2064150" y="2928375"/>
              <a:ext cx="25875" cy="35050"/>
            </a:xfrm>
            <a:custGeom>
              <a:avLst/>
              <a:gdLst/>
              <a:ahLst/>
              <a:cxnLst/>
              <a:rect l="l" t="t" r="r" b="b"/>
              <a:pathLst>
                <a:path w="1035" h="1402" fill="none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"/>
            <p:cNvSpPr/>
            <p:nvPr/>
          </p:nvSpPr>
          <p:spPr>
            <a:xfrm>
              <a:off x="1720575" y="2932550"/>
              <a:ext cx="48375" cy="29200"/>
            </a:xfrm>
            <a:custGeom>
              <a:avLst/>
              <a:gdLst/>
              <a:ahLst/>
              <a:cxnLst/>
              <a:rect l="l" t="t" r="r" b="b"/>
              <a:pathLst>
                <a:path w="1935" h="1168" extrusionOk="0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"/>
            <p:cNvSpPr/>
            <p:nvPr/>
          </p:nvSpPr>
          <p:spPr>
            <a:xfrm>
              <a:off x="1908200" y="2932550"/>
              <a:ext cx="20050" cy="21700"/>
            </a:xfrm>
            <a:custGeom>
              <a:avLst/>
              <a:gdLst/>
              <a:ahLst/>
              <a:cxnLst/>
              <a:rect l="l" t="t" r="r" b="b"/>
              <a:pathLst>
                <a:path w="802" h="868" extrusionOk="0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"/>
            <p:cNvSpPr/>
            <p:nvPr/>
          </p:nvSpPr>
          <p:spPr>
            <a:xfrm>
              <a:off x="1355300" y="29358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"/>
            <p:cNvSpPr/>
            <p:nvPr/>
          </p:nvSpPr>
          <p:spPr>
            <a:xfrm>
              <a:off x="1418675" y="2959225"/>
              <a:ext cx="15875" cy="12525"/>
            </a:xfrm>
            <a:custGeom>
              <a:avLst/>
              <a:gdLst/>
              <a:ahLst/>
              <a:cxnLst/>
              <a:rect l="l" t="t" r="r" b="b"/>
              <a:pathLst>
                <a:path w="635" h="501" extrusionOk="0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"/>
            <p:cNvSpPr/>
            <p:nvPr/>
          </p:nvSpPr>
          <p:spPr>
            <a:xfrm>
              <a:off x="1389500" y="2975900"/>
              <a:ext cx="25875" cy="41725"/>
            </a:xfrm>
            <a:custGeom>
              <a:avLst/>
              <a:gdLst/>
              <a:ahLst/>
              <a:cxnLst/>
              <a:rect l="l" t="t" r="r" b="b"/>
              <a:pathLst>
                <a:path w="1035" h="1669" extrusionOk="0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"/>
            <p:cNvSpPr/>
            <p:nvPr/>
          </p:nvSpPr>
          <p:spPr>
            <a:xfrm>
              <a:off x="1370325" y="2980075"/>
              <a:ext cx="13350" cy="10875"/>
            </a:xfrm>
            <a:custGeom>
              <a:avLst/>
              <a:gdLst/>
              <a:ahLst/>
              <a:cxnLst/>
              <a:rect l="l" t="t" r="r" b="b"/>
              <a:pathLst>
                <a:path w="534" h="435" extrusionOk="0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"/>
            <p:cNvSpPr/>
            <p:nvPr/>
          </p:nvSpPr>
          <p:spPr>
            <a:xfrm>
              <a:off x="1844825" y="2967575"/>
              <a:ext cx="37550" cy="60050"/>
            </a:xfrm>
            <a:custGeom>
              <a:avLst/>
              <a:gdLst/>
              <a:ahLst/>
              <a:cxnLst/>
              <a:rect l="l" t="t" r="r" b="b"/>
              <a:pathLst>
                <a:path w="1502" h="2402" extrusionOk="0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"/>
            <p:cNvSpPr/>
            <p:nvPr/>
          </p:nvSpPr>
          <p:spPr>
            <a:xfrm>
              <a:off x="1613000" y="2981750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"/>
            <p:cNvSpPr/>
            <p:nvPr/>
          </p:nvSpPr>
          <p:spPr>
            <a:xfrm>
              <a:off x="1954075" y="3079325"/>
              <a:ext cx="28375" cy="25025"/>
            </a:xfrm>
            <a:custGeom>
              <a:avLst/>
              <a:gdLst/>
              <a:ahLst/>
              <a:cxnLst/>
              <a:rect l="l" t="t" r="r" b="b"/>
              <a:pathLst>
                <a:path w="1135" h="1001" extrusionOk="0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"/>
            <p:cNvSpPr/>
            <p:nvPr/>
          </p:nvSpPr>
          <p:spPr>
            <a:xfrm>
              <a:off x="1493750" y="3101825"/>
              <a:ext cx="22525" cy="28375"/>
            </a:xfrm>
            <a:custGeom>
              <a:avLst/>
              <a:gdLst/>
              <a:ahLst/>
              <a:cxnLst/>
              <a:rect l="l" t="t" r="r" b="b"/>
              <a:pathLst>
                <a:path w="901" h="1135" extrusionOk="0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"/>
            <p:cNvSpPr/>
            <p:nvPr/>
          </p:nvSpPr>
          <p:spPr>
            <a:xfrm>
              <a:off x="1457875" y="3131850"/>
              <a:ext cx="28375" cy="18375"/>
            </a:xfrm>
            <a:custGeom>
              <a:avLst/>
              <a:gdLst/>
              <a:ahLst/>
              <a:cxnLst/>
              <a:rect l="l" t="t" r="r" b="b"/>
              <a:pathLst>
                <a:path w="1135" h="735" extrusionOk="0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"/>
            <p:cNvSpPr/>
            <p:nvPr/>
          </p:nvSpPr>
          <p:spPr>
            <a:xfrm>
              <a:off x="1929050" y="3139350"/>
              <a:ext cx="8375" cy="12550"/>
            </a:xfrm>
            <a:custGeom>
              <a:avLst/>
              <a:gdLst/>
              <a:ahLst/>
              <a:cxnLst/>
              <a:rect l="l" t="t" r="r" b="b"/>
              <a:pathLst>
                <a:path w="335" h="502" extrusionOk="0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"/>
            <p:cNvSpPr/>
            <p:nvPr/>
          </p:nvSpPr>
          <p:spPr>
            <a:xfrm>
              <a:off x="1827300" y="315187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"/>
            <p:cNvSpPr/>
            <p:nvPr/>
          </p:nvSpPr>
          <p:spPr>
            <a:xfrm>
              <a:off x="1516250" y="3178550"/>
              <a:ext cx="14200" cy="20050"/>
            </a:xfrm>
            <a:custGeom>
              <a:avLst/>
              <a:gdLst/>
              <a:ahLst/>
              <a:cxnLst/>
              <a:rect l="l" t="t" r="r" b="b"/>
              <a:pathLst>
                <a:path w="568" h="802" extrusionOk="0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"/>
            <p:cNvSpPr/>
            <p:nvPr/>
          </p:nvSpPr>
          <p:spPr>
            <a:xfrm>
              <a:off x="1472050" y="3191050"/>
              <a:ext cx="8375" cy="26725"/>
            </a:xfrm>
            <a:custGeom>
              <a:avLst/>
              <a:gdLst/>
              <a:ahLst/>
              <a:cxnLst/>
              <a:rect l="l" t="t" r="r" b="b"/>
              <a:pathLst>
                <a:path w="335" h="1069" extrusionOk="0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"/>
            <p:cNvSpPr/>
            <p:nvPr/>
          </p:nvSpPr>
          <p:spPr>
            <a:xfrm>
              <a:off x="1620500" y="3206075"/>
              <a:ext cx="17525" cy="10850"/>
            </a:xfrm>
            <a:custGeom>
              <a:avLst/>
              <a:gdLst/>
              <a:ahLst/>
              <a:cxnLst/>
              <a:rect l="l" t="t" r="r" b="b"/>
              <a:pathLst>
                <a:path w="701" h="434" extrusionOk="0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"/>
            <p:cNvSpPr/>
            <p:nvPr/>
          </p:nvSpPr>
          <p:spPr>
            <a:xfrm>
              <a:off x="2078325" y="3213575"/>
              <a:ext cx="12525" cy="18375"/>
            </a:xfrm>
            <a:custGeom>
              <a:avLst/>
              <a:gdLst/>
              <a:ahLst/>
              <a:cxnLst/>
              <a:rect l="l" t="t" r="r" b="b"/>
              <a:pathLst>
                <a:path w="501" h="735" extrusionOk="0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"/>
            <p:cNvSpPr/>
            <p:nvPr/>
          </p:nvSpPr>
          <p:spPr>
            <a:xfrm>
              <a:off x="2149200" y="3233600"/>
              <a:ext cx="18375" cy="20025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"/>
            <p:cNvSpPr/>
            <p:nvPr/>
          </p:nvSpPr>
          <p:spPr>
            <a:xfrm>
              <a:off x="1190200" y="3254450"/>
              <a:ext cx="5025" cy="7525"/>
            </a:xfrm>
            <a:custGeom>
              <a:avLst/>
              <a:gdLst/>
              <a:ahLst/>
              <a:cxnLst/>
              <a:rect l="l" t="t" r="r" b="b"/>
              <a:pathLst>
                <a:path w="201" h="301" extrusionOk="0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"/>
            <p:cNvSpPr/>
            <p:nvPr/>
          </p:nvSpPr>
          <p:spPr>
            <a:xfrm>
              <a:off x="1216050" y="3254450"/>
              <a:ext cx="25025" cy="15850"/>
            </a:xfrm>
            <a:custGeom>
              <a:avLst/>
              <a:gdLst/>
              <a:ahLst/>
              <a:cxnLst/>
              <a:rect l="l" t="t" r="r" b="b"/>
              <a:pathLst>
                <a:path w="1001" h="634" extrusionOk="0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"/>
            <p:cNvSpPr/>
            <p:nvPr/>
          </p:nvSpPr>
          <p:spPr>
            <a:xfrm>
              <a:off x="1301100" y="3275275"/>
              <a:ext cx="17525" cy="15875"/>
            </a:xfrm>
            <a:custGeom>
              <a:avLst/>
              <a:gdLst/>
              <a:ahLst/>
              <a:cxnLst/>
              <a:rect l="l" t="t" r="r" b="b"/>
              <a:pathLst>
                <a:path w="701" h="635" extrusionOk="0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"/>
            <p:cNvSpPr/>
            <p:nvPr/>
          </p:nvSpPr>
          <p:spPr>
            <a:xfrm>
              <a:off x="1547100" y="3308650"/>
              <a:ext cx="50075" cy="88425"/>
            </a:xfrm>
            <a:custGeom>
              <a:avLst/>
              <a:gdLst/>
              <a:ahLst/>
              <a:cxnLst/>
              <a:rect l="l" t="t" r="r" b="b"/>
              <a:pathLst>
                <a:path w="2003" h="3537" extrusionOk="0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"/>
            <p:cNvSpPr/>
            <p:nvPr/>
          </p:nvSpPr>
          <p:spPr>
            <a:xfrm>
              <a:off x="1900700" y="3359525"/>
              <a:ext cx="10025" cy="11700"/>
            </a:xfrm>
            <a:custGeom>
              <a:avLst/>
              <a:gdLst/>
              <a:ahLst/>
              <a:cxnLst/>
              <a:rect l="l" t="t" r="r" b="b"/>
              <a:pathLst>
                <a:path w="401" h="468" extrusionOk="0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"/>
            <p:cNvSpPr/>
            <p:nvPr/>
          </p:nvSpPr>
          <p:spPr>
            <a:xfrm>
              <a:off x="1465375" y="3396200"/>
              <a:ext cx="25050" cy="48400"/>
            </a:xfrm>
            <a:custGeom>
              <a:avLst/>
              <a:gdLst/>
              <a:ahLst/>
              <a:cxnLst/>
              <a:rect l="l" t="t" r="r" b="b"/>
              <a:pathLst>
                <a:path w="1002" h="1936" extrusionOk="0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"/>
            <p:cNvSpPr/>
            <p:nvPr/>
          </p:nvSpPr>
          <p:spPr>
            <a:xfrm>
              <a:off x="1324450" y="34962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5"/>
            <p:cNvSpPr/>
            <p:nvPr/>
          </p:nvSpPr>
          <p:spPr>
            <a:xfrm>
              <a:off x="1522925" y="3507125"/>
              <a:ext cx="69250" cy="40050"/>
            </a:xfrm>
            <a:custGeom>
              <a:avLst/>
              <a:gdLst/>
              <a:ahLst/>
              <a:cxnLst/>
              <a:rect l="l" t="t" r="r" b="b"/>
              <a:pathLst>
                <a:path w="2770" h="1602" extrusionOk="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5"/>
            <p:cNvSpPr/>
            <p:nvPr/>
          </p:nvSpPr>
          <p:spPr>
            <a:xfrm>
              <a:off x="1728900" y="3519625"/>
              <a:ext cx="17550" cy="14200"/>
            </a:xfrm>
            <a:custGeom>
              <a:avLst/>
              <a:gdLst/>
              <a:ahLst/>
              <a:cxnLst/>
              <a:rect l="l" t="t" r="r" b="b"/>
              <a:pathLst>
                <a:path w="702" h="568" extrusionOk="0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5"/>
            <p:cNvSpPr/>
            <p:nvPr/>
          </p:nvSpPr>
          <p:spPr>
            <a:xfrm>
              <a:off x="1451200" y="3556325"/>
              <a:ext cx="105950" cy="105925"/>
            </a:xfrm>
            <a:custGeom>
              <a:avLst/>
              <a:gdLst/>
              <a:ahLst/>
              <a:cxnLst/>
              <a:rect l="l" t="t" r="r" b="b"/>
              <a:pathLst>
                <a:path w="4238" h="4237" extrusionOk="0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5"/>
            <p:cNvSpPr/>
            <p:nvPr/>
          </p:nvSpPr>
          <p:spPr>
            <a:xfrm>
              <a:off x="1451200" y="3556325"/>
              <a:ext cx="105950" cy="105925"/>
            </a:xfrm>
            <a:custGeom>
              <a:avLst/>
              <a:gdLst/>
              <a:ahLst/>
              <a:cxnLst/>
              <a:rect l="l" t="t" r="r" b="b"/>
              <a:pathLst>
                <a:path w="4238" h="4237" fill="none" extrusionOk="0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5"/>
            <p:cNvSpPr/>
            <p:nvPr/>
          </p:nvSpPr>
          <p:spPr>
            <a:xfrm>
              <a:off x="1608825" y="3576325"/>
              <a:ext cx="20875" cy="22550"/>
            </a:xfrm>
            <a:custGeom>
              <a:avLst/>
              <a:gdLst/>
              <a:ahLst/>
              <a:cxnLst/>
              <a:rect l="l" t="t" r="r" b="b"/>
              <a:pathLst>
                <a:path w="835" h="902" extrusionOk="0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5"/>
            <p:cNvSpPr/>
            <p:nvPr/>
          </p:nvSpPr>
          <p:spPr>
            <a:xfrm>
              <a:off x="1450375" y="3573825"/>
              <a:ext cx="21700" cy="25050"/>
            </a:xfrm>
            <a:custGeom>
              <a:avLst/>
              <a:gdLst/>
              <a:ahLst/>
              <a:cxnLst/>
              <a:rect l="l" t="t" r="r" b="b"/>
              <a:pathLst>
                <a:path w="868" h="1002" extrusionOk="0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5"/>
            <p:cNvSpPr/>
            <p:nvPr/>
          </p:nvSpPr>
          <p:spPr>
            <a:xfrm>
              <a:off x="2140875" y="35913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5"/>
            <p:cNvSpPr/>
            <p:nvPr/>
          </p:nvSpPr>
          <p:spPr>
            <a:xfrm>
              <a:off x="2140875" y="35913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fill="none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5"/>
            <p:cNvSpPr/>
            <p:nvPr/>
          </p:nvSpPr>
          <p:spPr>
            <a:xfrm>
              <a:off x="1538775" y="3599675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extrusionOk="0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5"/>
            <p:cNvSpPr/>
            <p:nvPr/>
          </p:nvSpPr>
          <p:spPr>
            <a:xfrm>
              <a:off x="1538775" y="3599675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fill="none" extrusionOk="0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5"/>
            <p:cNvSpPr/>
            <p:nvPr/>
          </p:nvSpPr>
          <p:spPr>
            <a:xfrm>
              <a:off x="1618825" y="3603025"/>
              <a:ext cx="25050" cy="17525"/>
            </a:xfrm>
            <a:custGeom>
              <a:avLst/>
              <a:gdLst/>
              <a:ahLst/>
              <a:cxnLst/>
              <a:rect l="l" t="t" r="r" b="b"/>
              <a:pathLst>
                <a:path w="1002" h="701" extrusionOk="0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5"/>
            <p:cNvSpPr/>
            <p:nvPr/>
          </p:nvSpPr>
          <p:spPr>
            <a:xfrm>
              <a:off x="1427850" y="3606350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5"/>
            <p:cNvSpPr/>
            <p:nvPr/>
          </p:nvSpPr>
          <p:spPr>
            <a:xfrm>
              <a:off x="1587975" y="3620525"/>
              <a:ext cx="21700" cy="12550"/>
            </a:xfrm>
            <a:custGeom>
              <a:avLst/>
              <a:gdLst/>
              <a:ahLst/>
              <a:cxnLst/>
              <a:rect l="l" t="t" r="r" b="b"/>
              <a:pathLst>
                <a:path w="868" h="502" extrusionOk="0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5"/>
            <p:cNvSpPr/>
            <p:nvPr/>
          </p:nvSpPr>
          <p:spPr>
            <a:xfrm>
              <a:off x="1535425" y="3653900"/>
              <a:ext cx="17550" cy="22525"/>
            </a:xfrm>
            <a:custGeom>
              <a:avLst/>
              <a:gdLst/>
              <a:ahLst/>
              <a:cxnLst/>
              <a:rect l="l" t="t" r="r" b="b"/>
              <a:pathLst>
                <a:path w="702" h="901" extrusionOk="0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5"/>
            <p:cNvSpPr/>
            <p:nvPr/>
          </p:nvSpPr>
          <p:spPr>
            <a:xfrm>
              <a:off x="1435375" y="36572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5"/>
            <p:cNvSpPr/>
            <p:nvPr/>
          </p:nvSpPr>
          <p:spPr>
            <a:xfrm>
              <a:off x="1443700" y="3668075"/>
              <a:ext cx="35875" cy="42550"/>
            </a:xfrm>
            <a:custGeom>
              <a:avLst/>
              <a:gdLst/>
              <a:ahLst/>
              <a:cxnLst/>
              <a:rect l="l" t="t" r="r" b="b"/>
              <a:pathLst>
                <a:path w="1435" h="1702" extrusionOk="0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5"/>
            <p:cNvSpPr/>
            <p:nvPr/>
          </p:nvSpPr>
          <p:spPr>
            <a:xfrm>
              <a:off x="1960750" y="3678900"/>
              <a:ext cx="12525" cy="13375"/>
            </a:xfrm>
            <a:custGeom>
              <a:avLst/>
              <a:gdLst/>
              <a:ahLst/>
              <a:cxnLst/>
              <a:rect l="l" t="t" r="r" b="b"/>
              <a:pathLst>
                <a:path w="501" h="535" extrusionOk="0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5"/>
            <p:cNvSpPr/>
            <p:nvPr/>
          </p:nvSpPr>
          <p:spPr>
            <a:xfrm>
              <a:off x="1569625" y="3680575"/>
              <a:ext cx="30875" cy="28375"/>
            </a:xfrm>
            <a:custGeom>
              <a:avLst/>
              <a:gdLst/>
              <a:ahLst/>
              <a:cxnLst/>
              <a:rect l="l" t="t" r="r" b="b"/>
              <a:pathLst>
                <a:path w="1235" h="1135" extrusionOk="0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5"/>
            <p:cNvSpPr/>
            <p:nvPr/>
          </p:nvSpPr>
          <p:spPr>
            <a:xfrm>
              <a:off x="1432850" y="3693925"/>
              <a:ext cx="35900" cy="21700"/>
            </a:xfrm>
            <a:custGeom>
              <a:avLst/>
              <a:gdLst/>
              <a:ahLst/>
              <a:cxnLst/>
              <a:rect l="l" t="t" r="r" b="b"/>
              <a:pathLst>
                <a:path w="1436" h="868" extrusionOk="0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5"/>
            <p:cNvSpPr/>
            <p:nvPr/>
          </p:nvSpPr>
          <p:spPr>
            <a:xfrm>
              <a:off x="1187675" y="446600"/>
              <a:ext cx="28400" cy="52550"/>
            </a:xfrm>
            <a:custGeom>
              <a:avLst/>
              <a:gdLst/>
              <a:ahLst/>
              <a:cxnLst/>
              <a:rect l="l" t="t" r="r" b="b"/>
              <a:pathLst>
                <a:path w="1136" h="2102" extrusionOk="0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5"/>
            <p:cNvSpPr/>
            <p:nvPr/>
          </p:nvSpPr>
          <p:spPr>
            <a:xfrm>
              <a:off x="1187675" y="446600"/>
              <a:ext cx="28400" cy="52550"/>
            </a:xfrm>
            <a:custGeom>
              <a:avLst/>
              <a:gdLst/>
              <a:ahLst/>
              <a:cxnLst/>
              <a:rect l="l" t="t" r="r" b="b"/>
              <a:pathLst>
                <a:path w="1136" h="2102" fill="none" extrusionOk="0">
                  <a:moveTo>
                    <a:pt x="1135" y="334"/>
                  </a:moveTo>
                  <a:cubicBezTo>
                    <a:pt x="1002" y="67"/>
                    <a:pt x="668" y="0"/>
                    <a:pt x="234" y="34"/>
                  </a:cubicBezTo>
                  <a:cubicBezTo>
                    <a:pt x="234" y="367"/>
                    <a:pt x="501" y="634"/>
                    <a:pt x="835" y="601"/>
                  </a:cubicBezTo>
                  <a:cubicBezTo>
                    <a:pt x="1" y="567"/>
                    <a:pt x="535" y="1201"/>
                    <a:pt x="535" y="1501"/>
                  </a:cubicBezTo>
                  <a:lnTo>
                    <a:pt x="101" y="1501"/>
                  </a:lnTo>
                  <a:lnTo>
                    <a:pt x="101" y="1768"/>
                  </a:lnTo>
                  <a:cubicBezTo>
                    <a:pt x="368" y="1835"/>
                    <a:pt x="468" y="2102"/>
                    <a:pt x="835" y="2068"/>
                  </a:cubicBezTo>
                  <a:cubicBezTo>
                    <a:pt x="935" y="1568"/>
                    <a:pt x="701" y="834"/>
                    <a:pt x="1135" y="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5"/>
            <p:cNvSpPr/>
            <p:nvPr/>
          </p:nvSpPr>
          <p:spPr>
            <a:xfrm>
              <a:off x="1201025" y="395725"/>
              <a:ext cx="24200" cy="21700"/>
            </a:xfrm>
            <a:custGeom>
              <a:avLst/>
              <a:gdLst/>
              <a:ahLst/>
              <a:cxnLst/>
              <a:rect l="l" t="t" r="r" b="b"/>
              <a:pathLst>
                <a:path w="968" h="868" extrusionOk="0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5"/>
            <p:cNvSpPr/>
            <p:nvPr/>
          </p:nvSpPr>
          <p:spPr>
            <a:xfrm>
              <a:off x="1201025" y="395725"/>
              <a:ext cx="24200" cy="21700"/>
            </a:xfrm>
            <a:custGeom>
              <a:avLst/>
              <a:gdLst/>
              <a:ahLst/>
              <a:cxnLst/>
              <a:rect l="l" t="t" r="r" b="b"/>
              <a:pathLst>
                <a:path w="968" h="868" fill="none" extrusionOk="0">
                  <a:moveTo>
                    <a:pt x="1" y="167"/>
                  </a:moveTo>
                  <a:cubicBezTo>
                    <a:pt x="234" y="534"/>
                    <a:pt x="368" y="868"/>
                    <a:pt x="901" y="601"/>
                  </a:cubicBezTo>
                  <a:cubicBezTo>
                    <a:pt x="968" y="167"/>
                    <a:pt x="67" y="1"/>
                    <a:pt x="1" y="1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5"/>
            <p:cNvSpPr/>
            <p:nvPr/>
          </p:nvSpPr>
          <p:spPr>
            <a:xfrm>
              <a:off x="2339350" y="961125"/>
              <a:ext cx="15025" cy="18375"/>
            </a:xfrm>
            <a:custGeom>
              <a:avLst/>
              <a:gdLst/>
              <a:ahLst/>
              <a:cxnLst/>
              <a:rect l="l" t="t" r="r" b="b"/>
              <a:pathLst>
                <a:path w="601" h="735" extrusionOk="0">
                  <a:moveTo>
                    <a:pt x="601" y="368"/>
                  </a:moveTo>
                  <a:cubicBezTo>
                    <a:pt x="267" y="568"/>
                    <a:pt x="34" y="1"/>
                    <a:pt x="0" y="368"/>
                  </a:cubicBezTo>
                  <a:cubicBezTo>
                    <a:pt x="100" y="434"/>
                    <a:pt x="567" y="735"/>
                    <a:pt x="601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5"/>
            <p:cNvSpPr/>
            <p:nvPr/>
          </p:nvSpPr>
          <p:spPr>
            <a:xfrm>
              <a:off x="2918925" y="1142100"/>
              <a:ext cx="20875" cy="21700"/>
            </a:xfrm>
            <a:custGeom>
              <a:avLst/>
              <a:gdLst/>
              <a:ahLst/>
              <a:cxnLst/>
              <a:rect l="l" t="t" r="r" b="b"/>
              <a:pathLst>
                <a:path w="835" h="868" extrusionOk="0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5"/>
            <p:cNvSpPr/>
            <p:nvPr/>
          </p:nvSpPr>
          <p:spPr>
            <a:xfrm>
              <a:off x="1571300" y="2009375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68"/>
                  </a:moveTo>
                  <a:cubicBezTo>
                    <a:pt x="868" y="868"/>
                    <a:pt x="0" y="1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5"/>
            <p:cNvSpPr/>
            <p:nvPr/>
          </p:nvSpPr>
          <p:spPr>
            <a:xfrm>
              <a:off x="2567000" y="2031900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"/>
            <p:cNvSpPr/>
            <p:nvPr/>
          </p:nvSpPr>
          <p:spPr>
            <a:xfrm>
              <a:off x="1566300" y="2152825"/>
              <a:ext cx="15850" cy="20025"/>
            </a:xfrm>
            <a:custGeom>
              <a:avLst/>
              <a:gdLst/>
              <a:ahLst/>
              <a:cxnLst/>
              <a:rect l="l" t="t" r="r" b="b"/>
              <a:pathLst>
                <a:path w="634" h="801" extrusionOk="0">
                  <a:moveTo>
                    <a:pt x="33" y="134"/>
                  </a:moveTo>
                  <a:cubicBezTo>
                    <a:pt x="0" y="434"/>
                    <a:pt x="601" y="801"/>
                    <a:pt x="634" y="567"/>
                  </a:cubicBezTo>
                  <a:cubicBezTo>
                    <a:pt x="334" y="501"/>
                    <a:pt x="500" y="0"/>
                    <a:pt x="33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"/>
            <p:cNvSpPr/>
            <p:nvPr/>
          </p:nvSpPr>
          <p:spPr>
            <a:xfrm>
              <a:off x="1532100" y="2203675"/>
              <a:ext cx="41725" cy="18375"/>
            </a:xfrm>
            <a:custGeom>
              <a:avLst/>
              <a:gdLst/>
              <a:ahLst/>
              <a:cxnLst/>
              <a:rect l="l" t="t" r="r" b="b"/>
              <a:pathLst>
                <a:path w="1669" h="735" extrusionOk="0">
                  <a:moveTo>
                    <a:pt x="834" y="735"/>
                  </a:moveTo>
                  <a:cubicBezTo>
                    <a:pt x="701" y="268"/>
                    <a:pt x="1668" y="134"/>
                    <a:pt x="1401" y="1"/>
                  </a:cubicBezTo>
                  <a:cubicBezTo>
                    <a:pt x="768" y="1"/>
                    <a:pt x="0" y="301"/>
                    <a:pt x="8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2" name="Google Shape;1122;p5"/>
          <p:cNvPicPr preferRelativeResize="0"/>
          <p:nvPr/>
        </p:nvPicPr>
        <p:blipFill rotWithShape="1">
          <a:blip r:embed="rId2">
            <a:alphaModFix/>
          </a:blip>
          <a:srcRect l="8265" t="28505" r="5363" b="25863"/>
          <a:stretch/>
        </p:blipFill>
        <p:spPr>
          <a:xfrm rot="10800000">
            <a:off x="5566575" y="865600"/>
            <a:ext cx="3584725" cy="29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3" name="Google Shape;1123;p5"/>
          <p:cNvSpPr/>
          <p:nvPr/>
        </p:nvSpPr>
        <p:spPr>
          <a:xfrm rot="10800000">
            <a:off x="-96677" y="2383412"/>
            <a:ext cx="2598577" cy="2837213"/>
          </a:xfrm>
          <a:custGeom>
            <a:avLst/>
            <a:gdLst/>
            <a:ahLst/>
            <a:cxnLst/>
            <a:rect l="l" t="t" r="r" b="b"/>
            <a:pathLst>
              <a:path w="90033" h="98301" extrusionOk="0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4" name="Google Shape;1124;p5"/>
          <p:cNvSpPr/>
          <p:nvPr/>
        </p:nvSpPr>
        <p:spPr>
          <a:xfrm rot="-6533929">
            <a:off x="5373666" y="1578914"/>
            <a:ext cx="2031450" cy="1863534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5" name="Google Shape;1125;p5"/>
          <p:cNvSpPr/>
          <p:nvPr/>
        </p:nvSpPr>
        <p:spPr>
          <a:xfrm rot="4551747">
            <a:off x="1679984" y="1629268"/>
            <a:ext cx="2031325" cy="1863420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5"/>
          <p:cNvSpPr/>
          <p:nvPr/>
        </p:nvSpPr>
        <p:spPr>
          <a:xfrm>
            <a:off x="5823925" y="2917824"/>
            <a:ext cx="3378656" cy="2293947"/>
          </a:xfrm>
          <a:custGeom>
            <a:avLst/>
            <a:gdLst/>
            <a:ahLst/>
            <a:cxnLst/>
            <a:rect l="l" t="t" r="r" b="b"/>
            <a:pathLst>
              <a:path w="143742" h="97594" extrusionOk="0">
                <a:moveTo>
                  <a:pt x="66255" y="0"/>
                </a:moveTo>
                <a:cubicBezTo>
                  <a:pt x="60159" y="0"/>
                  <a:pt x="54079" y="1204"/>
                  <a:pt x="48816" y="4188"/>
                </a:cubicBezTo>
                <a:cubicBezTo>
                  <a:pt x="39576" y="9447"/>
                  <a:pt x="34135" y="21118"/>
                  <a:pt x="36324" y="31544"/>
                </a:cubicBezTo>
                <a:cubicBezTo>
                  <a:pt x="37509" y="37289"/>
                  <a:pt x="39637" y="43034"/>
                  <a:pt x="38938" y="48870"/>
                </a:cubicBezTo>
                <a:cubicBezTo>
                  <a:pt x="38238" y="54949"/>
                  <a:pt x="34469" y="60390"/>
                  <a:pt x="29758" y="64341"/>
                </a:cubicBezTo>
                <a:cubicBezTo>
                  <a:pt x="23405" y="69691"/>
                  <a:pt x="15502" y="72213"/>
                  <a:pt x="9302" y="77654"/>
                </a:cubicBezTo>
                <a:cubicBezTo>
                  <a:pt x="6445" y="80177"/>
                  <a:pt x="3739" y="83125"/>
                  <a:pt x="2280" y="86682"/>
                </a:cubicBezTo>
                <a:cubicBezTo>
                  <a:pt x="1824" y="87715"/>
                  <a:pt x="1" y="97259"/>
                  <a:pt x="2189" y="97259"/>
                </a:cubicBezTo>
                <a:lnTo>
                  <a:pt x="143742" y="97594"/>
                </a:lnTo>
                <a:lnTo>
                  <a:pt x="141462" y="5556"/>
                </a:lnTo>
                <a:cubicBezTo>
                  <a:pt x="136842" y="10267"/>
                  <a:pt x="129730" y="11483"/>
                  <a:pt x="123103" y="11665"/>
                </a:cubicBezTo>
                <a:cubicBezTo>
                  <a:pt x="122574" y="11681"/>
                  <a:pt x="122048" y="11689"/>
                  <a:pt x="121525" y="11689"/>
                </a:cubicBezTo>
                <a:cubicBezTo>
                  <a:pt x="112014" y="11689"/>
                  <a:pt x="103482" y="9128"/>
                  <a:pt x="94349" y="6103"/>
                </a:cubicBezTo>
                <a:cubicBezTo>
                  <a:pt x="86902" y="3611"/>
                  <a:pt x="79394" y="1149"/>
                  <a:pt x="71613" y="297"/>
                </a:cubicBezTo>
                <a:cubicBezTo>
                  <a:pt x="69839" y="104"/>
                  <a:pt x="68047" y="0"/>
                  <a:pt x="66255" y="0"/>
                </a:cubicBezTo>
                <a:close/>
              </a:path>
            </a:pathLst>
          </a:custGeom>
          <a:solidFill>
            <a:srgbClr val="741B47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7" name="Google Shape;1127;p5"/>
          <p:cNvSpPr txBox="1">
            <a:spLocks noGrp="1"/>
          </p:cNvSpPr>
          <p:nvPr>
            <p:ph type="body" idx="1"/>
          </p:nvPr>
        </p:nvSpPr>
        <p:spPr>
          <a:xfrm>
            <a:off x="1479906" y="3533050"/>
            <a:ext cx="2423400" cy="6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8" name="Google Shape;1128;p5"/>
          <p:cNvSpPr txBox="1">
            <a:spLocks noGrp="1"/>
          </p:cNvSpPr>
          <p:nvPr>
            <p:ph type="body" idx="2"/>
          </p:nvPr>
        </p:nvSpPr>
        <p:spPr>
          <a:xfrm>
            <a:off x="5240706" y="3533050"/>
            <a:ext cx="2423400" cy="6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129" name="Google Shape;1129;p5"/>
          <p:cNvSpPr txBox="1">
            <a:spLocks noGrp="1"/>
          </p:cNvSpPr>
          <p:nvPr>
            <p:ph type="title"/>
          </p:nvPr>
        </p:nvSpPr>
        <p:spPr>
          <a:xfrm>
            <a:off x="1349994" y="2785275"/>
            <a:ext cx="26832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130" name="Google Shape;1130;p5"/>
          <p:cNvSpPr txBox="1">
            <a:spLocks noGrp="1"/>
          </p:cNvSpPr>
          <p:nvPr>
            <p:ph type="title" idx="3"/>
          </p:nvPr>
        </p:nvSpPr>
        <p:spPr>
          <a:xfrm>
            <a:off x="5110806" y="2785275"/>
            <a:ext cx="26832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1131" name="Google Shape;1131;p5"/>
          <p:cNvSpPr txBox="1">
            <a:spLocks noGrp="1"/>
          </p:cNvSpPr>
          <p:nvPr>
            <p:ph type="title" idx="4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3" name="Google Shape;1133;p6"/>
          <p:cNvGrpSpPr/>
          <p:nvPr/>
        </p:nvGrpSpPr>
        <p:grpSpPr>
          <a:xfrm rot="10800000">
            <a:off x="-5096" y="1633511"/>
            <a:ext cx="4936306" cy="3501993"/>
            <a:chOff x="2379375" y="234775"/>
            <a:chExt cx="4023725" cy="2854575"/>
          </a:xfrm>
        </p:grpSpPr>
        <p:sp>
          <p:nvSpPr>
            <p:cNvPr id="1134" name="Google Shape;1134;p6"/>
            <p:cNvSpPr/>
            <p:nvPr/>
          </p:nvSpPr>
          <p:spPr>
            <a:xfrm>
              <a:off x="3075700" y="238950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434" y="0"/>
                  </a:moveTo>
                  <a:lnTo>
                    <a:pt x="1" y="0"/>
                  </a:lnTo>
                  <a:lnTo>
                    <a:pt x="1" y="267"/>
                  </a:lnTo>
                  <a:cubicBezTo>
                    <a:pt x="301" y="334"/>
                    <a:pt x="468" y="267"/>
                    <a:pt x="4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6"/>
            <p:cNvSpPr/>
            <p:nvPr/>
          </p:nvSpPr>
          <p:spPr>
            <a:xfrm>
              <a:off x="3675300" y="238950"/>
              <a:ext cx="7525" cy="4200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1" y="0"/>
                  </a:moveTo>
                  <a:lnTo>
                    <a:pt x="0" y="0"/>
                  </a:lnTo>
                  <a:cubicBezTo>
                    <a:pt x="0" y="167"/>
                    <a:pt x="301" y="167"/>
                    <a:pt x="3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6"/>
            <p:cNvSpPr/>
            <p:nvPr/>
          </p:nvSpPr>
          <p:spPr>
            <a:xfrm>
              <a:off x="5911900" y="238950"/>
              <a:ext cx="65900" cy="42550"/>
            </a:xfrm>
            <a:custGeom>
              <a:avLst/>
              <a:gdLst/>
              <a:ahLst/>
              <a:cxnLst/>
              <a:rect l="l" t="t" r="r" b="b"/>
              <a:pathLst>
                <a:path w="2636" h="1702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6"/>
            <p:cNvSpPr/>
            <p:nvPr/>
          </p:nvSpPr>
          <p:spPr>
            <a:xfrm>
              <a:off x="5911900" y="238950"/>
              <a:ext cx="65900" cy="42550"/>
            </a:xfrm>
            <a:custGeom>
              <a:avLst/>
              <a:gdLst/>
              <a:ahLst/>
              <a:cxnLst/>
              <a:rect l="l" t="t" r="r" b="b"/>
              <a:pathLst>
                <a:path w="2636" h="1702" fill="none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6"/>
            <p:cNvSpPr/>
            <p:nvPr/>
          </p:nvSpPr>
          <p:spPr>
            <a:xfrm>
              <a:off x="3968000" y="2422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6"/>
            <p:cNvSpPr/>
            <p:nvPr/>
          </p:nvSpPr>
          <p:spPr>
            <a:xfrm>
              <a:off x="3968000" y="242275"/>
              <a:ext cx="15050" cy="15050"/>
            </a:xfrm>
            <a:custGeom>
              <a:avLst/>
              <a:gdLst/>
              <a:ahLst/>
              <a:cxnLst/>
              <a:rect l="l" t="t" r="r" b="b"/>
              <a:pathLst>
                <a:path w="602" h="602" fill="none" extrusionOk="0">
                  <a:moveTo>
                    <a:pt x="167" y="601"/>
                  </a:moveTo>
                  <a:lnTo>
                    <a:pt x="468" y="601"/>
                  </a:lnTo>
                  <a:cubicBezTo>
                    <a:pt x="468" y="501"/>
                    <a:pt x="468" y="401"/>
                    <a:pt x="601" y="434"/>
                  </a:cubicBezTo>
                  <a:lnTo>
                    <a:pt x="601" y="134"/>
                  </a:lnTo>
                  <a:cubicBezTo>
                    <a:pt x="501" y="134"/>
                    <a:pt x="434" y="134"/>
                    <a:pt x="468" y="1"/>
                  </a:cubicBezTo>
                  <a:lnTo>
                    <a:pt x="167" y="1"/>
                  </a:lnTo>
                  <a:cubicBezTo>
                    <a:pt x="167" y="101"/>
                    <a:pt x="134" y="168"/>
                    <a:pt x="1" y="134"/>
                  </a:cubicBezTo>
                  <a:lnTo>
                    <a:pt x="1" y="434"/>
                  </a:lnTo>
                  <a:cubicBezTo>
                    <a:pt x="101" y="434"/>
                    <a:pt x="201" y="468"/>
                    <a:pt x="167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6"/>
            <p:cNvSpPr/>
            <p:nvPr/>
          </p:nvSpPr>
          <p:spPr>
            <a:xfrm>
              <a:off x="3860425" y="241450"/>
              <a:ext cx="41725" cy="34225"/>
            </a:xfrm>
            <a:custGeom>
              <a:avLst/>
              <a:gdLst/>
              <a:ahLst/>
              <a:cxnLst/>
              <a:rect l="l" t="t" r="r" b="b"/>
              <a:pathLst>
                <a:path w="1669" h="1369" extrusionOk="0">
                  <a:moveTo>
                    <a:pt x="1668" y="334"/>
                  </a:moveTo>
                  <a:cubicBezTo>
                    <a:pt x="1101" y="0"/>
                    <a:pt x="1" y="801"/>
                    <a:pt x="368" y="1368"/>
                  </a:cubicBezTo>
                  <a:cubicBezTo>
                    <a:pt x="634" y="634"/>
                    <a:pt x="1568" y="1301"/>
                    <a:pt x="16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6"/>
            <p:cNvSpPr/>
            <p:nvPr/>
          </p:nvSpPr>
          <p:spPr>
            <a:xfrm>
              <a:off x="4748550" y="234775"/>
              <a:ext cx="35900" cy="51725"/>
            </a:xfrm>
            <a:custGeom>
              <a:avLst/>
              <a:gdLst/>
              <a:ahLst/>
              <a:cxnLst/>
              <a:rect l="l" t="t" r="r" b="b"/>
              <a:pathLst>
                <a:path w="1436" h="2069" extrusionOk="0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6"/>
            <p:cNvSpPr/>
            <p:nvPr/>
          </p:nvSpPr>
          <p:spPr>
            <a:xfrm>
              <a:off x="3905450" y="267300"/>
              <a:ext cx="67575" cy="62575"/>
            </a:xfrm>
            <a:custGeom>
              <a:avLst/>
              <a:gdLst/>
              <a:ahLst/>
              <a:cxnLst/>
              <a:rect l="l" t="t" r="r" b="b"/>
              <a:pathLst>
                <a:path w="2703" h="2503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6"/>
            <p:cNvSpPr/>
            <p:nvPr/>
          </p:nvSpPr>
          <p:spPr>
            <a:xfrm>
              <a:off x="3905450" y="267300"/>
              <a:ext cx="67575" cy="62575"/>
            </a:xfrm>
            <a:custGeom>
              <a:avLst/>
              <a:gdLst/>
              <a:ahLst/>
              <a:cxnLst/>
              <a:rect l="l" t="t" r="r" b="b"/>
              <a:pathLst>
                <a:path w="2703" h="2503" fill="none" extrusionOk="0">
                  <a:moveTo>
                    <a:pt x="2069" y="2502"/>
                  </a:moveTo>
                  <a:cubicBezTo>
                    <a:pt x="2703" y="1135"/>
                    <a:pt x="868" y="1135"/>
                    <a:pt x="768" y="1"/>
                  </a:cubicBezTo>
                  <a:lnTo>
                    <a:pt x="301" y="1"/>
                  </a:lnTo>
                  <a:cubicBezTo>
                    <a:pt x="1" y="401"/>
                    <a:pt x="168" y="568"/>
                    <a:pt x="34" y="901"/>
                  </a:cubicBezTo>
                  <a:cubicBezTo>
                    <a:pt x="1335" y="468"/>
                    <a:pt x="1769" y="1935"/>
                    <a:pt x="2069" y="25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6"/>
            <p:cNvSpPr/>
            <p:nvPr/>
          </p:nvSpPr>
          <p:spPr>
            <a:xfrm>
              <a:off x="5970275" y="271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6"/>
            <p:cNvSpPr/>
            <p:nvPr/>
          </p:nvSpPr>
          <p:spPr>
            <a:xfrm>
              <a:off x="3404275" y="291475"/>
              <a:ext cx="10850" cy="21725"/>
            </a:xfrm>
            <a:custGeom>
              <a:avLst/>
              <a:gdLst/>
              <a:ahLst/>
              <a:cxnLst/>
              <a:rect l="l" t="t" r="r" b="b"/>
              <a:pathLst>
                <a:path w="434" h="869" extrusionOk="0">
                  <a:moveTo>
                    <a:pt x="0" y="234"/>
                  </a:moveTo>
                  <a:lnTo>
                    <a:pt x="0" y="635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6"/>
            <p:cNvSpPr/>
            <p:nvPr/>
          </p:nvSpPr>
          <p:spPr>
            <a:xfrm>
              <a:off x="3893775" y="297325"/>
              <a:ext cx="12550" cy="14200"/>
            </a:xfrm>
            <a:custGeom>
              <a:avLst/>
              <a:gdLst/>
              <a:ahLst/>
              <a:cxnLst/>
              <a:rect l="l" t="t" r="r" b="b"/>
              <a:pathLst>
                <a:path w="502" h="568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6"/>
            <p:cNvSpPr/>
            <p:nvPr/>
          </p:nvSpPr>
          <p:spPr>
            <a:xfrm>
              <a:off x="3893775" y="297325"/>
              <a:ext cx="12550" cy="14200"/>
            </a:xfrm>
            <a:custGeom>
              <a:avLst/>
              <a:gdLst/>
              <a:ahLst/>
              <a:cxnLst/>
              <a:rect l="l" t="t" r="r" b="b"/>
              <a:pathLst>
                <a:path w="502" h="568" fill="none" extrusionOk="0">
                  <a:moveTo>
                    <a:pt x="334" y="0"/>
                  </a:moveTo>
                  <a:lnTo>
                    <a:pt x="68" y="0"/>
                  </a:lnTo>
                  <a:cubicBezTo>
                    <a:pt x="68" y="201"/>
                    <a:pt x="1" y="534"/>
                    <a:pt x="201" y="567"/>
                  </a:cubicBezTo>
                  <a:cubicBezTo>
                    <a:pt x="234" y="367"/>
                    <a:pt x="435" y="334"/>
                    <a:pt x="501" y="134"/>
                  </a:cubicBezTo>
                  <a:cubicBezTo>
                    <a:pt x="401" y="134"/>
                    <a:pt x="334" y="134"/>
                    <a:pt x="334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6"/>
            <p:cNvSpPr/>
            <p:nvPr/>
          </p:nvSpPr>
          <p:spPr>
            <a:xfrm>
              <a:off x="4120625" y="303150"/>
              <a:ext cx="25875" cy="25050"/>
            </a:xfrm>
            <a:custGeom>
              <a:avLst/>
              <a:gdLst/>
              <a:ahLst/>
              <a:cxnLst/>
              <a:rect l="l" t="t" r="r" b="b"/>
              <a:pathLst>
                <a:path w="1035" h="1002" extrusionOk="0">
                  <a:moveTo>
                    <a:pt x="934" y="635"/>
                  </a:moveTo>
                  <a:cubicBezTo>
                    <a:pt x="1034" y="101"/>
                    <a:pt x="701" y="1"/>
                    <a:pt x="200" y="68"/>
                  </a:cubicBezTo>
                  <a:cubicBezTo>
                    <a:pt x="0" y="701"/>
                    <a:pt x="567" y="1002"/>
                    <a:pt x="934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6"/>
            <p:cNvSpPr/>
            <p:nvPr/>
          </p:nvSpPr>
          <p:spPr>
            <a:xfrm>
              <a:off x="5282275" y="304825"/>
              <a:ext cx="57575" cy="36725"/>
            </a:xfrm>
            <a:custGeom>
              <a:avLst/>
              <a:gdLst/>
              <a:ahLst/>
              <a:cxnLst/>
              <a:rect l="l" t="t" r="r" b="b"/>
              <a:pathLst>
                <a:path w="2303" h="1469" extrusionOk="0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6"/>
            <p:cNvSpPr/>
            <p:nvPr/>
          </p:nvSpPr>
          <p:spPr>
            <a:xfrm>
              <a:off x="3872925" y="307325"/>
              <a:ext cx="19225" cy="15875"/>
            </a:xfrm>
            <a:custGeom>
              <a:avLst/>
              <a:gdLst/>
              <a:ahLst/>
              <a:cxnLst/>
              <a:rect l="l" t="t" r="r" b="b"/>
              <a:pathLst>
                <a:path w="769" h="635" extrusionOk="0">
                  <a:moveTo>
                    <a:pt x="1" y="334"/>
                  </a:moveTo>
                  <a:cubicBezTo>
                    <a:pt x="368" y="434"/>
                    <a:pt x="768" y="634"/>
                    <a:pt x="735" y="34"/>
                  </a:cubicBezTo>
                  <a:cubicBezTo>
                    <a:pt x="368" y="34"/>
                    <a:pt x="34" y="1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6"/>
            <p:cNvSpPr/>
            <p:nvPr/>
          </p:nvSpPr>
          <p:spPr>
            <a:xfrm>
              <a:off x="3439300" y="313175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534" y="834"/>
                  </a:moveTo>
                  <a:cubicBezTo>
                    <a:pt x="734" y="601"/>
                    <a:pt x="734" y="0"/>
                    <a:pt x="234" y="100"/>
                  </a:cubicBezTo>
                  <a:cubicBezTo>
                    <a:pt x="0" y="300"/>
                    <a:pt x="0" y="934"/>
                    <a:pt x="534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6"/>
            <p:cNvSpPr/>
            <p:nvPr/>
          </p:nvSpPr>
          <p:spPr>
            <a:xfrm>
              <a:off x="4083075" y="319000"/>
              <a:ext cx="14225" cy="18375"/>
            </a:xfrm>
            <a:custGeom>
              <a:avLst/>
              <a:gdLst/>
              <a:ahLst/>
              <a:cxnLst/>
              <a:rect l="l" t="t" r="r" b="b"/>
              <a:pathLst>
                <a:path w="569" h="735" extrusionOk="0">
                  <a:moveTo>
                    <a:pt x="535" y="735"/>
                  </a:moveTo>
                  <a:cubicBezTo>
                    <a:pt x="535" y="368"/>
                    <a:pt x="568" y="34"/>
                    <a:pt x="234" y="1"/>
                  </a:cubicBezTo>
                  <a:cubicBezTo>
                    <a:pt x="1" y="234"/>
                    <a:pt x="234" y="634"/>
                    <a:pt x="535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6"/>
            <p:cNvSpPr/>
            <p:nvPr/>
          </p:nvSpPr>
          <p:spPr>
            <a:xfrm>
              <a:off x="2939775" y="319850"/>
              <a:ext cx="51725" cy="55050"/>
            </a:xfrm>
            <a:custGeom>
              <a:avLst/>
              <a:gdLst/>
              <a:ahLst/>
              <a:cxnLst/>
              <a:rect l="l" t="t" r="r" b="b"/>
              <a:pathLst>
                <a:path w="2069" h="2202" extrusionOk="0">
                  <a:moveTo>
                    <a:pt x="1468" y="2168"/>
                  </a:moveTo>
                  <a:cubicBezTo>
                    <a:pt x="1368" y="1401"/>
                    <a:pt x="2068" y="1468"/>
                    <a:pt x="1902" y="701"/>
                  </a:cubicBezTo>
                  <a:cubicBezTo>
                    <a:pt x="801" y="0"/>
                    <a:pt x="0" y="2202"/>
                    <a:pt x="1468" y="2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6"/>
            <p:cNvSpPr/>
            <p:nvPr/>
          </p:nvSpPr>
          <p:spPr>
            <a:xfrm>
              <a:off x="4275725" y="332350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568" y="501"/>
                  </a:moveTo>
                  <a:cubicBezTo>
                    <a:pt x="734" y="167"/>
                    <a:pt x="34" y="0"/>
                    <a:pt x="0" y="367"/>
                  </a:cubicBezTo>
                  <a:cubicBezTo>
                    <a:pt x="301" y="434"/>
                    <a:pt x="301" y="7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6"/>
            <p:cNvSpPr/>
            <p:nvPr/>
          </p:nvSpPr>
          <p:spPr>
            <a:xfrm>
              <a:off x="3979675" y="348200"/>
              <a:ext cx="30875" cy="32550"/>
            </a:xfrm>
            <a:custGeom>
              <a:avLst/>
              <a:gdLst/>
              <a:ahLst/>
              <a:cxnLst/>
              <a:rect l="l" t="t" r="r" b="b"/>
              <a:pathLst>
                <a:path w="1235" h="1302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6"/>
            <p:cNvSpPr/>
            <p:nvPr/>
          </p:nvSpPr>
          <p:spPr>
            <a:xfrm>
              <a:off x="3979675" y="348200"/>
              <a:ext cx="30875" cy="32550"/>
            </a:xfrm>
            <a:custGeom>
              <a:avLst/>
              <a:gdLst/>
              <a:ahLst/>
              <a:cxnLst/>
              <a:rect l="l" t="t" r="r" b="b"/>
              <a:pathLst>
                <a:path w="1235" h="1302" fill="none" extrusionOk="0">
                  <a:moveTo>
                    <a:pt x="868" y="1168"/>
                  </a:moveTo>
                  <a:cubicBezTo>
                    <a:pt x="701" y="634"/>
                    <a:pt x="1235" y="767"/>
                    <a:pt x="1168" y="300"/>
                  </a:cubicBezTo>
                  <a:cubicBezTo>
                    <a:pt x="801" y="0"/>
                    <a:pt x="835" y="100"/>
                    <a:pt x="268" y="167"/>
                  </a:cubicBezTo>
                  <a:cubicBezTo>
                    <a:pt x="167" y="701"/>
                    <a:pt x="1" y="1301"/>
                    <a:pt x="868" y="1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6"/>
            <p:cNvSpPr/>
            <p:nvPr/>
          </p:nvSpPr>
          <p:spPr>
            <a:xfrm>
              <a:off x="5152175" y="345700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6"/>
            <p:cNvSpPr/>
            <p:nvPr/>
          </p:nvSpPr>
          <p:spPr>
            <a:xfrm>
              <a:off x="4164800" y="383225"/>
              <a:ext cx="3375" cy="4175"/>
            </a:xfrm>
            <a:custGeom>
              <a:avLst/>
              <a:gdLst/>
              <a:ahLst/>
              <a:cxnLst/>
              <a:rect l="l" t="t" r="r" b="b"/>
              <a:pathLst>
                <a:path w="135" h="167" extrusionOk="0">
                  <a:moveTo>
                    <a:pt x="34" y="67"/>
                  </a:moveTo>
                  <a:cubicBezTo>
                    <a:pt x="1" y="0"/>
                    <a:pt x="134" y="167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6"/>
            <p:cNvSpPr/>
            <p:nvPr/>
          </p:nvSpPr>
          <p:spPr>
            <a:xfrm>
              <a:off x="6267150" y="3782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6"/>
            <p:cNvSpPr/>
            <p:nvPr/>
          </p:nvSpPr>
          <p:spPr>
            <a:xfrm>
              <a:off x="3940475" y="3915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68" y="168"/>
                  </a:moveTo>
                  <a:cubicBezTo>
                    <a:pt x="501" y="168"/>
                    <a:pt x="468" y="1"/>
                    <a:pt x="234" y="34"/>
                  </a:cubicBezTo>
                  <a:cubicBezTo>
                    <a:pt x="1" y="401"/>
                    <a:pt x="735" y="434"/>
                    <a:pt x="6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6"/>
            <p:cNvSpPr/>
            <p:nvPr/>
          </p:nvSpPr>
          <p:spPr>
            <a:xfrm>
              <a:off x="6233800" y="3848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6"/>
            <p:cNvSpPr/>
            <p:nvPr/>
          </p:nvSpPr>
          <p:spPr>
            <a:xfrm>
              <a:off x="3426775" y="390725"/>
              <a:ext cx="14200" cy="16700"/>
            </a:xfrm>
            <a:custGeom>
              <a:avLst/>
              <a:gdLst/>
              <a:ahLst/>
              <a:cxnLst/>
              <a:rect l="l" t="t" r="r" b="b"/>
              <a:pathLst>
                <a:path w="568" h="668" extrusionOk="0">
                  <a:moveTo>
                    <a:pt x="435" y="668"/>
                  </a:moveTo>
                  <a:cubicBezTo>
                    <a:pt x="568" y="334"/>
                    <a:pt x="68" y="0"/>
                    <a:pt x="1" y="367"/>
                  </a:cubicBezTo>
                  <a:cubicBezTo>
                    <a:pt x="201" y="401"/>
                    <a:pt x="234" y="601"/>
                    <a:pt x="435" y="6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6"/>
            <p:cNvSpPr/>
            <p:nvPr/>
          </p:nvSpPr>
          <p:spPr>
            <a:xfrm>
              <a:off x="6261300" y="398225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6"/>
            <p:cNvSpPr/>
            <p:nvPr/>
          </p:nvSpPr>
          <p:spPr>
            <a:xfrm>
              <a:off x="3261675" y="392400"/>
              <a:ext cx="20025" cy="15025"/>
            </a:xfrm>
            <a:custGeom>
              <a:avLst/>
              <a:gdLst/>
              <a:ahLst/>
              <a:cxnLst/>
              <a:rect l="l" t="t" r="r" b="b"/>
              <a:pathLst>
                <a:path w="801" h="601" extrusionOk="0">
                  <a:moveTo>
                    <a:pt x="0" y="434"/>
                  </a:moveTo>
                  <a:cubicBezTo>
                    <a:pt x="801" y="601"/>
                    <a:pt x="167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6"/>
            <p:cNvSpPr/>
            <p:nvPr/>
          </p:nvSpPr>
          <p:spPr>
            <a:xfrm>
              <a:off x="5421550" y="398225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6"/>
            <p:cNvSpPr/>
            <p:nvPr/>
          </p:nvSpPr>
          <p:spPr>
            <a:xfrm>
              <a:off x="5421550" y="398225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fill="none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6"/>
            <p:cNvSpPr/>
            <p:nvPr/>
          </p:nvSpPr>
          <p:spPr>
            <a:xfrm>
              <a:off x="5094650" y="391550"/>
              <a:ext cx="45050" cy="48400"/>
            </a:xfrm>
            <a:custGeom>
              <a:avLst/>
              <a:gdLst/>
              <a:ahLst/>
              <a:cxnLst/>
              <a:rect l="l" t="t" r="r" b="b"/>
              <a:pathLst>
                <a:path w="1802" h="1936" extrusionOk="0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6"/>
            <p:cNvSpPr/>
            <p:nvPr/>
          </p:nvSpPr>
          <p:spPr>
            <a:xfrm>
              <a:off x="2977300" y="417400"/>
              <a:ext cx="14200" cy="11700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100" y="34"/>
                  </a:moveTo>
                  <a:cubicBezTo>
                    <a:pt x="0" y="401"/>
                    <a:pt x="401" y="301"/>
                    <a:pt x="534" y="468"/>
                  </a:cubicBezTo>
                  <a:cubicBezTo>
                    <a:pt x="567" y="134"/>
                    <a:pt x="434" y="1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6"/>
            <p:cNvSpPr/>
            <p:nvPr/>
          </p:nvSpPr>
          <p:spPr>
            <a:xfrm>
              <a:off x="3019000" y="424925"/>
              <a:ext cx="16700" cy="12525"/>
            </a:xfrm>
            <a:custGeom>
              <a:avLst/>
              <a:gdLst/>
              <a:ahLst/>
              <a:cxnLst/>
              <a:rect l="l" t="t" r="r" b="b"/>
              <a:pathLst>
                <a:path w="668" h="501" extrusionOk="0">
                  <a:moveTo>
                    <a:pt x="67" y="33"/>
                  </a:moveTo>
                  <a:cubicBezTo>
                    <a:pt x="0" y="434"/>
                    <a:pt x="267" y="500"/>
                    <a:pt x="634" y="467"/>
                  </a:cubicBezTo>
                  <a:cubicBezTo>
                    <a:pt x="667" y="100"/>
                    <a:pt x="434" y="0"/>
                    <a:pt x="67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6"/>
            <p:cNvSpPr/>
            <p:nvPr/>
          </p:nvSpPr>
          <p:spPr>
            <a:xfrm>
              <a:off x="2718775" y="409075"/>
              <a:ext cx="26725" cy="45050"/>
            </a:xfrm>
            <a:custGeom>
              <a:avLst/>
              <a:gdLst/>
              <a:ahLst/>
              <a:cxnLst/>
              <a:rect l="l" t="t" r="r" b="b"/>
              <a:pathLst>
                <a:path w="1069" h="1802" extrusionOk="0">
                  <a:moveTo>
                    <a:pt x="1068" y="1234"/>
                  </a:moveTo>
                  <a:cubicBezTo>
                    <a:pt x="668" y="0"/>
                    <a:pt x="1" y="1802"/>
                    <a:pt x="1068" y="1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6"/>
            <p:cNvSpPr/>
            <p:nvPr/>
          </p:nvSpPr>
          <p:spPr>
            <a:xfrm>
              <a:off x="2913925" y="427425"/>
              <a:ext cx="14200" cy="18350"/>
            </a:xfrm>
            <a:custGeom>
              <a:avLst/>
              <a:gdLst/>
              <a:ahLst/>
              <a:cxnLst/>
              <a:rect l="l" t="t" r="r" b="b"/>
              <a:pathLst>
                <a:path w="568" h="734" extrusionOk="0">
                  <a:moveTo>
                    <a:pt x="434" y="634"/>
                  </a:moveTo>
                  <a:cubicBezTo>
                    <a:pt x="567" y="334"/>
                    <a:pt x="67" y="0"/>
                    <a:pt x="0" y="367"/>
                  </a:cubicBezTo>
                  <a:cubicBezTo>
                    <a:pt x="234" y="367"/>
                    <a:pt x="134" y="734"/>
                    <a:pt x="4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6"/>
            <p:cNvSpPr/>
            <p:nvPr/>
          </p:nvSpPr>
          <p:spPr>
            <a:xfrm>
              <a:off x="3884600" y="419900"/>
              <a:ext cx="61750" cy="60900"/>
            </a:xfrm>
            <a:custGeom>
              <a:avLst/>
              <a:gdLst/>
              <a:ahLst/>
              <a:cxnLst/>
              <a:rect l="l" t="t" r="r" b="b"/>
              <a:pathLst>
                <a:path w="2470" h="2436" extrusionOk="0">
                  <a:moveTo>
                    <a:pt x="2469" y="801"/>
                  </a:moveTo>
                  <a:cubicBezTo>
                    <a:pt x="1535" y="1"/>
                    <a:pt x="1" y="768"/>
                    <a:pt x="401" y="2269"/>
                  </a:cubicBezTo>
                  <a:cubicBezTo>
                    <a:pt x="701" y="2236"/>
                    <a:pt x="735" y="2436"/>
                    <a:pt x="1002" y="2403"/>
                  </a:cubicBezTo>
                  <a:cubicBezTo>
                    <a:pt x="902" y="1769"/>
                    <a:pt x="2069" y="1435"/>
                    <a:pt x="2469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6"/>
            <p:cNvSpPr/>
            <p:nvPr/>
          </p:nvSpPr>
          <p:spPr>
            <a:xfrm>
              <a:off x="2761300" y="439100"/>
              <a:ext cx="30050" cy="20025"/>
            </a:xfrm>
            <a:custGeom>
              <a:avLst/>
              <a:gdLst/>
              <a:ahLst/>
              <a:cxnLst/>
              <a:rect l="l" t="t" r="r" b="b"/>
              <a:pathLst>
                <a:path w="1202" h="801" extrusionOk="0">
                  <a:moveTo>
                    <a:pt x="1135" y="334"/>
                  </a:moveTo>
                  <a:cubicBezTo>
                    <a:pt x="735" y="0"/>
                    <a:pt x="1" y="200"/>
                    <a:pt x="401" y="767"/>
                  </a:cubicBezTo>
                  <a:cubicBezTo>
                    <a:pt x="835" y="801"/>
                    <a:pt x="1202" y="801"/>
                    <a:pt x="1135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6"/>
            <p:cNvSpPr/>
            <p:nvPr/>
          </p:nvSpPr>
          <p:spPr>
            <a:xfrm>
              <a:off x="4810275" y="497475"/>
              <a:ext cx="23375" cy="20025"/>
            </a:xfrm>
            <a:custGeom>
              <a:avLst/>
              <a:gdLst/>
              <a:ahLst/>
              <a:cxnLst/>
              <a:rect l="l" t="t" r="r" b="b"/>
              <a:pathLst>
                <a:path w="935" h="801" extrusionOk="0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6"/>
            <p:cNvSpPr/>
            <p:nvPr/>
          </p:nvSpPr>
          <p:spPr>
            <a:xfrm>
              <a:off x="5513275" y="504975"/>
              <a:ext cx="54225" cy="42550"/>
            </a:xfrm>
            <a:custGeom>
              <a:avLst/>
              <a:gdLst/>
              <a:ahLst/>
              <a:cxnLst/>
              <a:rect l="l" t="t" r="r" b="b"/>
              <a:pathLst>
                <a:path w="2169" h="1702" extrusionOk="0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6"/>
            <p:cNvSpPr/>
            <p:nvPr/>
          </p:nvSpPr>
          <p:spPr>
            <a:xfrm>
              <a:off x="3952150" y="5099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6"/>
            <p:cNvSpPr/>
            <p:nvPr/>
          </p:nvSpPr>
          <p:spPr>
            <a:xfrm>
              <a:off x="3952150" y="509975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68" y="267"/>
                  </a:moveTo>
                  <a:cubicBezTo>
                    <a:pt x="134" y="267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0"/>
                    <a:pt x="68" y="2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6"/>
            <p:cNvSpPr/>
            <p:nvPr/>
          </p:nvSpPr>
          <p:spPr>
            <a:xfrm>
              <a:off x="5443225" y="5241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6"/>
            <p:cNvSpPr/>
            <p:nvPr/>
          </p:nvSpPr>
          <p:spPr>
            <a:xfrm>
              <a:off x="2927250" y="545825"/>
              <a:ext cx="41725" cy="53400"/>
            </a:xfrm>
            <a:custGeom>
              <a:avLst/>
              <a:gdLst/>
              <a:ahLst/>
              <a:cxnLst/>
              <a:rect l="l" t="t" r="r" b="b"/>
              <a:pathLst>
                <a:path w="1669" h="2136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6"/>
            <p:cNvSpPr/>
            <p:nvPr/>
          </p:nvSpPr>
          <p:spPr>
            <a:xfrm>
              <a:off x="2927250" y="545825"/>
              <a:ext cx="41725" cy="53400"/>
            </a:xfrm>
            <a:custGeom>
              <a:avLst/>
              <a:gdLst/>
              <a:ahLst/>
              <a:cxnLst/>
              <a:rect l="l" t="t" r="r" b="b"/>
              <a:pathLst>
                <a:path w="1669" h="2136" fill="none" extrusionOk="0">
                  <a:moveTo>
                    <a:pt x="1669" y="601"/>
                  </a:moveTo>
                  <a:cubicBezTo>
                    <a:pt x="1035" y="1"/>
                    <a:pt x="1" y="601"/>
                    <a:pt x="201" y="1469"/>
                  </a:cubicBezTo>
                  <a:cubicBezTo>
                    <a:pt x="935" y="2136"/>
                    <a:pt x="1635" y="1435"/>
                    <a:pt x="1669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6"/>
            <p:cNvSpPr/>
            <p:nvPr/>
          </p:nvSpPr>
          <p:spPr>
            <a:xfrm>
              <a:off x="3561875" y="580850"/>
              <a:ext cx="18375" cy="16700"/>
            </a:xfrm>
            <a:custGeom>
              <a:avLst/>
              <a:gdLst/>
              <a:ahLst/>
              <a:cxnLst/>
              <a:rect l="l" t="t" r="r" b="b"/>
              <a:pathLst>
                <a:path w="735" h="668" extrusionOk="0">
                  <a:moveTo>
                    <a:pt x="735" y="234"/>
                  </a:moveTo>
                  <a:cubicBezTo>
                    <a:pt x="534" y="168"/>
                    <a:pt x="468" y="1"/>
                    <a:pt x="168" y="68"/>
                  </a:cubicBezTo>
                  <a:cubicBezTo>
                    <a:pt x="1" y="501"/>
                    <a:pt x="668" y="668"/>
                    <a:pt x="735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6"/>
            <p:cNvSpPr/>
            <p:nvPr/>
          </p:nvSpPr>
          <p:spPr>
            <a:xfrm>
              <a:off x="3486000" y="575025"/>
              <a:ext cx="55050" cy="116775"/>
            </a:xfrm>
            <a:custGeom>
              <a:avLst/>
              <a:gdLst/>
              <a:ahLst/>
              <a:cxnLst/>
              <a:rect l="l" t="t" r="r" b="b"/>
              <a:pathLst>
                <a:path w="2202" h="4671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6"/>
            <p:cNvSpPr/>
            <p:nvPr/>
          </p:nvSpPr>
          <p:spPr>
            <a:xfrm>
              <a:off x="3486000" y="575025"/>
              <a:ext cx="55050" cy="116775"/>
            </a:xfrm>
            <a:custGeom>
              <a:avLst/>
              <a:gdLst/>
              <a:ahLst/>
              <a:cxnLst/>
              <a:rect l="l" t="t" r="r" b="b"/>
              <a:pathLst>
                <a:path w="2202" h="4671" fill="none" extrusionOk="0">
                  <a:moveTo>
                    <a:pt x="1868" y="4270"/>
                  </a:moveTo>
                  <a:cubicBezTo>
                    <a:pt x="1835" y="3836"/>
                    <a:pt x="2202" y="3803"/>
                    <a:pt x="2168" y="3369"/>
                  </a:cubicBezTo>
                  <a:cubicBezTo>
                    <a:pt x="1701" y="3403"/>
                    <a:pt x="1468" y="3203"/>
                    <a:pt x="1435" y="2802"/>
                  </a:cubicBezTo>
                  <a:cubicBezTo>
                    <a:pt x="1635" y="2402"/>
                    <a:pt x="1601" y="1802"/>
                    <a:pt x="1735" y="1335"/>
                  </a:cubicBezTo>
                  <a:cubicBezTo>
                    <a:pt x="0" y="0"/>
                    <a:pt x="200" y="4670"/>
                    <a:pt x="1868" y="423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6"/>
            <p:cNvSpPr/>
            <p:nvPr/>
          </p:nvSpPr>
          <p:spPr>
            <a:xfrm>
              <a:off x="2711275" y="580025"/>
              <a:ext cx="110925" cy="83425"/>
            </a:xfrm>
            <a:custGeom>
              <a:avLst/>
              <a:gdLst/>
              <a:ahLst/>
              <a:cxnLst/>
              <a:rect l="l" t="t" r="r" b="b"/>
              <a:pathLst>
                <a:path w="4437" h="3337" extrusionOk="0">
                  <a:moveTo>
                    <a:pt x="501" y="3336"/>
                  </a:moveTo>
                  <a:cubicBezTo>
                    <a:pt x="4437" y="3269"/>
                    <a:pt x="0" y="0"/>
                    <a:pt x="501" y="33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6"/>
            <p:cNvSpPr/>
            <p:nvPr/>
          </p:nvSpPr>
          <p:spPr>
            <a:xfrm>
              <a:off x="3531850" y="618375"/>
              <a:ext cx="12550" cy="15875"/>
            </a:xfrm>
            <a:custGeom>
              <a:avLst/>
              <a:gdLst/>
              <a:ahLst/>
              <a:cxnLst/>
              <a:rect l="l" t="t" r="r" b="b"/>
              <a:pathLst>
                <a:path w="502" h="635" extrusionOk="0">
                  <a:moveTo>
                    <a:pt x="468" y="635"/>
                  </a:moveTo>
                  <a:cubicBezTo>
                    <a:pt x="501" y="268"/>
                    <a:pt x="435" y="1"/>
                    <a:pt x="34" y="68"/>
                  </a:cubicBezTo>
                  <a:cubicBezTo>
                    <a:pt x="1" y="435"/>
                    <a:pt x="268" y="501"/>
                    <a:pt x="468" y="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6"/>
            <p:cNvSpPr/>
            <p:nvPr/>
          </p:nvSpPr>
          <p:spPr>
            <a:xfrm>
              <a:off x="2918100" y="665075"/>
              <a:ext cx="21700" cy="15050"/>
            </a:xfrm>
            <a:custGeom>
              <a:avLst/>
              <a:gdLst/>
              <a:ahLst/>
              <a:cxnLst/>
              <a:rect l="l" t="t" r="r" b="b"/>
              <a:pathLst>
                <a:path w="868" h="602" extrusionOk="0">
                  <a:moveTo>
                    <a:pt x="133" y="368"/>
                  </a:moveTo>
                  <a:cubicBezTo>
                    <a:pt x="567" y="368"/>
                    <a:pt x="434" y="601"/>
                    <a:pt x="734" y="368"/>
                  </a:cubicBezTo>
                  <a:cubicBezTo>
                    <a:pt x="867" y="1"/>
                    <a:pt x="0" y="1"/>
                    <a:pt x="133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6"/>
            <p:cNvSpPr/>
            <p:nvPr/>
          </p:nvSpPr>
          <p:spPr>
            <a:xfrm>
              <a:off x="3767025" y="6709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6"/>
            <p:cNvSpPr/>
            <p:nvPr/>
          </p:nvSpPr>
          <p:spPr>
            <a:xfrm>
              <a:off x="4876150" y="672600"/>
              <a:ext cx="11700" cy="24200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6"/>
            <p:cNvSpPr/>
            <p:nvPr/>
          </p:nvSpPr>
          <p:spPr>
            <a:xfrm>
              <a:off x="5248925" y="6992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6"/>
            <p:cNvSpPr/>
            <p:nvPr/>
          </p:nvSpPr>
          <p:spPr>
            <a:xfrm>
              <a:off x="3056525" y="716800"/>
              <a:ext cx="33375" cy="19200"/>
            </a:xfrm>
            <a:custGeom>
              <a:avLst/>
              <a:gdLst/>
              <a:ahLst/>
              <a:cxnLst/>
              <a:rect l="l" t="t" r="r" b="b"/>
              <a:pathLst>
                <a:path w="1335" h="768" extrusionOk="0">
                  <a:moveTo>
                    <a:pt x="1335" y="33"/>
                  </a:moveTo>
                  <a:cubicBezTo>
                    <a:pt x="701" y="0"/>
                    <a:pt x="167" y="33"/>
                    <a:pt x="0" y="467"/>
                  </a:cubicBezTo>
                  <a:cubicBezTo>
                    <a:pt x="434" y="767"/>
                    <a:pt x="1268" y="534"/>
                    <a:pt x="1335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6"/>
            <p:cNvSpPr/>
            <p:nvPr/>
          </p:nvSpPr>
          <p:spPr>
            <a:xfrm>
              <a:off x="2588675" y="742650"/>
              <a:ext cx="19225" cy="14200"/>
            </a:xfrm>
            <a:custGeom>
              <a:avLst/>
              <a:gdLst/>
              <a:ahLst/>
              <a:cxnLst/>
              <a:rect l="l" t="t" r="r" b="b"/>
              <a:pathLst>
                <a:path w="769" h="568" extrusionOk="0">
                  <a:moveTo>
                    <a:pt x="735" y="467"/>
                  </a:moveTo>
                  <a:cubicBezTo>
                    <a:pt x="768" y="100"/>
                    <a:pt x="535" y="0"/>
                    <a:pt x="134" y="67"/>
                  </a:cubicBezTo>
                  <a:cubicBezTo>
                    <a:pt x="1" y="567"/>
                    <a:pt x="335" y="534"/>
                    <a:pt x="735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6"/>
            <p:cNvSpPr/>
            <p:nvPr/>
          </p:nvSpPr>
          <p:spPr>
            <a:xfrm>
              <a:off x="3392600" y="7476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34"/>
                    <a:pt x="167" y="467"/>
                    <a:pt x="4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6"/>
            <p:cNvSpPr/>
            <p:nvPr/>
          </p:nvSpPr>
          <p:spPr>
            <a:xfrm>
              <a:off x="2418575" y="747650"/>
              <a:ext cx="34200" cy="29200"/>
            </a:xfrm>
            <a:custGeom>
              <a:avLst/>
              <a:gdLst/>
              <a:ahLst/>
              <a:cxnLst/>
              <a:rect l="l" t="t" r="r" b="b"/>
              <a:pathLst>
                <a:path w="1368" h="1168" extrusionOk="0">
                  <a:moveTo>
                    <a:pt x="1234" y="267"/>
                  </a:moveTo>
                  <a:cubicBezTo>
                    <a:pt x="967" y="0"/>
                    <a:pt x="534" y="200"/>
                    <a:pt x="200" y="267"/>
                  </a:cubicBezTo>
                  <a:cubicBezTo>
                    <a:pt x="0" y="1168"/>
                    <a:pt x="1368" y="934"/>
                    <a:pt x="12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6"/>
            <p:cNvSpPr/>
            <p:nvPr/>
          </p:nvSpPr>
          <p:spPr>
            <a:xfrm>
              <a:off x="3663625" y="770150"/>
              <a:ext cx="37550" cy="39225"/>
            </a:xfrm>
            <a:custGeom>
              <a:avLst/>
              <a:gdLst/>
              <a:ahLst/>
              <a:cxnLst/>
              <a:rect l="l" t="t" r="r" b="b"/>
              <a:pathLst>
                <a:path w="1502" h="1569" extrusionOk="0">
                  <a:moveTo>
                    <a:pt x="1501" y="1002"/>
                  </a:moveTo>
                  <a:cubicBezTo>
                    <a:pt x="1335" y="1"/>
                    <a:pt x="0" y="535"/>
                    <a:pt x="167" y="1569"/>
                  </a:cubicBezTo>
                  <a:cubicBezTo>
                    <a:pt x="667" y="1569"/>
                    <a:pt x="1168" y="1335"/>
                    <a:pt x="1501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6"/>
            <p:cNvSpPr/>
            <p:nvPr/>
          </p:nvSpPr>
          <p:spPr>
            <a:xfrm>
              <a:off x="5183050" y="779325"/>
              <a:ext cx="19200" cy="20050"/>
            </a:xfrm>
            <a:custGeom>
              <a:avLst/>
              <a:gdLst/>
              <a:ahLst/>
              <a:cxnLst/>
              <a:rect l="l" t="t" r="r" b="b"/>
              <a:pathLst>
                <a:path w="768" h="802" extrusionOk="0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6"/>
            <p:cNvSpPr/>
            <p:nvPr/>
          </p:nvSpPr>
          <p:spPr>
            <a:xfrm>
              <a:off x="4782750" y="783500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6"/>
            <p:cNvSpPr/>
            <p:nvPr/>
          </p:nvSpPr>
          <p:spPr>
            <a:xfrm>
              <a:off x="5139675" y="791000"/>
              <a:ext cx="25875" cy="20875"/>
            </a:xfrm>
            <a:custGeom>
              <a:avLst/>
              <a:gdLst/>
              <a:ahLst/>
              <a:cxnLst/>
              <a:rect l="l" t="t" r="r" b="b"/>
              <a:pathLst>
                <a:path w="1035" h="835" extrusionOk="0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6"/>
            <p:cNvSpPr/>
            <p:nvPr/>
          </p:nvSpPr>
          <p:spPr>
            <a:xfrm>
              <a:off x="4138950" y="810200"/>
              <a:ext cx="52575" cy="46725"/>
            </a:xfrm>
            <a:custGeom>
              <a:avLst/>
              <a:gdLst/>
              <a:ahLst/>
              <a:cxnLst/>
              <a:rect l="l" t="t" r="r" b="b"/>
              <a:pathLst>
                <a:path w="2103" h="1869" extrusionOk="0">
                  <a:moveTo>
                    <a:pt x="201" y="267"/>
                  </a:moveTo>
                  <a:cubicBezTo>
                    <a:pt x="435" y="934"/>
                    <a:pt x="1" y="1735"/>
                    <a:pt x="935" y="1868"/>
                  </a:cubicBezTo>
                  <a:cubicBezTo>
                    <a:pt x="868" y="1401"/>
                    <a:pt x="1202" y="1368"/>
                    <a:pt x="1068" y="867"/>
                  </a:cubicBezTo>
                  <a:cubicBezTo>
                    <a:pt x="1335" y="634"/>
                    <a:pt x="2002" y="767"/>
                    <a:pt x="2102" y="400"/>
                  </a:cubicBezTo>
                  <a:cubicBezTo>
                    <a:pt x="1869" y="33"/>
                    <a:pt x="635" y="0"/>
                    <a:pt x="2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6"/>
            <p:cNvSpPr/>
            <p:nvPr/>
          </p:nvSpPr>
          <p:spPr>
            <a:xfrm>
              <a:off x="4746050" y="834375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6"/>
            <p:cNvSpPr/>
            <p:nvPr/>
          </p:nvSpPr>
          <p:spPr>
            <a:xfrm>
              <a:off x="5702575" y="834375"/>
              <a:ext cx="64250" cy="50900"/>
            </a:xfrm>
            <a:custGeom>
              <a:avLst/>
              <a:gdLst/>
              <a:ahLst/>
              <a:cxnLst/>
              <a:rect l="l" t="t" r="r" b="b"/>
              <a:pathLst>
                <a:path w="2570" h="2036" extrusionOk="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6"/>
            <p:cNvSpPr/>
            <p:nvPr/>
          </p:nvSpPr>
          <p:spPr>
            <a:xfrm>
              <a:off x="4848625" y="8460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6"/>
            <p:cNvSpPr/>
            <p:nvPr/>
          </p:nvSpPr>
          <p:spPr>
            <a:xfrm>
              <a:off x="4848625" y="8460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fill="none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6"/>
            <p:cNvSpPr/>
            <p:nvPr/>
          </p:nvSpPr>
          <p:spPr>
            <a:xfrm>
              <a:off x="3388425" y="8610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6"/>
            <p:cNvSpPr/>
            <p:nvPr/>
          </p:nvSpPr>
          <p:spPr>
            <a:xfrm>
              <a:off x="3388425" y="8610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fill="none" extrusionOk="0">
                  <a:moveTo>
                    <a:pt x="201" y="434"/>
                  </a:moveTo>
                  <a:lnTo>
                    <a:pt x="501" y="434"/>
                  </a:lnTo>
                  <a:cubicBezTo>
                    <a:pt x="734" y="68"/>
                    <a:pt x="0" y="1"/>
                    <a:pt x="67" y="301"/>
                  </a:cubicBezTo>
                  <a:cubicBezTo>
                    <a:pt x="134" y="301"/>
                    <a:pt x="234" y="301"/>
                    <a:pt x="2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6"/>
            <p:cNvSpPr/>
            <p:nvPr/>
          </p:nvSpPr>
          <p:spPr>
            <a:xfrm>
              <a:off x="2612875" y="87440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34" y="468"/>
                  </a:moveTo>
                  <a:cubicBezTo>
                    <a:pt x="667" y="101"/>
                    <a:pt x="434" y="1"/>
                    <a:pt x="67" y="67"/>
                  </a:cubicBezTo>
                  <a:cubicBezTo>
                    <a:pt x="0" y="434"/>
                    <a:pt x="267" y="534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6"/>
            <p:cNvSpPr/>
            <p:nvPr/>
          </p:nvSpPr>
          <p:spPr>
            <a:xfrm>
              <a:off x="2938100" y="918600"/>
              <a:ext cx="17550" cy="10875"/>
            </a:xfrm>
            <a:custGeom>
              <a:avLst/>
              <a:gdLst/>
              <a:ahLst/>
              <a:cxnLst/>
              <a:rect l="l" t="t" r="r" b="b"/>
              <a:pathLst>
                <a:path w="702" h="435" extrusionOk="0">
                  <a:moveTo>
                    <a:pt x="668" y="167"/>
                  </a:moveTo>
                  <a:cubicBezTo>
                    <a:pt x="468" y="167"/>
                    <a:pt x="468" y="0"/>
                    <a:pt x="201" y="34"/>
                  </a:cubicBezTo>
                  <a:cubicBezTo>
                    <a:pt x="1" y="401"/>
                    <a:pt x="701" y="434"/>
                    <a:pt x="668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6"/>
            <p:cNvSpPr/>
            <p:nvPr/>
          </p:nvSpPr>
          <p:spPr>
            <a:xfrm>
              <a:off x="2846375" y="945275"/>
              <a:ext cx="20025" cy="14200"/>
            </a:xfrm>
            <a:custGeom>
              <a:avLst/>
              <a:gdLst/>
              <a:ahLst/>
              <a:cxnLst/>
              <a:rect l="l" t="t" r="r" b="b"/>
              <a:pathLst>
                <a:path w="801" h="568" extrusionOk="0">
                  <a:moveTo>
                    <a:pt x="667" y="568"/>
                  </a:moveTo>
                  <a:cubicBezTo>
                    <a:pt x="801" y="101"/>
                    <a:pt x="434" y="101"/>
                    <a:pt x="234" y="1"/>
                  </a:cubicBezTo>
                  <a:cubicBezTo>
                    <a:pt x="167" y="168"/>
                    <a:pt x="0" y="268"/>
                    <a:pt x="67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6"/>
            <p:cNvSpPr/>
            <p:nvPr/>
          </p:nvSpPr>
          <p:spPr>
            <a:xfrm>
              <a:off x="4511725" y="959450"/>
              <a:ext cx="27550" cy="47575"/>
            </a:xfrm>
            <a:custGeom>
              <a:avLst/>
              <a:gdLst/>
              <a:ahLst/>
              <a:cxnLst/>
              <a:rect l="l" t="t" r="r" b="b"/>
              <a:pathLst>
                <a:path w="1102" h="1903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6"/>
            <p:cNvSpPr/>
            <p:nvPr/>
          </p:nvSpPr>
          <p:spPr>
            <a:xfrm>
              <a:off x="4511725" y="959450"/>
              <a:ext cx="27550" cy="47575"/>
            </a:xfrm>
            <a:custGeom>
              <a:avLst/>
              <a:gdLst/>
              <a:ahLst/>
              <a:cxnLst/>
              <a:rect l="l" t="t" r="r" b="b"/>
              <a:pathLst>
                <a:path w="1102" h="1903" fill="none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6"/>
            <p:cNvSpPr/>
            <p:nvPr/>
          </p:nvSpPr>
          <p:spPr>
            <a:xfrm>
              <a:off x="2406050" y="960300"/>
              <a:ext cx="50075" cy="42550"/>
            </a:xfrm>
            <a:custGeom>
              <a:avLst/>
              <a:gdLst/>
              <a:ahLst/>
              <a:cxnLst/>
              <a:rect l="l" t="t" r="r" b="b"/>
              <a:pathLst>
                <a:path w="2003" h="1702" extrusionOk="0">
                  <a:moveTo>
                    <a:pt x="1001" y="267"/>
                  </a:moveTo>
                  <a:cubicBezTo>
                    <a:pt x="1" y="934"/>
                    <a:pt x="2002" y="1702"/>
                    <a:pt x="1869" y="567"/>
                  </a:cubicBezTo>
                  <a:cubicBezTo>
                    <a:pt x="1802" y="34"/>
                    <a:pt x="1368" y="0"/>
                    <a:pt x="1001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6"/>
            <p:cNvSpPr/>
            <p:nvPr/>
          </p:nvSpPr>
          <p:spPr>
            <a:xfrm>
              <a:off x="6278000" y="971125"/>
              <a:ext cx="21700" cy="18375"/>
            </a:xfrm>
            <a:custGeom>
              <a:avLst/>
              <a:gdLst/>
              <a:ahLst/>
              <a:cxnLst/>
              <a:rect l="l" t="t" r="r" b="b"/>
              <a:pathLst>
                <a:path w="868" h="735" extrusionOk="0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6"/>
            <p:cNvSpPr/>
            <p:nvPr/>
          </p:nvSpPr>
          <p:spPr>
            <a:xfrm>
              <a:off x="3942975" y="985325"/>
              <a:ext cx="22550" cy="22525"/>
            </a:xfrm>
            <a:custGeom>
              <a:avLst/>
              <a:gdLst/>
              <a:ahLst/>
              <a:cxnLst/>
              <a:rect l="l" t="t" r="r" b="b"/>
              <a:pathLst>
                <a:path w="902" h="901" extrusionOk="0">
                  <a:moveTo>
                    <a:pt x="735" y="734"/>
                  </a:moveTo>
                  <a:cubicBezTo>
                    <a:pt x="902" y="300"/>
                    <a:pt x="802" y="67"/>
                    <a:pt x="268" y="0"/>
                  </a:cubicBezTo>
                  <a:cubicBezTo>
                    <a:pt x="1" y="267"/>
                    <a:pt x="134" y="901"/>
                    <a:pt x="7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6"/>
            <p:cNvSpPr/>
            <p:nvPr/>
          </p:nvSpPr>
          <p:spPr>
            <a:xfrm>
              <a:off x="3232475" y="10070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6"/>
            <p:cNvSpPr/>
            <p:nvPr/>
          </p:nvSpPr>
          <p:spPr>
            <a:xfrm>
              <a:off x="3790375" y="1052025"/>
              <a:ext cx="26725" cy="23375"/>
            </a:xfrm>
            <a:custGeom>
              <a:avLst/>
              <a:gdLst/>
              <a:ahLst/>
              <a:cxnLst/>
              <a:rect l="l" t="t" r="r" b="b"/>
              <a:pathLst>
                <a:path w="1069" h="935" extrusionOk="0">
                  <a:moveTo>
                    <a:pt x="968" y="267"/>
                  </a:moveTo>
                  <a:cubicBezTo>
                    <a:pt x="601" y="334"/>
                    <a:pt x="634" y="1"/>
                    <a:pt x="234" y="101"/>
                  </a:cubicBezTo>
                  <a:cubicBezTo>
                    <a:pt x="1" y="801"/>
                    <a:pt x="1068" y="935"/>
                    <a:pt x="9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6"/>
            <p:cNvSpPr/>
            <p:nvPr/>
          </p:nvSpPr>
          <p:spPr>
            <a:xfrm>
              <a:off x="2547825" y="105952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6"/>
            <p:cNvSpPr/>
            <p:nvPr/>
          </p:nvSpPr>
          <p:spPr>
            <a:xfrm>
              <a:off x="2547825" y="105952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fill="none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34" y="4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6"/>
            <p:cNvSpPr/>
            <p:nvPr/>
          </p:nvSpPr>
          <p:spPr>
            <a:xfrm>
              <a:off x="4515900" y="1066200"/>
              <a:ext cx="26700" cy="32550"/>
            </a:xfrm>
            <a:custGeom>
              <a:avLst/>
              <a:gdLst/>
              <a:ahLst/>
              <a:cxnLst/>
              <a:rect l="l" t="t" r="r" b="b"/>
              <a:pathLst>
                <a:path w="1068" h="1302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6"/>
            <p:cNvSpPr/>
            <p:nvPr/>
          </p:nvSpPr>
          <p:spPr>
            <a:xfrm>
              <a:off x="4515900" y="1066200"/>
              <a:ext cx="26700" cy="32550"/>
            </a:xfrm>
            <a:custGeom>
              <a:avLst/>
              <a:gdLst/>
              <a:ahLst/>
              <a:cxnLst/>
              <a:rect l="l" t="t" r="r" b="b"/>
              <a:pathLst>
                <a:path w="1068" h="1302" fill="none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6"/>
            <p:cNvSpPr/>
            <p:nvPr/>
          </p:nvSpPr>
          <p:spPr>
            <a:xfrm>
              <a:off x="4682675" y="1063700"/>
              <a:ext cx="26725" cy="27550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6"/>
            <p:cNvSpPr/>
            <p:nvPr/>
          </p:nvSpPr>
          <p:spPr>
            <a:xfrm>
              <a:off x="3737000" y="1096225"/>
              <a:ext cx="30050" cy="34225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1202" y="234"/>
                  </a:moveTo>
                  <a:cubicBezTo>
                    <a:pt x="601" y="267"/>
                    <a:pt x="501" y="1"/>
                    <a:pt x="34" y="234"/>
                  </a:cubicBezTo>
                  <a:cubicBezTo>
                    <a:pt x="1" y="1368"/>
                    <a:pt x="935" y="734"/>
                    <a:pt x="1202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6"/>
            <p:cNvSpPr/>
            <p:nvPr/>
          </p:nvSpPr>
          <p:spPr>
            <a:xfrm>
              <a:off x="4593450" y="1108725"/>
              <a:ext cx="19200" cy="13375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6"/>
            <p:cNvSpPr/>
            <p:nvPr/>
          </p:nvSpPr>
          <p:spPr>
            <a:xfrm>
              <a:off x="4026375" y="1120400"/>
              <a:ext cx="24225" cy="24225"/>
            </a:xfrm>
            <a:custGeom>
              <a:avLst/>
              <a:gdLst/>
              <a:ahLst/>
              <a:cxnLst/>
              <a:rect l="l" t="t" r="r" b="b"/>
              <a:pathLst>
                <a:path w="969" h="969" extrusionOk="0">
                  <a:moveTo>
                    <a:pt x="901" y="301"/>
                  </a:moveTo>
                  <a:cubicBezTo>
                    <a:pt x="334" y="1"/>
                    <a:pt x="1" y="335"/>
                    <a:pt x="301" y="902"/>
                  </a:cubicBezTo>
                  <a:cubicBezTo>
                    <a:pt x="768" y="968"/>
                    <a:pt x="968" y="768"/>
                    <a:pt x="901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6"/>
            <p:cNvSpPr/>
            <p:nvPr/>
          </p:nvSpPr>
          <p:spPr>
            <a:xfrm>
              <a:off x="4309925" y="1123750"/>
              <a:ext cx="20875" cy="22550"/>
            </a:xfrm>
            <a:custGeom>
              <a:avLst/>
              <a:gdLst/>
              <a:ahLst/>
              <a:cxnLst/>
              <a:rect l="l" t="t" r="r" b="b"/>
              <a:pathLst>
                <a:path w="835" h="902" extrusionOk="0">
                  <a:moveTo>
                    <a:pt x="834" y="167"/>
                  </a:moveTo>
                  <a:cubicBezTo>
                    <a:pt x="534" y="201"/>
                    <a:pt x="500" y="0"/>
                    <a:pt x="234" y="34"/>
                  </a:cubicBezTo>
                  <a:cubicBezTo>
                    <a:pt x="234" y="367"/>
                    <a:pt x="0" y="434"/>
                    <a:pt x="100" y="901"/>
                  </a:cubicBezTo>
                  <a:cubicBezTo>
                    <a:pt x="500" y="868"/>
                    <a:pt x="801" y="567"/>
                    <a:pt x="8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6"/>
            <p:cNvSpPr/>
            <p:nvPr/>
          </p:nvSpPr>
          <p:spPr>
            <a:xfrm>
              <a:off x="3865425" y="1133750"/>
              <a:ext cx="18375" cy="17550"/>
            </a:xfrm>
            <a:custGeom>
              <a:avLst/>
              <a:gdLst/>
              <a:ahLst/>
              <a:cxnLst/>
              <a:rect l="l" t="t" r="r" b="b"/>
              <a:pathLst>
                <a:path w="735" h="702" extrusionOk="0">
                  <a:moveTo>
                    <a:pt x="735" y="368"/>
                  </a:moveTo>
                  <a:cubicBezTo>
                    <a:pt x="668" y="268"/>
                    <a:pt x="67" y="1"/>
                    <a:pt x="1" y="368"/>
                  </a:cubicBezTo>
                  <a:cubicBezTo>
                    <a:pt x="134" y="701"/>
                    <a:pt x="635" y="701"/>
                    <a:pt x="7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6"/>
            <p:cNvSpPr/>
            <p:nvPr/>
          </p:nvSpPr>
          <p:spPr>
            <a:xfrm>
              <a:off x="3646100" y="1157100"/>
              <a:ext cx="11700" cy="12550"/>
            </a:xfrm>
            <a:custGeom>
              <a:avLst/>
              <a:gdLst/>
              <a:ahLst/>
              <a:cxnLst/>
              <a:rect l="l" t="t" r="r" b="b"/>
              <a:pathLst>
                <a:path w="468" h="502" extrusionOk="0">
                  <a:moveTo>
                    <a:pt x="434" y="434"/>
                  </a:moveTo>
                  <a:cubicBezTo>
                    <a:pt x="468" y="134"/>
                    <a:pt x="334" y="1"/>
                    <a:pt x="34" y="34"/>
                  </a:cubicBezTo>
                  <a:cubicBezTo>
                    <a:pt x="1" y="334"/>
                    <a:pt x="134" y="50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6"/>
            <p:cNvSpPr/>
            <p:nvPr/>
          </p:nvSpPr>
          <p:spPr>
            <a:xfrm>
              <a:off x="3014825" y="1167100"/>
              <a:ext cx="18375" cy="11700"/>
            </a:xfrm>
            <a:custGeom>
              <a:avLst/>
              <a:gdLst/>
              <a:ahLst/>
              <a:cxnLst/>
              <a:rect l="l" t="t" r="r" b="b"/>
              <a:pathLst>
                <a:path w="735" h="468" extrusionOk="0">
                  <a:moveTo>
                    <a:pt x="234" y="34"/>
                  </a:moveTo>
                  <a:cubicBezTo>
                    <a:pt x="0" y="401"/>
                    <a:pt x="734" y="468"/>
                    <a:pt x="668" y="201"/>
                  </a:cubicBezTo>
                  <a:cubicBezTo>
                    <a:pt x="467" y="201"/>
                    <a:pt x="467" y="1"/>
                    <a:pt x="2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6"/>
            <p:cNvSpPr/>
            <p:nvPr/>
          </p:nvSpPr>
          <p:spPr>
            <a:xfrm>
              <a:off x="3239150" y="11679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67"/>
                  </a:moveTo>
                  <a:lnTo>
                    <a:pt x="468" y="0"/>
                  </a:lnTo>
                  <a:lnTo>
                    <a:pt x="34" y="0"/>
                  </a:lnTo>
                  <a:cubicBezTo>
                    <a:pt x="1" y="334"/>
                    <a:pt x="167" y="467"/>
                    <a:pt x="468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6"/>
            <p:cNvSpPr/>
            <p:nvPr/>
          </p:nvSpPr>
          <p:spPr>
            <a:xfrm>
              <a:off x="2808850" y="1162100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4" y="535"/>
                  </a:moveTo>
                  <a:cubicBezTo>
                    <a:pt x="0" y="1"/>
                    <a:pt x="167" y="1068"/>
                    <a:pt x="734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6"/>
            <p:cNvSpPr/>
            <p:nvPr/>
          </p:nvSpPr>
          <p:spPr>
            <a:xfrm>
              <a:off x="2898900" y="1192975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6"/>
            <p:cNvSpPr/>
            <p:nvPr/>
          </p:nvSpPr>
          <p:spPr>
            <a:xfrm>
              <a:off x="2898900" y="1192975"/>
              <a:ext cx="11700" cy="8350"/>
            </a:xfrm>
            <a:custGeom>
              <a:avLst/>
              <a:gdLst/>
              <a:ahLst/>
              <a:cxnLst/>
              <a:rect l="l" t="t" r="r" b="b"/>
              <a:pathLst>
                <a:path w="468" h="334" fill="none" extrusionOk="0">
                  <a:moveTo>
                    <a:pt x="34" y="33"/>
                  </a:moveTo>
                  <a:lnTo>
                    <a:pt x="34" y="334"/>
                  </a:lnTo>
                  <a:lnTo>
                    <a:pt x="468" y="334"/>
                  </a:lnTo>
                  <a:cubicBezTo>
                    <a:pt x="468" y="67"/>
                    <a:pt x="301" y="0"/>
                    <a:pt x="1" y="3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6"/>
            <p:cNvSpPr/>
            <p:nvPr/>
          </p:nvSpPr>
          <p:spPr>
            <a:xfrm>
              <a:off x="4590125" y="1195475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6"/>
            <p:cNvSpPr/>
            <p:nvPr/>
          </p:nvSpPr>
          <p:spPr>
            <a:xfrm>
              <a:off x="4590125" y="1195475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fill="none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6"/>
            <p:cNvSpPr/>
            <p:nvPr/>
          </p:nvSpPr>
          <p:spPr>
            <a:xfrm>
              <a:off x="5692575" y="1193800"/>
              <a:ext cx="32550" cy="45050"/>
            </a:xfrm>
            <a:custGeom>
              <a:avLst/>
              <a:gdLst/>
              <a:ahLst/>
              <a:cxnLst/>
              <a:rect l="l" t="t" r="r" b="b"/>
              <a:pathLst>
                <a:path w="1302" h="1802" extrusionOk="0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6"/>
            <p:cNvSpPr/>
            <p:nvPr/>
          </p:nvSpPr>
          <p:spPr>
            <a:xfrm>
              <a:off x="3003150" y="1217975"/>
              <a:ext cx="25875" cy="17550"/>
            </a:xfrm>
            <a:custGeom>
              <a:avLst/>
              <a:gdLst/>
              <a:ahLst/>
              <a:cxnLst/>
              <a:rect l="l" t="t" r="r" b="b"/>
              <a:pathLst>
                <a:path w="1035" h="702" extrusionOk="0">
                  <a:moveTo>
                    <a:pt x="968" y="201"/>
                  </a:moveTo>
                  <a:cubicBezTo>
                    <a:pt x="768" y="67"/>
                    <a:pt x="501" y="1"/>
                    <a:pt x="234" y="67"/>
                  </a:cubicBezTo>
                  <a:cubicBezTo>
                    <a:pt x="0" y="701"/>
                    <a:pt x="1035" y="601"/>
                    <a:pt x="9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6"/>
            <p:cNvSpPr/>
            <p:nvPr/>
          </p:nvSpPr>
          <p:spPr>
            <a:xfrm>
              <a:off x="4513400" y="1222150"/>
              <a:ext cx="18375" cy="21700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6"/>
            <p:cNvSpPr/>
            <p:nvPr/>
          </p:nvSpPr>
          <p:spPr>
            <a:xfrm>
              <a:off x="4513400" y="1222150"/>
              <a:ext cx="18375" cy="21700"/>
            </a:xfrm>
            <a:custGeom>
              <a:avLst/>
              <a:gdLst/>
              <a:ahLst/>
              <a:cxnLst/>
              <a:rect l="l" t="t" r="r" b="b"/>
              <a:pathLst>
                <a:path w="735" h="868" fill="none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6"/>
            <p:cNvSpPr/>
            <p:nvPr/>
          </p:nvSpPr>
          <p:spPr>
            <a:xfrm>
              <a:off x="2838875" y="1238000"/>
              <a:ext cx="56725" cy="47550"/>
            </a:xfrm>
            <a:custGeom>
              <a:avLst/>
              <a:gdLst/>
              <a:ahLst/>
              <a:cxnLst/>
              <a:rect l="l" t="t" r="r" b="b"/>
              <a:pathLst>
                <a:path w="2269" h="1902" extrusionOk="0">
                  <a:moveTo>
                    <a:pt x="667" y="1902"/>
                  </a:moveTo>
                  <a:cubicBezTo>
                    <a:pt x="1501" y="1768"/>
                    <a:pt x="2168" y="1535"/>
                    <a:pt x="2268" y="734"/>
                  </a:cubicBezTo>
                  <a:cubicBezTo>
                    <a:pt x="1434" y="0"/>
                    <a:pt x="0" y="701"/>
                    <a:pt x="667" y="19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6"/>
            <p:cNvSpPr/>
            <p:nvPr/>
          </p:nvSpPr>
          <p:spPr>
            <a:xfrm>
              <a:off x="2576175" y="1252175"/>
              <a:ext cx="30050" cy="26700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634" y="1034"/>
                  </a:moveTo>
                  <a:cubicBezTo>
                    <a:pt x="1201" y="367"/>
                    <a:pt x="1" y="0"/>
                    <a:pt x="34" y="901"/>
                  </a:cubicBezTo>
                  <a:cubicBezTo>
                    <a:pt x="334" y="868"/>
                    <a:pt x="368" y="1068"/>
                    <a:pt x="634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6"/>
            <p:cNvSpPr/>
            <p:nvPr/>
          </p:nvSpPr>
          <p:spPr>
            <a:xfrm>
              <a:off x="3865425" y="1281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6"/>
            <p:cNvSpPr/>
            <p:nvPr/>
          </p:nvSpPr>
          <p:spPr>
            <a:xfrm>
              <a:off x="3342550" y="1281350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6"/>
            <p:cNvSpPr/>
            <p:nvPr/>
          </p:nvSpPr>
          <p:spPr>
            <a:xfrm>
              <a:off x="3342550" y="1281350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568" y="1"/>
                  </a:moveTo>
                  <a:cubicBezTo>
                    <a:pt x="368" y="1"/>
                    <a:pt x="168" y="34"/>
                    <a:pt x="1" y="168"/>
                  </a:cubicBezTo>
                  <a:cubicBezTo>
                    <a:pt x="1" y="301"/>
                    <a:pt x="34" y="468"/>
                    <a:pt x="134" y="601"/>
                  </a:cubicBezTo>
                  <a:cubicBezTo>
                    <a:pt x="535" y="635"/>
                    <a:pt x="635" y="401"/>
                    <a:pt x="568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6"/>
            <p:cNvSpPr/>
            <p:nvPr/>
          </p:nvSpPr>
          <p:spPr>
            <a:xfrm>
              <a:off x="4385800" y="1285525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6"/>
            <p:cNvSpPr/>
            <p:nvPr/>
          </p:nvSpPr>
          <p:spPr>
            <a:xfrm>
              <a:off x="5682550" y="1294700"/>
              <a:ext cx="35050" cy="23375"/>
            </a:xfrm>
            <a:custGeom>
              <a:avLst/>
              <a:gdLst/>
              <a:ahLst/>
              <a:cxnLst/>
              <a:rect l="l" t="t" r="r" b="b"/>
              <a:pathLst>
                <a:path w="1402" h="935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6"/>
            <p:cNvSpPr/>
            <p:nvPr/>
          </p:nvSpPr>
          <p:spPr>
            <a:xfrm>
              <a:off x="5682550" y="1294700"/>
              <a:ext cx="35050" cy="23375"/>
            </a:xfrm>
            <a:custGeom>
              <a:avLst/>
              <a:gdLst/>
              <a:ahLst/>
              <a:cxnLst/>
              <a:rect l="l" t="t" r="r" b="b"/>
              <a:pathLst>
                <a:path w="1402" h="935" fill="none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6"/>
            <p:cNvSpPr/>
            <p:nvPr/>
          </p:nvSpPr>
          <p:spPr>
            <a:xfrm>
              <a:off x="4307425" y="1303875"/>
              <a:ext cx="13350" cy="14200"/>
            </a:xfrm>
            <a:custGeom>
              <a:avLst/>
              <a:gdLst/>
              <a:ahLst/>
              <a:cxnLst/>
              <a:rect l="l" t="t" r="r" b="b"/>
              <a:pathLst>
                <a:path w="534" h="568" extrusionOk="0">
                  <a:moveTo>
                    <a:pt x="334" y="568"/>
                  </a:moveTo>
                  <a:cubicBezTo>
                    <a:pt x="534" y="367"/>
                    <a:pt x="534" y="34"/>
                    <a:pt x="200" y="1"/>
                  </a:cubicBezTo>
                  <a:cubicBezTo>
                    <a:pt x="0" y="201"/>
                    <a:pt x="0" y="534"/>
                    <a:pt x="3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6"/>
            <p:cNvSpPr/>
            <p:nvPr/>
          </p:nvSpPr>
          <p:spPr>
            <a:xfrm>
              <a:off x="3147425" y="1306375"/>
              <a:ext cx="23375" cy="20050"/>
            </a:xfrm>
            <a:custGeom>
              <a:avLst/>
              <a:gdLst/>
              <a:ahLst/>
              <a:cxnLst/>
              <a:rect l="l" t="t" r="r" b="b"/>
              <a:pathLst>
                <a:path w="935" h="802" extrusionOk="0">
                  <a:moveTo>
                    <a:pt x="467" y="768"/>
                  </a:moveTo>
                  <a:cubicBezTo>
                    <a:pt x="667" y="601"/>
                    <a:pt x="801" y="401"/>
                    <a:pt x="934" y="167"/>
                  </a:cubicBezTo>
                  <a:cubicBezTo>
                    <a:pt x="667" y="1"/>
                    <a:pt x="300" y="1"/>
                    <a:pt x="34" y="167"/>
                  </a:cubicBezTo>
                  <a:cubicBezTo>
                    <a:pt x="0" y="568"/>
                    <a:pt x="100" y="801"/>
                    <a:pt x="467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6"/>
            <p:cNvSpPr/>
            <p:nvPr/>
          </p:nvSpPr>
          <p:spPr>
            <a:xfrm>
              <a:off x="4545925" y="1313050"/>
              <a:ext cx="27525" cy="35050"/>
            </a:xfrm>
            <a:custGeom>
              <a:avLst/>
              <a:gdLst/>
              <a:ahLst/>
              <a:cxnLst/>
              <a:rect l="l" t="t" r="r" b="b"/>
              <a:pathLst>
                <a:path w="1101" h="1402" extrusionOk="0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6"/>
            <p:cNvSpPr/>
            <p:nvPr/>
          </p:nvSpPr>
          <p:spPr>
            <a:xfrm>
              <a:off x="5241425" y="1312225"/>
              <a:ext cx="51725" cy="42550"/>
            </a:xfrm>
            <a:custGeom>
              <a:avLst/>
              <a:gdLst/>
              <a:ahLst/>
              <a:cxnLst/>
              <a:rect l="l" t="t" r="r" b="b"/>
              <a:pathLst>
                <a:path w="2069" h="1702" extrusionOk="0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6"/>
            <p:cNvSpPr/>
            <p:nvPr/>
          </p:nvSpPr>
          <p:spPr>
            <a:xfrm>
              <a:off x="3134900" y="1323900"/>
              <a:ext cx="19225" cy="23375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101" y="934"/>
                  </a:moveTo>
                  <a:lnTo>
                    <a:pt x="701" y="934"/>
                  </a:lnTo>
                  <a:cubicBezTo>
                    <a:pt x="701" y="500"/>
                    <a:pt x="768" y="0"/>
                    <a:pt x="234" y="67"/>
                  </a:cubicBezTo>
                  <a:cubicBezTo>
                    <a:pt x="368" y="500"/>
                    <a:pt x="1" y="500"/>
                    <a:pt x="101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6"/>
            <p:cNvSpPr/>
            <p:nvPr/>
          </p:nvSpPr>
          <p:spPr>
            <a:xfrm>
              <a:off x="3039000" y="1331400"/>
              <a:ext cx="10875" cy="8350"/>
            </a:xfrm>
            <a:custGeom>
              <a:avLst/>
              <a:gdLst/>
              <a:ahLst/>
              <a:cxnLst/>
              <a:rect l="l" t="t" r="r" b="b"/>
              <a:pathLst>
                <a:path w="435" h="334" extrusionOk="0">
                  <a:moveTo>
                    <a:pt x="1" y="67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268" y="0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6"/>
            <p:cNvSpPr/>
            <p:nvPr/>
          </p:nvSpPr>
          <p:spPr>
            <a:xfrm>
              <a:off x="4566775" y="1356425"/>
              <a:ext cx="41700" cy="35050"/>
            </a:xfrm>
            <a:custGeom>
              <a:avLst/>
              <a:gdLst/>
              <a:ahLst/>
              <a:cxnLst/>
              <a:rect l="l" t="t" r="r" b="b"/>
              <a:pathLst>
                <a:path w="1668" h="1402" extrusionOk="0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6"/>
            <p:cNvSpPr/>
            <p:nvPr/>
          </p:nvSpPr>
          <p:spPr>
            <a:xfrm>
              <a:off x="4027225" y="1373925"/>
              <a:ext cx="35875" cy="35875"/>
            </a:xfrm>
            <a:custGeom>
              <a:avLst/>
              <a:gdLst/>
              <a:ahLst/>
              <a:cxnLst/>
              <a:rect l="l" t="t" r="r" b="b"/>
              <a:pathLst>
                <a:path w="1435" h="1435" extrusionOk="0">
                  <a:moveTo>
                    <a:pt x="267" y="1435"/>
                  </a:moveTo>
                  <a:cubicBezTo>
                    <a:pt x="934" y="1368"/>
                    <a:pt x="1134" y="834"/>
                    <a:pt x="1434" y="401"/>
                  </a:cubicBezTo>
                  <a:cubicBezTo>
                    <a:pt x="834" y="1"/>
                    <a:pt x="0" y="468"/>
                    <a:pt x="267" y="1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6"/>
            <p:cNvSpPr/>
            <p:nvPr/>
          </p:nvSpPr>
          <p:spPr>
            <a:xfrm>
              <a:off x="2924750" y="1408125"/>
              <a:ext cx="16725" cy="16700"/>
            </a:xfrm>
            <a:custGeom>
              <a:avLst/>
              <a:gdLst/>
              <a:ahLst/>
              <a:cxnLst/>
              <a:rect l="l" t="t" r="r" b="b"/>
              <a:pathLst>
                <a:path w="669" h="668" extrusionOk="0">
                  <a:moveTo>
                    <a:pt x="601" y="667"/>
                  </a:moveTo>
                  <a:cubicBezTo>
                    <a:pt x="668" y="200"/>
                    <a:pt x="468" y="0"/>
                    <a:pt x="1" y="67"/>
                  </a:cubicBezTo>
                  <a:cubicBezTo>
                    <a:pt x="1" y="400"/>
                    <a:pt x="268" y="667"/>
                    <a:pt x="601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6"/>
            <p:cNvSpPr/>
            <p:nvPr/>
          </p:nvSpPr>
          <p:spPr>
            <a:xfrm>
              <a:off x="3839575" y="1415625"/>
              <a:ext cx="33375" cy="39225"/>
            </a:xfrm>
            <a:custGeom>
              <a:avLst/>
              <a:gdLst/>
              <a:ahLst/>
              <a:cxnLst/>
              <a:rect l="l" t="t" r="r" b="b"/>
              <a:pathLst>
                <a:path w="1335" h="1569" extrusionOk="0">
                  <a:moveTo>
                    <a:pt x="1035" y="934"/>
                  </a:moveTo>
                  <a:cubicBezTo>
                    <a:pt x="701" y="834"/>
                    <a:pt x="1335" y="534"/>
                    <a:pt x="1202" y="201"/>
                  </a:cubicBezTo>
                  <a:cubicBezTo>
                    <a:pt x="968" y="67"/>
                    <a:pt x="701" y="0"/>
                    <a:pt x="468" y="67"/>
                  </a:cubicBezTo>
                  <a:cubicBezTo>
                    <a:pt x="1" y="434"/>
                    <a:pt x="534" y="1568"/>
                    <a:pt x="1035" y="9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6"/>
            <p:cNvSpPr/>
            <p:nvPr/>
          </p:nvSpPr>
          <p:spPr>
            <a:xfrm>
              <a:off x="2486125" y="1415625"/>
              <a:ext cx="22525" cy="19200"/>
            </a:xfrm>
            <a:custGeom>
              <a:avLst/>
              <a:gdLst/>
              <a:ahLst/>
              <a:cxnLst/>
              <a:rect l="l" t="t" r="r" b="b"/>
              <a:pathLst>
                <a:path w="901" h="768" extrusionOk="0">
                  <a:moveTo>
                    <a:pt x="734" y="634"/>
                  </a:moveTo>
                  <a:cubicBezTo>
                    <a:pt x="901" y="234"/>
                    <a:pt x="100" y="0"/>
                    <a:pt x="0" y="367"/>
                  </a:cubicBezTo>
                  <a:cubicBezTo>
                    <a:pt x="267" y="401"/>
                    <a:pt x="267" y="768"/>
                    <a:pt x="734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6"/>
            <p:cNvSpPr/>
            <p:nvPr/>
          </p:nvSpPr>
          <p:spPr>
            <a:xfrm>
              <a:off x="2406050" y="1432300"/>
              <a:ext cx="40050" cy="39225"/>
            </a:xfrm>
            <a:custGeom>
              <a:avLst/>
              <a:gdLst/>
              <a:ahLst/>
              <a:cxnLst/>
              <a:rect l="l" t="t" r="r" b="b"/>
              <a:pathLst>
                <a:path w="1602" h="1569" extrusionOk="0">
                  <a:moveTo>
                    <a:pt x="1569" y="568"/>
                  </a:moveTo>
                  <a:cubicBezTo>
                    <a:pt x="1168" y="1"/>
                    <a:pt x="1" y="301"/>
                    <a:pt x="134" y="1135"/>
                  </a:cubicBezTo>
                  <a:cubicBezTo>
                    <a:pt x="534" y="1568"/>
                    <a:pt x="1602" y="1402"/>
                    <a:pt x="1569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6"/>
            <p:cNvSpPr/>
            <p:nvPr/>
          </p:nvSpPr>
          <p:spPr>
            <a:xfrm>
              <a:off x="4093100" y="1455650"/>
              <a:ext cx="10850" cy="24200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1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6"/>
            <p:cNvSpPr/>
            <p:nvPr/>
          </p:nvSpPr>
          <p:spPr>
            <a:xfrm>
              <a:off x="3363400" y="14681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635" y="168"/>
                  </a:moveTo>
                  <a:cubicBezTo>
                    <a:pt x="268" y="1"/>
                    <a:pt x="1" y="635"/>
                    <a:pt x="334" y="735"/>
                  </a:cubicBezTo>
                  <a:cubicBezTo>
                    <a:pt x="334" y="435"/>
                    <a:pt x="768" y="568"/>
                    <a:pt x="635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6"/>
            <p:cNvSpPr/>
            <p:nvPr/>
          </p:nvSpPr>
          <p:spPr>
            <a:xfrm>
              <a:off x="2942275" y="1479000"/>
              <a:ext cx="36725" cy="41725"/>
            </a:xfrm>
            <a:custGeom>
              <a:avLst/>
              <a:gdLst/>
              <a:ahLst/>
              <a:cxnLst/>
              <a:rect l="l" t="t" r="r" b="b"/>
              <a:pathLst>
                <a:path w="1469" h="1669" extrusionOk="0">
                  <a:moveTo>
                    <a:pt x="1068" y="1"/>
                  </a:moveTo>
                  <a:lnTo>
                    <a:pt x="634" y="1"/>
                  </a:lnTo>
                  <a:cubicBezTo>
                    <a:pt x="334" y="267"/>
                    <a:pt x="0" y="1668"/>
                    <a:pt x="1068" y="1635"/>
                  </a:cubicBezTo>
                  <a:cubicBezTo>
                    <a:pt x="1034" y="1035"/>
                    <a:pt x="1468" y="468"/>
                    <a:pt x="10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6"/>
            <p:cNvSpPr/>
            <p:nvPr/>
          </p:nvSpPr>
          <p:spPr>
            <a:xfrm>
              <a:off x="3825400" y="148317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1035" y="301"/>
                  </a:moveTo>
                  <a:cubicBezTo>
                    <a:pt x="701" y="200"/>
                    <a:pt x="267" y="0"/>
                    <a:pt x="1" y="301"/>
                  </a:cubicBezTo>
                  <a:lnTo>
                    <a:pt x="1" y="701"/>
                  </a:lnTo>
                  <a:cubicBezTo>
                    <a:pt x="401" y="934"/>
                    <a:pt x="901" y="734"/>
                    <a:pt x="1035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6"/>
            <p:cNvSpPr/>
            <p:nvPr/>
          </p:nvSpPr>
          <p:spPr>
            <a:xfrm>
              <a:off x="4766075" y="1502350"/>
              <a:ext cx="21700" cy="10025"/>
            </a:xfrm>
            <a:custGeom>
              <a:avLst/>
              <a:gdLst/>
              <a:ahLst/>
              <a:cxnLst/>
              <a:rect l="l" t="t" r="r" b="b"/>
              <a:pathLst>
                <a:path w="868" h="401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6"/>
            <p:cNvSpPr/>
            <p:nvPr/>
          </p:nvSpPr>
          <p:spPr>
            <a:xfrm>
              <a:off x="3331725" y="14973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6"/>
            <p:cNvSpPr/>
            <p:nvPr/>
          </p:nvSpPr>
          <p:spPr>
            <a:xfrm>
              <a:off x="4433325" y="1506525"/>
              <a:ext cx="14225" cy="16700"/>
            </a:xfrm>
            <a:custGeom>
              <a:avLst/>
              <a:gdLst/>
              <a:ahLst/>
              <a:cxnLst/>
              <a:rect l="l" t="t" r="r" b="b"/>
              <a:pathLst>
                <a:path w="569" h="668" extrusionOk="0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6"/>
            <p:cNvSpPr/>
            <p:nvPr/>
          </p:nvSpPr>
          <p:spPr>
            <a:xfrm>
              <a:off x="5322300" y="150652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6"/>
            <p:cNvSpPr/>
            <p:nvPr/>
          </p:nvSpPr>
          <p:spPr>
            <a:xfrm>
              <a:off x="5172200" y="1503175"/>
              <a:ext cx="22550" cy="46725"/>
            </a:xfrm>
            <a:custGeom>
              <a:avLst/>
              <a:gdLst/>
              <a:ahLst/>
              <a:cxnLst/>
              <a:rect l="l" t="t" r="r" b="b"/>
              <a:pathLst>
                <a:path w="902" h="1869" extrusionOk="0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6"/>
            <p:cNvSpPr/>
            <p:nvPr/>
          </p:nvSpPr>
          <p:spPr>
            <a:xfrm>
              <a:off x="2804675" y="1518200"/>
              <a:ext cx="40050" cy="34200"/>
            </a:xfrm>
            <a:custGeom>
              <a:avLst/>
              <a:gdLst/>
              <a:ahLst/>
              <a:cxnLst/>
              <a:rect l="l" t="t" r="r" b="b"/>
              <a:pathLst>
                <a:path w="1602" h="1368" extrusionOk="0">
                  <a:moveTo>
                    <a:pt x="1602" y="501"/>
                  </a:moveTo>
                  <a:cubicBezTo>
                    <a:pt x="1101" y="0"/>
                    <a:pt x="34" y="167"/>
                    <a:pt x="0" y="934"/>
                  </a:cubicBezTo>
                  <a:cubicBezTo>
                    <a:pt x="568" y="1368"/>
                    <a:pt x="1335" y="868"/>
                    <a:pt x="1602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6"/>
            <p:cNvSpPr/>
            <p:nvPr/>
          </p:nvSpPr>
          <p:spPr>
            <a:xfrm>
              <a:off x="4575100" y="153320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6"/>
            <p:cNvSpPr/>
            <p:nvPr/>
          </p:nvSpPr>
          <p:spPr>
            <a:xfrm>
              <a:off x="3164925" y="1554900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67" y="67"/>
                  </a:moveTo>
                  <a:cubicBezTo>
                    <a:pt x="1" y="434"/>
                    <a:pt x="134" y="567"/>
                    <a:pt x="501" y="467"/>
                  </a:cubicBezTo>
                  <a:cubicBezTo>
                    <a:pt x="534" y="167"/>
                    <a:pt x="368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6"/>
            <p:cNvSpPr/>
            <p:nvPr/>
          </p:nvSpPr>
          <p:spPr>
            <a:xfrm>
              <a:off x="2560325" y="1563225"/>
              <a:ext cx="46725" cy="36725"/>
            </a:xfrm>
            <a:custGeom>
              <a:avLst/>
              <a:gdLst/>
              <a:ahLst/>
              <a:cxnLst/>
              <a:rect l="l" t="t" r="r" b="b"/>
              <a:pathLst>
                <a:path w="1869" h="1469" extrusionOk="0">
                  <a:moveTo>
                    <a:pt x="1869" y="734"/>
                  </a:moveTo>
                  <a:cubicBezTo>
                    <a:pt x="1869" y="167"/>
                    <a:pt x="1268" y="134"/>
                    <a:pt x="835" y="1"/>
                  </a:cubicBezTo>
                  <a:cubicBezTo>
                    <a:pt x="368" y="634"/>
                    <a:pt x="1" y="1335"/>
                    <a:pt x="1135" y="1468"/>
                  </a:cubicBezTo>
                  <a:cubicBezTo>
                    <a:pt x="1235" y="1101"/>
                    <a:pt x="1302" y="701"/>
                    <a:pt x="1869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6"/>
            <p:cNvSpPr/>
            <p:nvPr/>
          </p:nvSpPr>
          <p:spPr>
            <a:xfrm>
              <a:off x="4828625" y="1618275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6"/>
            <p:cNvSpPr/>
            <p:nvPr/>
          </p:nvSpPr>
          <p:spPr>
            <a:xfrm>
              <a:off x="5486600" y="1622425"/>
              <a:ext cx="13350" cy="14225"/>
            </a:xfrm>
            <a:custGeom>
              <a:avLst/>
              <a:gdLst/>
              <a:ahLst/>
              <a:cxnLst/>
              <a:rect l="l" t="t" r="r" b="b"/>
              <a:pathLst>
                <a:path w="534" h="569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6"/>
            <p:cNvSpPr/>
            <p:nvPr/>
          </p:nvSpPr>
          <p:spPr>
            <a:xfrm>
              <a:off x="5486600" y="1622425"/>
              <a:ext cx="13350" cy="14225"/>
            </a:xfrm>
            <a:custGeom>
              <a:avLst/>
              <a:gdLst/>
              <a:ahLst/>
              <a:cxnLst/>
              <a:rect l="l" t="t" r="r" b="b"/>
              <a:pathLst>
                <a:path w="534" h="569" fill="none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6"/>
            <p:cNvSpPr/>
            <p:nvPr/>
          </p:nvSpPr>
          <p:spPr>
            <a:xfrm>
              <a:off x="3431800" y="1618275"/>
              <a:ext cx="122600" cy="84250"/>
            </a:xfrm>
            <a:custGeom>
              <a:avLst/>
              <a:gdLst/>
              <a:ahLst/>
              <a:cxnLst/>
              <a:rect l="l" t="t" r="r" b="b"/>
              <a:pathLst>
                <a:path w="4904" h="3370" extrusionOk="0">
                  <a:moveTo>
                    <a:pt x="2569" y="3369"/>
                  </a:moveTo>
                  <a:cubicBezTo>
                    <a:pt x="2068" y="1501"/>
                    <a:pt x="4003" y="1701"/>
                    <a:pt x="4904" y="2635"/>
                  </a:cubicBezTo>
                  <a:cubicBezTo>
                    <a:pt x="3903" y="0"/>
                    <a:pt x="0" y="2302"/>
                    <a:pt x="2569" y="33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6"/>
            <p:cNvSpPr/>
            <p:nvPr/>
          </p:nvSpPr>
          <p:spPr>
            <a:xfrm>
              <a:off x="4234025" y="1644125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501" y="434"/>
                  </a:moveTo>
                  <a:cubicBezTo>
                    <a:pt x="734" y="67"/>
                    <a:pt x="1" y="0"/>
                    <a:pt x="67" y="300"/>
                  </a:cubicBezTo>
                  <a:cubicBezTo>
                    <a:pt x="134" y="300"/>
                    <a:pt x="234" y="300"/>
                    <a:pt x="2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6"/>
            <p:cNvSpPr/>
            <p:nvPr/>
          </p:nvSpPr>
          <p:spPr>
            <a:xfrm>
              <a:off x="6003625" y="165330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6"/>
            <p:cNvSpPr/>
            <p:nvPr/>
          </p:nvSpPr>
          <p:spPr>
            <a:xfrm>
              <a:off x="6003625" y="165330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fill="none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6"/>
            <p:cNvSpPr/>
            <p:nvPr/>
          </p:nvSpPr>
          <p:spPr>
            <a:xfrm>
              <a:off x="5485750" y="1668300"/>
              <a:ext cx="17550" cy="13375"/>
            </a:xfrm>
            <a:custGeom>
              <a:avLst/>
              <a:gdLst/>
              <a:ahLst/>
              <a:cxnLst/>
              <a:rect l="l" t="t" r="r" b="b"/>
              <a:pathLst>
                <a:path w="702" h="535" extrusionOk="0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6"/>
            <p:cNvSpPr/>
            <p:nvPr/>
          </p:nvSpPr>
          <p:spPr>
            <a:xfrm>
              <a:off x="6230450" y="1688325"/>
              <a:ext cx="19200" cy="20875"/>
            </a:xfrm>
            <a:custGeom>
              <a:avLst/>
              <a:gdLst/>
              <a:ahLst/>
              <a:cxnLst/>
              <a:rect l="l" t="t" r="r" b="b"/>
              <a:pathLst>
                <a:path w="768" h="835" extrusionOk="0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6"/>
            <p:cNvSpPr/>
            <p:nvPr/>
          </p:nvSpPr>
          <p:spPr>
            <a:xfrm>
              <a:off x="4048050" y="1689975"/>
              <a:ext cx="18375" cy="20050"/>
            </a:xfrm>
            <a:custGeom>
              <a:avLst/>
              <a:gdLst/>
              <a:ahLst/>
              <a:cxnLst/>
              <a:rect l="l" t="t" r="r" b="b"/>
              <a:pathLst>
                <a:path w="735" h="802" extrusionOk="0">
                  <a:moveTo>
                    <a:pt x="601" y="68"/>
                  </a:moveTo>
                  <a:cubicBezTo>
                    <a:pt x="1" y="1"/>
                    <a:pt x="234" y="568"/>
                    <a:pt x="468" y="801"/>
                  </a:cubicBezTo>
                  <a:cubicBezTo>
                    <a:pt x="401" y="435"/>
                    <a:pt x="735" y="468"/>
                    <a:pt x="601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6"/>
            <p:cNvSpPr/>
            <p:nvPr/>
          </p:nvSpPr>
          <p:spPr>
            <a:xfrm>
              <a:off x="2379375" y="17025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6"/>
            <p:cNvSpPr/>
            <p:nvPr/>
          </p:nvSpPr>
          <p:spPr>
            <a:xfrm>
              <a:off x="4989575" y="1697500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6"/>
            <p:cNvSpPr/>
            <p:nvPr/>
          </p:nvSpPr>
          <p:spPr>
            <a:xfrm>
              <a:off x="3441800" y="1709175"/>
              <a:ext cx="19200" cy="17525"/>
            </a:xfrm>
            <a:custGeom>
              <a:avLst/>
              <a:gdLst/>
              <a:ahLst/>
              <a:cxnLst/>
              <a:rect l="l" t="t" r="r" b="b"/>
              <a:pathLst>
                <a:path w="768" h="701" extrusionOk="0">
                  <a:moveTo>
                    <a:pt x="134" y="33"/>
                  </a:moveTo>
                  <a:cubicBezTo>
                    <a:pt x="0" y="534"/>
                    <a:pt x="501" y="701"/>
                    <a:pt x="701" y="467"/>
                  </a:cubicBezTo>
                  <a:cubicBezTo>
                    <a:pt x="768" y="67"/>
                    <a:pt x="501" y="0"/>
                    <a:pt x="1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6"/>
            <p:cNvSpPr/>
            <p:nvPr/>
          </p:nvSpPr>
          <p:spPr>
            <a:xfrm>
              <a:off x="5094650" y="171250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6"/>
            <p:cNvSpPr/>
            <p:nvPr/>
          </p:nvSpPr>
          <p:spPr>
            <a:xfrm>
              <a:off x="3811225" y="1693325"/>
              <a:ext cx="61725" cy="64225"/>
            </a:xfrm>
            <a:custGeom>
              <a:avLst/>
              <a:gdLst/>
              <a:ahLst/>
              <a:cxnLst/>
              <a:rect l="l" t="t" r="r" b="b"/>
              <a:pathLst>
                <a:path w="2469" h="2569" extrusionOk="0">
                  <a:moveTo>
                    <a:pt x="2469" y="1235"/>
                  </a:moveTo>
                  <a:cubicBezTo>
                    <a:pt x="1368" y="0"/>
                    <a:pt x="1" y="2302"/>
                    <a:pt x="1602" y="2569"/>
                  </a:cubicBezTo>
                  <a:cubicBezTo>
                    <a:pt x="1135" y="1768"/>
                    <a:pt x="2135" y="1668"/>
                    <a:pt x="2469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6"/>
            <p:cNvSpPr/>
            <p:nvPr/>
          </p:nvSpPr>
          <p:spPr>
            <a:xfrm>
              <a:off x="3605250" y="1727500"/>
              <a:ext cx="12525" cy="12550"/>
            </a:xfrm>
            <a:custGeom>
              <a:avLst/>
              <a:gdLst/>
              <a:ahLst/>
              <a:cxnLst/>
              <a:rect l="l" t="t" r="r" b="b"/>
              <a:pathLst>
                <a:path w="501" h="502" extrusionOk="0">
                  <a:moveTo>
                    <a:pt x="34" y="34"/>
                  </a:moveTo>
                  <a:cubicBezTo>
                    <a:pt x="0" y="335"/>
                    <a:pt x="134" y="501"/>
                    <a:pt x="467" y="468"/>
                  </a:cubicBezTo>
                  <a:cubicBezTo>
                    <a:pt x="501" y="134"/>
                    <a:pt x="334" y="1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6"/>
            <p:cNvSpPr/>
            <p:nvPr/>
          </p:nvSpPr>
          <p:spPr>
            <a:xfrm>
              <a:off x="5359000" y="1721675"/>
              <a:ext cx="15025" cy="13375"/>
            </a:xfrm>
            <a:custGeom>
              <a:avLst/>
              <a:gdLst/>
              <a:ahLst/>
              <a:cxnLst/>
              <a:rect l="l" t="t" r="r" b="b"/>
              <a:pathLst>
                <a:path w="601" h="535" extrusionOk="0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6"/>
            <p:cNvSpPr/>
            <p:nvPr/>
          </p:nvSpPr>
          <p:spPr>
            <a:xfrm>
              <a:off x="5300625" y="1732525"/>
              <a:ext cx="12525" cy="25025"/>
            </a:xfrm>
            <a:custGeom>
              <a:avLst/>
              <a:gdLst/>
              <a:ahLst/>
              <a:cxnLst/>
              <a:rect l="l" t="t" r="r" b="b"/>
              <a:pathLst>
                <a:path w="501" h="1001" extrusionOk="0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6"/>
            <p:cNvSpPr/>
            <p:nvPr/>
          </p:nvSpPr>
          <p:spPr>
            <a:xfrm>
              <a:off x="3773700" y="1731675"/>
              <a:ext cx="26700" cy="44225"/>
            </a:xfrm>
            <a:custGeom>
              <a:avLst/>
              <a:gdLst/>
              <a:ahLst/>
              <a:cxnLst/>
              <a:rect l="l" t="t" r="r" b="b"/>
              <a:pathLst>
                <a:path w="1068" h="1769" extrusionOk="0">
                  <a:moveTo>
                    <a:pt x="334" y="735"/>
                  </a:moveTo>
                  <a:lnTo>
                    <a:pt x="334" y="901"/>
                  </a:lnTo>
                  <a:cubicBezTo>
                    <a:pt x="0" y="1769"/>
                    <a:pt x="1068" y="1"/>
                    <a:pt x="334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6"/>
            <p:cNvSpPr/>
            <p:nvPr/>
          </p:nvSpPr>
          <p:spPr>
            <a:xfrm>
              <a:off x="6102025" y="1744200"/>
              <a:ext cx="32550" cy="25025"/>
            </a:xfrm>
            <a:custGeom>
              <a:avLst/>
              <a:gdLst/>
              <a:ahLst/>
              <a:cxnLst/>
              <a:rect l="l" t="t" r="r" b="b"/>
              <a:pathLst>
                <a:path w="1302" h="1001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6"/>
            <p:cNvSpPr/>
            <p:nvPr/>
          </p:nvSpPr>
          <p:spPr>
            <a:xfrm>
              <a:off x="6102025" y="1744200"/>
              <a:ext cx="32550" cy="25025"/>
            </a:xfrm>
            <a:custGeom>
              <a:avLst/>
              <a:gdLst/>
              <a:ahLst/>
              <a:cxnLst/>
              <a:rect l="l" t="t" r="r" b="b"/>
              <a:pathLst>
                <a:path w="1302" h="1001" fill="none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6"/>
            <p:cNvSpPr/>
            <p:nvPr/>
          </p:nvSpPr>
          <p:spPr>
            <a:xfrm>
              <a:off x="2958125" y="1755875"/>
              <a:ext cx="23375" cy="24200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0" y="634"/>
                  </a:moveTo>
                  <a:cubicBezTo>
                    <a:pt x="367" y="967"/>
                    <a:pt x="934" y="701"/>
                    <a:pt x="867" y="200"/>
                  </a:cubicBezTo>
                  <a:cubicBezTo>
                    <a:pt x="434" y="0"/>
                    <a:pt x="34" y="100"/>
                    <a:pt x="0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6"/>
            <p:cNvSpPr/>
            <p:nvPr/>
          </p:nvSpPr>
          <p:spPr>
            <a:xfrm>
              <a:off x="6303850" y="1749200"/>
              <a:ext cx="8350" cy="25875"/>
            </a:xfrm>
            <a:custGeom>
              <a:avLst/>
              <a:gdLst/>
              <a:ahLst/>
              <a:cxnLst/>
              <a:rect l="l" t="t" r="r" b="b"/>
              <a:pathLst>
                <a:path w="334" h="1035" extrusionOk="0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6"/>
            <p:cNvSpPr/>
            <p:nvPr/>
          </p:nvSpPr>
          <p:spPr>
            <a:xfrm>
              <a:off x="5826000" y="1781725"/>
              <a:ext cx="4200" cy="4175"/>
            </a:xfrm>
            <a:custGeom>
              <a:avLst/>
              <a:gdLst/>
              <a:ahLst/>
              <a:cxnLst/>
              <a:rect l="l" t="t" r="r" b="b"/>
              <a:pathLst>
                <a:path w="168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6"/>
            <p:cNvSpPr/>
            <p:nvPr/>
          </p:nvSpPr>
          <p:spPr>
            <a:xfrm>
              <a:off x="3389250" y="1794225"/>
              <a:ext cx="24225" cy="12525"/>
            </a:xfrm>
            <a:custGeom>
              <a:avLst/>
              <a:gdLst/>
              <a:ahLst/>
              <a:cxnLst/>
              <a:rect l="l" t="t" r="r" b="b"/>
              <a:pathLst>
                <a:path w="969" h="501" extrusionOk="0">
                  <a:moveTo>
                    <a:pt x="34" y="301"/>
                  </a:moveTo>
                  <a:cubicBezTo>
                    <a:pt x="234" y="434"/>
                    <a:pt x="501" y="501"/>
                    <a:pt x="735" y="468"/>
                  </a:cubicBezTo>
                  <a:cubicBezTo>
                    <a:pt x="968" y="1"/>
                    <a:pt x="1" y="67"/>
                    <a:pt x="34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6"/>
            <p:cNvSpPr/>
            <p:nvPr/>
          </p:nvSpPr>
          <p:spPr>
            <a:xfrm>
              <a:off x="3496000" y="1800075"/>
              <a:ext cx="15025" cy="19200"/>
            </a:xfrm>
            <a:custGeom>
              <a:avLst/>
              <a:gdLst/>
              <a:ahLst/>
              <a:cxnLst/>
              <a:rect l="l" t="t" r="r" b="b"/>
              <a:pathLst>
                <a:path w="601" h="768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6"/>
            <p:cNvSpPr/>
            <p:nvPr/>
          </p:nvSpPr>
          <p:spPr>
            <a:xfrm>
              <a:off x="3496000" y="1800075"/>
              <a:ext cx="15025" cy="19200"/>
            </a:xfrm>
            <a:custGeom>
              <a:avLst/>
              <a:gdLst/>
              <a:ahLst/>
              <a:cxnLst/>
              <a:rect l="l" t="t" r="r" b="b"/>
              <a:pathLst>
                <a:path w="601" h="768" fill="none" extrusionOk="0">
                  <a:moveTo>
                    <a:pt x="601" y="200"/>
                  </a:moveTo>
                  <a:cubicBezTo>
                    <a:pt x="401" y="133"/>
                    <a:pt x="301" y="0"/>
                    <a:pt x="1" y="33"/>
                  </a:cubicBezTo>
                  <a:lnTo>
                    <a:pt x="1" y="634"/>
                  </a:lnTo>
                  <a:cubicBezTo>
                    <a:pt x="468" y="767"/>
                    <a:pt x="468" y="400"/>
                    <a:pt x="601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6"/>
            <p:cNvSpPr/>
            <p:nvPr/>
          </p:nvSpPr>
          <p:spPr>
            <a:xfrm>
              <a:off x="4883650" y="1803400"/>
              <a:ext cx="29225" cy="30050"/>
            </a:xfrm>
            <a:custGeom>
              <a:avLst/>
              <a:gdLst/>
              <a:ahLst/>
              <a:cxnLst/>
              <a:rect l="l" t="t" r="r" b="b"/>
              <a:pathLst>
                <a:path w="1169" h="1202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6"/>
            <p:cNvSpPr/>
            <p:nvPr/>
          </p:nvSpPr>
          <p:spPr>
            <a:xfrm>
              <a:off x="4883650" y="1803400"/>
              <a:ext cx="29225" cy="30050"/>
            </a:xfrm>
            <a:custGeom>
              <a:avLst/>
              <a:gdLst/>
              <a:ahLst/>
              <a:cxnLst/>
              <a:rect l="l" t="t" r="r" b="b"/>
              <a:pathLst>
                <a:path w="1169" h="1202" fill="none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6"/>
            <p:cNvSpPr/>
            <p:nvPr/>
          </p:nvSpPr>
          <p:spPr>
            <a:xfrm>
              <a:off x="4087250" y="1803400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6"/>
            <p:cNvSpPr/>
            <p:nvPr/>
          </p:nvSpPr>
          <p:spPr>
            <a:xfrm>
              <a:off x="4329100" y="1810900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67"/>
                  </a:moveTo>
                  <a:cubicBezTo>
                    <a:pt x="167" y="134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6"/>
            <p:cNvSpPr/>
            <p:nvPr/>
          </p:nvSpPr>
          <p:spPr>
            <a:xfrm>
              <a:off x="5783475" y="179922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6"/>
            <p:cNvSpPr/>
            <p:nvPr/>
          </p:nvSpPr>
          <p:spPr>
            <a:xfrm>
              <a:off x="4260725" y="1803400"/>
              <a:ext cx="11700" cy="24200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0" y="501"/>
                  </a:moveTo>
                  <a:cubicBezTo>
                    <a:pt x="467" y="968"/>
                    <a:pt x="267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6"/>
            <p:cNvSpPr/>
            <p:nvPr/>
          </p:nvSpPr>
          <p:spPr>
            <a:xfrm>
              <a:off x="5856850" y="1809225"/>
              <a:ext cx="18375" cy="20875"/>
            </a:xfrm>
            <a:custGeom>
              <a:avLst/>
              <a:gdLst/>
              <a:ahLst/>
              <a:cxnLst/>
              <a:rect l="l" t="t" r="r" b="b"/>
              <a:pathLst>
                <a:path w="735" h="835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6"/>
            <p:cNvSpPr/>
            <p:nvPr/>
          </p:nvSpPr>
          <p:spPr>
            <a:xfrm>
              <a:off x="5856850" y="1809225"/>
              <a:ext cx="18375" cy="20875"/>
            </a:xfrm>
            <a:custGeom>
              <a:avLst/>
              <a:gdLst/>
              <a:ahLst/>
              <a:cxnLst/>
              <a:rect l="l" t="t" r="r" b="b"/>
              <a:pathLst>
                <a:path w="735" h="835" fill="none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6"/>
            <p:cNvSpPr/>
            <p:nvPr/>
          </p:nvSpPr>
          <p:spPr>
            <a:xfrm>
              <a:off x="3985525" y="1800900"/>
              <a:ext cx="37550" cy="48400"/>
            </a:xfrm>
            <a:custGeom>
              <a:avLst/>
              <a:gdLst/>
              <a:ahLst/>
              <a:cxnLst/>
              <a:rect l="l" t="t" r="r" b="b"/>
              <a:pathLst>
                <a:path w="1502" h="1936" extrusionOk="0">
                  <a:moveTo>
                    <a:pt x="934" y="1935"/>
                  </a:moveTo>
                  <a:cubicBezTo>
                    <a:pt x="1134" y="1568"/>
                    <a:pt x="1501" y="1335"/>
                    <a:pt x="1501" y="768"/>
                  </a:cubicBezTo>
                  <a:cubicBezTo>
                    <a:pt x="701" y="0"/>
                    <a:pt x="0" y="1802"/>
                    <a:pt x="934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6"/>
            <p:cNvSpPr/>
            <p:nvPr/>
          </p:nvSpPr>
          <p:spPr>
            <a:xfrm>
              <a:off x="4066400" y="1800900"/>
              <a:ext cx="26725" cy="44225"/>
            </a:xfrm>
            <a:custGeom>
              <a:avLst/>
              <a:gdLst/>
              <a:ahLst/>
              <a:cxnLst/>
              <a:rect l="l" t="t" r="r" b="b"/>
              <a:pathLst>
                <a:path w="1069" h="1769" extrusionOk="0">
                  <a:moveTo>
                    <a:pt x="334" y="768"/>
                  </a:moveTo>
                  <a:cubicBezTo>
                    <a:pt x="301" y="768"/>
                    <a:pt x="334" y="868"/>
                    <a:pt x="334" y="901"/>
                  </a:cubicBezTo>
                  <a:cubicBezTo>
                    <a:pt x="1" y="1768"/>
                    <a:pt x="1068" y="0"/>
                    <a:pt x="334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6"/>
            <p:cNvSpPr/>
            <p:nvPr/>
          </p:nvSpPr>
          <p:spPr>
            <a:xfrm>
              <a:off x="2672925" y="1811750"/>
              <a:ext cx="37550" cy="36700"/>
            </a:xfrm>
            <a:custGeom>
              <a:avLst/>
              <a:gdLst/>
              <a:ahLst/>
              <a:cxnLst/>
              <a:rect l="l" t="t" r="r" b="b"/>
              <a:pathLst>
                <a:path w="1502" h="1468" extrusionOk="0">
                  <a:moveTo>
                    <a:pt x="734" y="1334"/>
                  </a:moveTo>
                  <a:cubicBezTo>
                    <a:pt x="1501" y="667"/>
                    <a:pt x="100" y="0"/>
                    <a:pt x="0" y="1034"/>
                  </a:cubicBezTo>
                  <a:cubicBezTo>
                    <a:pt x="267" y="1101"/>
                    <a:pt x="267" y="1468"/>
                    <a:pt x="734" y="1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6"/>
            <p:cNvSpPr/>
            <p:nvPr/>
          </p:nvSpPr>
          <p:spPr>
            <a:xfrm>
              <a:off x="5124675" y="1841750"/>
              <a:ext cx="25875" cy="14200"/>
            </a:xfrm>
            <a:custGeom>
              <a:avLst/>
              <a:gdLst/>
              <a:ahLst/>
              <a:cxnLst/>
              <a:rect l="l" t="t" r="r" b="b"/>
              <a:pathLst>
                <a:path w="1035" h="568" extrusionOk="0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6"/>
            <p:cNvSpPr/>
            <p:nvPr/>
          </p:nvSpPr>
          <p:spPr>
            <a:xfrm>
              <a:off x="4649325" y="1903475"/>
              <a:ext cx="10875" cy="11700"/>
            </a:xfrm>
            <a:custGeom>
              <a:avLst/>
              <a:gdLst/>
              <a:ahLst/>
              <a:cxnLst/>
              <a:rect l="l" t="t" r="r" b="b"/>
              <a:pathLst>
                <a:path w="435" h="468" extrusionOk="0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6"/>
            <p:cNvSpPr/>
            <p:nvPr/>
          </p:nvSpPr>
          <p:spPr>
            <a:xfrm>
              <a:off x="5076300" y="1909300"/>
              <a:ext cx="24200" cy="20050"/>
            </a:xfrm>
            <a:custGeom>
              <a:avLst/>
              <a:gdLst/>
              <a:ahLst/>
              <a:cxnLst/>
              <a:rect l="l" t="t" r="r" b="b"/>
              <a:pathLst>
                <a:path w="968" h="802" extrusionOk="0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6"/>
            <p:cNvSpPr/>
            <p:nvPr/>
          </p:nvSpPr>
          <p:spPr>
            <a:xfrm>
              <a:off x="6043650" y="19043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6"/>
            <p:cNvSpPr/>
            <p:nvPr/>
          </p:nvSpPr>
          <p:spPr>
            <a:xfrm>
              <a:off x="5677550" y="19218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6"/>
            <p:cNvSpPr/>
            <p:nvPr/>
          </p:nvSpPr>
          <p:spPr>
            <a:xfrm>
              <a:off x="5677550" y="19218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fill="none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6"/>
            <p:cNvSpPr/>
            <p:nvPr/>
          </p:nvSpPr>
          <p:spPr>
            <a:xfrm>
              <a:off x="5223900" y="193682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6"/>
            <p:cNvSpPr/>
            <p:nvPr/>
          </p:nvSpPr>
          <p:spPr>
            <a:xfrm>
              <a:off x="5145500" y="1942675"/>
              <a:ext cx="20050" cy="13350"/>
            </a:xfrm>
            <a:custGeom>
              <a:avLst/>
              <a:gdLst/>
              <a:ahLst/>
              <a:cxnLst/>
              <a:rect l="l" t="t" r="r" b="b"/>
              <a:pathLst>
                <a:path w="802" h="534" extrusionOk="0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6"/>
            <p:cNvSpPr/>
            <p:nvPr/>
          </p:nvSpPr>
          <p:spPr>
            <a:xfrm>
              <a:off x="2998975" y="1956850"/>
              <a:ext cx="28375" cy="27525"/>
            </a:xfrm>
            <a:custGeom>
              <a:avLst/>
              <a:gdLst/>
              <a:ahLst/>
              <a:cxnLst/>
              <a:rect l="l" t="t" r="r" b="b"/>
              <a:pathLst>
                <a:path w="1135" h="1101" extrusionOk="0">
                  <a:moveTo>
                    <a:pt x="268" y="1101"/>
                  </a:moveTo>
                  <a:lnTo>
                    <a:pt x="1001" y="1101"/>
                  </a:lnTo>
                  <a:cubicBezTo>
                    <a:pt x="901" y="667"/>
                    <a:pt x="1135" y="567"/>
                    <a:pt x="1135" y="234"/>
                  </a:cubicBezTo>
                  <a:cubicBezTo>
                    <a:pt x="868" y="67"/>
                    <a:pt x="568" y="0"/>
                    <a:pt x="268" y="67"/>
                  </a:cubicBezTo>
                  <a:cubicBezTo>
                    <a:pt x="1" y="334"/>
                    <a:pt x="401" y="567"/>
                    <a:pt x="268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6"/>
            <p:cNvSpPr/>
            <p:nvPr/>
          </p:nvSpPr>
          <p:spPr>
            <a:xfrm>
              <a:off x="2516125" y="1976850"/>
              <a:ext cx="41725" cy="30875"/>
            </a:xfrm>
            <a:custGeom>
              <a:avLst/>
              <a:gdLst/>
              <a:ahLst/>
              <a:cxnLst/>
              <a:rect l="l" t="t" r="r" b="b"/>
              <a:pathLst>
                <a:path w="1669" h="1235" extrusionOk="0">
                  <a:moveTo>
                    <a:pt x="268" y="1"/>
                  </a:moveTo>
                  <a:cubicBezTo>
                    <a:pt x="268" y="368"/>
                    <a:pt x="1" y="434"/>
                    <a:pt x="101" y="901"/>
                  </a:cubicBezTo>
                  <a:cubicBezTo>
                    <a:pt x="401" y="968"/>
                    <a:pt x="535" y="1235"/>
                    <a:pt x="1002" y="1168"/>
                  </a:cubicBezTo>
                  <a:cubicBezTo>
                    <a:pt x="902" y="468"/>
                    <a:pt x="1669" y="635"/>
                    <a:pt x="1268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6"/>
            <p:cNvSpPr/>
            <p:nvPr/>
          </p:nvSpPr>
          <p:spPr>
            <a:xfrm>
              <a:off x="5453225" y="19768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6"/>
            <p:cNvSpPr/>
            <p:nvPr/>
          </p:nvSpPr>
          <p:spPr>
            <a:xfrm>
              <a:off x="5453225" y="19768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fill="none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6"/>
            <p:cNvSpPr/>
            <p:nvPr/>
          </p:nvSpPr>
          <p:spPr>
            <a:xfrm>
              <a:off x="6011975" y="1979350"/>
              <a:ext cx="21700" cy="11700"/>
            </a:xfrm>
            <a:custGeom>
              <a:avLst/>
              <a:gdLst/>
              <a:ahLst/>
              <a:cxnLst/>
              <a:rect l="l" t="t" r="r" b="b"/>
              <a:pathLst>
                <a:path w="868" h="468" extrusionOk="0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6"/>
            <p:cNvSpPr/>
            <p:nvPr/>
          </p:nvSpPr>
          <p:spPr>
            <a:xfrm>
              <a:off x="5319800" y="199187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6"/>
            <p:cNvSpPr/>
            <p:nvPr/>
          </p:nvSpPr>
          <p:spPr>
            <a:xfrm>
              <a:off x="6142050" y="2001050"/>
              <a:ext cx="11700" cy="24200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6"/>
            <p:cNvSpPr/>
            <p:nvPr/>
          </p:nvSpPr>
          <p:spPr>
            <a:xfrm>
              <a:off x="5864350" y="2013550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6"/>
            <p:cNvSpPr/>
            <p:nvPr/>
          </p:nvSpPr>
          <p:spPr>
            <a:xfrm>
              <a:off x="5479925" y="20686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6"/>
            <p:cNvSpPr/>
            <p:nvPr/>
          </p:nvSpPr>
          <p:spPr>
            <a:xfrm>
              <a:off x="2596200" y="2083600"/>
              <a:ext cx="23375" cy="27550"/>
            </a:xfrm>
            <a:custGeom>
              <a:avLst/>
              <a:gdLst/>
              <a:ahLst/>
              <a:cxnLst/>
              <a:rect l="l" t="t" r="r" b="b"/>
              <a:pathLst>
                <a:path w="935" h="1102" extrusionOk="0">
                  <a:moveTo>
                    <a:pt x="867" y="134"/>
                  </a:moveTo>
                  <a:cubicBezTo>
                    <a:pt x="701" y="134"/>
                    <a:pt x="534" y="67"/>
                    <a:pt x="434" y="1"/>
                  </a:cubicBezTo>
                  <a:cubicBezTo>
                    <a:pt x="300" y="234"/>
                    <a:pt x="0" y="367"/>
                    <a:pt x="134" y="868"/>
                  </a:cubicBezTo>
                  <a:cubicBezTo>
                    <a:pt x="634" y="1101"/>
                    <a:pt x="934" y="801"/>
                    <a:pt x="867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6"/>
            <p:cNvSpPr/>
            <p:nvPr/>
          </p:nvSpPr>
          <p:spPr>
            <a:xfrm>
              <a:off x="6393900" y="2134475"/>
              <a:ext cx="8375" cy="7525"/>
            </a:xfrm>
            <a:custGeom>
              <a:avLst/>
              <a:gdLst/>
              <a:ahLst/>
              <a:cxnLst/>
              <a:rect l="l" t="t" r="r" b="b"/>
              <a:pathLst>
                <a:path w="335" h="301" extrusionOk="0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6"/>
            <p:cNvSpPr/>
            <p:nvPr/>
          </p:nvSpPr>
          <p:spPr>
            <a:xfrm>
              <a:off x="5977775" y="2160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6"/>
            <p:cNvSpPr/>
            <p:nvPr/>
          </p:nvSpPr>
          <p:spPr>
            <a:xfrm>
              <a:off x="6393900" y="2182000"/>
              <a:ext cx="8375" cy="15050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6"/>
            <p:cNvSpPr/>
            <p:nvPr/>
          </p:nvSpPr>
          <p:spPr>
            <a:xfrm>
              <a:off x="5730100" y="2207850"/>
              <a:ext cx="25050" cy="26725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6"/>
            <p:cNvSpPr/>
            <p:nvPr/>
          </p:nvSpPr>
          <p:spPr>
            <a:xfrm>
              <a:off x="5596675" y="2207025"/>
              <a:ext cx="51725" cy="53400"/>
            </a:xfrm>
            <a:custGeom>
              <a:avLst/>
              <a:gdLst/>
              <a:ahLst/>
              <a:cxnLst/>
              <a:rect l="l" t="t" r="r" b="b"/>
              <a:pathLst>
                <a:path w="2069" h="2136" extrusionOk="0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6"/>
            <p:cNvSpPr/>
            <p:nvPr/>
          </p:nvSpPr>
          <p:spPr>
            <a:xfrm>
              <a:off x="6043650" y="2218700"/>
              <a:ext cx="21700" cy="15875"/>
            </a:xfrm>
            <a:custGeom>
              <a:avLst/>
              <a:gdLst/>
              <a:ahLst/>
              <a:cxnLst/>
              <a:rect l="l" t="t" r="r" b="b"/>
              <a:pathLst>
                <a:path w="868" h="635" extrusionOk="0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6"/>
            <p:cNvSpPr/>
            <p:nvPr/>
          </p:nvSpPr>
          <p:spPr>
            <a:xfrm>
              <a:off x="2386875" y="22937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01"/>
                  </a:moveTo>
                  <a:cubicBezTo>
                    <a:pt x="468" y="1001"/>
                    <a:pt x="267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6"/>
            <p:cNvSpPr/>
            <p:nvPr/>
          </p:nvSpPr>
          <p:spPr>
            <a:xfrm>
              <a:off x="5296450" y="2325450"/>
              <a:ext cx="33375" cy="54225"/>
            </a:xfrm>
            <a:custGeom>
              <a:avLst/>
              <a:gdLst/>
              <a:ahLst/>
              <a:cxnLst/>
              <a:rect l="l" t="t" r="r" b="b"/>
              <a:pathLst>
                <a:path w="1335" h="2169" extrusionOk="0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6"/>
            <p:cNvSpPr/>
            <p:nvPr/>
          </p:nvSpPr>
          <p:spPr>
            <a:xfrm>
              <a:off x="6204600" y="23287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6"/>
            <p:cNvSpPr/>
            <p:nvPr/>
          </p:nvSpPr>
          <p:spPr>
            <a:xfrm>
              <a:off x="5461575" y="238297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6"/>
            <p:cNvSpPr/>
            <p:nvPr/>
          </p:nvSpPr>
          <p:spPr>
            <a:xfrm>
              <a:off x="5657550" y="2390475"/>
              <a:ext cx="23375" cy="19225"/>
            </a:xfrm>
            <a:custGeom>
              <a:avLst/>
              <a:gdLst/>
              <a:ahLst/>
              <a:cxnLst/>
              <a:rect l="l" t="t" r="r" b="b"/>
              <a:pathLst>
                <a:path w="935" h="769" extrusionOk="0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6"/>
            <p:cNvSpPr/>
            <p:nvPr/>
          </p:nvSpPr>
          <p:spPr>
            <a:xfrm>
              <a:off x="6273825" y="2388825"/>
              <a:ext cx="30050" cy="26700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6"/>
            <p:cNvSpPr/>
            <p:nvPr/>
          </p:nvSpPr>
          <p:spPr>
            <a:xfrm>
              <a:off x="6273825" y="2388825"/>
              <a:ext cx="30050" cy="26700"/>
            </a:xfrm>
            <a:custGeom>
              <a:avLst/>
              <a:gdLst/>
              <a:ahLst/>
              <a:cxnLst/>
              <a:rect l="l" t="t" r="r" b="b"/>
              <a:pathLst>
                <a:path w="1202" h="1068" fill="none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6"/>
            <p:cNvSpPr/>
            <p:nvPr/>
          </p:nvSpPr>
          <p:spPr>
            <a:xfrm>
              <a:off x="5132175" y="251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6"/>
            <p:cNvSpPr/>
            <p:nvPr/>
          </p:nvSpPr>
          <p:spPr>
            <a:xfrm>
              <a:off x="6106200" y="2513900"/>
              <a:ext cx="15875" cy="16700"/>
            </a:xfrm>
            <a:custGeom>
              <a:avLst/>
              <a:gdLst/>
              <a:ahLst/>
              <a:cxnLst/>
              <a:rect l="l" t="t" r="r" b="b"/>
              <a:pathLst>
                <a:path w="635" h="668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6"/>
            <p:cNvSpPr/>
            <p:nvPr/>
          </p:nvSpPr>
          <p:spPr>
            <a:xfrm>
              <a:off x="6106200" y="2513900"/>
              <a:ext cx="15875" cy="16700"/>
            </a:xfrm>
            <a:custGeom>
              <a:avLst/>
              <a:gdLst/>
              <a:ahLst/>
              <a:cxnLst/>
              <a:rect l="l" t="t" r="r" b="b"/>
              <a:pathLst>
                <a:path w="635" h="668" fill="none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6"/>
            <p:cNvSpPr/>
            <p:nvPr/>
          </p:nvSpPr>
          <p:spPr>
            <a:xfrm>
              <a:off x="6362225" y="2589800"/>
              <a:ext cx="26700" cy="20875"/>
            </a:xfrm>
            <a:custGeom>
              <a:avLst/>
              <a:gdLst/>
              <a:ahLst/>
              <a:cxnLst/>
              <a:rect l="l" t="t" r="r" b="b"/>
              <a:pathLst>
                <a:path w="1068" h="835" extrusionOk="0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6"/>
            <p:cNvSpPr/>
            <p:nvPr/>
          </p:nvSpPr>
          <p:spPr>
            <a:xfrm>
              <a:off x="5974450" y="2634825"/>
              <a:ext cx="31700" cy="20875"/>
            </a:xfrm>
            <a:custGeom>
              <a:avLst/>
              <a:gdLst/>
              <a:ahLst/>
              <a:cxnLst/>
              <a:rect l="l" t="t" r="r" b="b"/>
              <a:pathLst>
                <a:path w="1268" h="835" extrusionOk="0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6"/>
            <p:cNvSpPr/>
            <p:nvPr/>
          </p:nvSpPr>
          <p:spPr>
            <a:xfrm>
              <a:off x="6331350" y="2650675"/>
              <a:ext cx="21725" cy="12525"/>
            </a:xfrm>
            <a:custGeom>
              <a:avLst/>
              <a:gdLst/>
              <a:ahLst/>
              <a:cxnLst/>
              <a:rect l="l" t="t" r="r" b="b"/>
              <a:pathLst>
                <a:path w="869" h="501" extrusionOk="0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6"/>
            <p:cNvSpPr/>
            <p:nvPr/>
          </p:nvSpPr>
          <p:spPr>
            <a:xfrm>
              <a:off x="6193750" y="2649000"/>
              <a:ext cx="40075" cy="31725"/>
            </a:xfrm>
            <a:custGeom>
              <a:avLst/>
              <a:gdLst/>
              <a:ahLst/>
              <a:cxnLst/>
              <a:rect l="l" t="t" r="r" b="b"/>
              <a:pathLst>
                <a:path w="1603" h="1269" extrusionOk="0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6"/>
            <p:cNvSpPr/>
            <p:nvPr/>
          </p:nvSpPr>
          <p:spPr>
            <a:xfrm>
              <a:off x="5546625" y="2709050"/>
              <a:ext cx="17550" cy="12525"/>
            </a:xfrm>
            <a:custGeom>
              <a:avLst/>
              <a:gdLst/>
              <a:ahLst/>
              <a:cxnLst/>
              <a:rect l="l" t="t" r="r" b="b"/>
              <a:pathLst>
                <a:path w="702" h="501" extrusionOk="0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6"/>
            <p:cNvSpPr/>
            <p:nvPr/>
          </p:nvSpPr>
          <p:spPr>
            <a:xfrm>
              <a:off x="6318025" y="27791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6"/>
            <p:cNvSpPr/>
            <p:nvPr/>
          </p:nvSpPr>
          <p:spPr>
            <a:xfrm>
              <a:off x="6138725" y="2799950"/>
              <a:ext cx="27550" cy="22525"/>
            </a:xfrm>
            <a:custGeom>
              <a:avLst/>
              <a:gdLst/>
              <a:ahLst/>
              <a:cxnLst/>
              <a:rect l="l" t="t" r="r" b="b"/>
              <a:pathLst>
                <a:path w="1102" h="901" extrusionOk="0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6"/>
            <p:cNvSpPr/>
            <p:nvPr/>
          </p:nvSpPr>
          <p:spPr>
            <a:xfrm>
              <a:off x="5643375" y="2821625"/>
              <a:ext cx="15850" cy="12525"/>
            </a:xfrm>
            <a:custGeom>
              <a:avLst/>
              <a:gdLst/>
              <a:ahLst/>
              <a:cxnLst/>
              <a:rect l="l" t="t" r="r" b="b"/>
              <a:pathLst>
                <a:path w="634" h="501" extrusionOk="0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6"/>
            <p:cNvSpPr/>
            <p:nvPr/>
          </p:nvSpPr>
          <p:spPr>
            <a:xfrm>
              <a:off x="6325525" y="2825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6"/>
            <p:cNvSpPr/>
            <p:nvPr/>
          </p:nvSpPr>
          <p:spPr>
            <a:xfrm>
              <a:off x="6364725" y="2822475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6"/>
            <p:cNvSpPr/>
            <p:nvPr/>
          </p:nvSpPr>
          <p:spPr>
            <a:xfrm>
              <a:off x="5641700" y="2853325"/>
              <a:ext cx="10875" cy="25025"/>
            </a:xfrm>
            <a:custGeom>
              <a:avLst/>
              <a:gdLst/>
              <a:ahLst/>
              <a:cxnLst/>
              <a:rect l="l" t="t" r="r" b="b"/>
              <a:pathLst>
                <a:path w="435" h="1001" extrusionOk="0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6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6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6"/>
            <p:cNvSpPr/>
            <p:nvPr/>
          </p:nvSpPr>
          <p:spPr>
            <a:xfrm>
              <a:off x="5505775" y="28925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6"/>
            <p:cNvSpPr/>
            <p:nvPr/>
          </p:nvSpPr>
          <p:spPr>
            <a:xfrm>
              <a:off x="5648375" y="2934200"/>
              <a:ext cx="17525" cy="14200"/>
            </a:xfrm>
            <a:custGeom>
              <a:avLst/>
              <a:gdLst/>
              <a:ahLst/>
              <a:cxnLst/>
              <a:rect l="l" t="t" r="r" b="b"/>
              <a:pathLst>
                <a:path w="701" h="568" extrusionOk="0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6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6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fill="none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6"/>
            <p:cNvSpPr/>
            <p:nvPr/>
          </p:nvSpPr>
          <p:spPr>
            <a:xfrm>
              <a:off x="5610000" y="2975075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6"/>
            <p:cNvSpPr/>
            <p:nvPr/>
          </p:nvSpPr>
          <p:spPr>
            <a:xfrm>
              <a:off x="5539950" y="2975900"/>
              <a:ext cx="31725" cy="29225"/>
            </a:xfrm>
            <a:custGeom>
              <a:avLst/>
              <a:gdLst/>
              <a:ahLst/>
              <a:cxnLst/>
              <a:rect l="l" t="t" r="r" b="b"/>
              <a:pathLst>
                <a:path w="1269" h="1169" extrusionOk="0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6"/>
            <p:cNvSpPr/>
            <p:nvPr/>
          </p:nvSpPr>
          <p:spPr>
            <a:xfrm>
              <a:off x="5719250" y="30017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6"/>
            <p:cNvSpPr/>
            <p:nvPr/>
          </p:nvSpPr>
          <p:spPr>
            <a:xfrm>
              <a:off x="6117050" y="3012600"/>
              <a:ext cx="58400" cy="55075"/>
            </a:xfrm>
            <a:custGeom>
              <a:avLst/>
              <a:gdLst/>
              <a:ahLst/>
              <a:cxnLst/>
              <a:rect l="l" t="t" r="r" b="b"/>
              <a:pathLst>
                <a:path w="2336" h="2203" extrusionOk="0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6"/>
            <p:cNvSpPr/>
            <p:nvPr/>
          </p:nvSpPr>
          <p:spPr>
            <a:xfrm>
              <a:off x="6307175" y="30409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6"/>
            <p:cNvSpPr/>
            <p:nvPr/>
          </p:nvSpPr>
          <p:spPr>
            <a:xfrm>
              <a:off x="6289675" y="3050125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6"/>
            <p:cNvSpPr/>
            <p:nvPr/>
          </p:nvSpPr>
          <p:spPr>
            <a:xfrm>
              <a:off x="5757625" y="306597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6"/>
            <p:cNvSpPr/>
            <p:nvPr/>
          </p:nvSpPr>
          <p:spPr>
            <a:xfrm>
              <a:off x="3529350" y="637575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6"/>
            <p:cNvSpPr/>
            <p:nvPr/>
          </p:nvSpPr>
          <p:spPr>
            <a:xfrm>
              <a:off x="3529350" y="637575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fill="none" extrusionOk="0">
                  <a:moveTo>
                    <a:pt x="568" y="0"/>
                  </a:moveTo>
                  <a:lnTo>
                    <a:pt x="1" y="0"/>
                  </a:lnTo>
                  <a:cubicBezTo>
                    <a:pt x="301" y="367"/>
                    <a:pt x="468" y="834"/>
                    <a:pt x="868" y="734"/>
                  </a:cubicBezTo>
                  <a:cubicBezTo>
                    <a:pt x="635" y="567"/>
                    <a:pt x="501" y="267"/>
                    <a:pt x="568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6"/>
            <p:cNvSpPr/>
            <p:nvPr/>
          </p:nvSpPr>
          <p:spPr>
            <a:xfrm>
              <a:off x="4880325" y="730975"/>
              <a:ext cx="87575" cy="115100"/>
            </a:xfrm>
            <a:custGeom>
              <a:avLst/>
              <a:gdLst/>
              <a:ahLst/>
              <a:cxnLst/>
              <a:rect l="l" t="t" r="r" b="b"/>
              <a:pathLst>
                <a:path w="3503" h="4604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6"/>
            <p:cNvSpPr/>
            <p:nvPr/>
          </p:nvSpPr>
          <p:spPr>
            <a:xfrm>
              <a:off x="4880325" y="730975"/>
              <a:ext cx="87575" cy="115100"/>
            </a:xfrm>
            <a:custGeom>
              <a:avLst/>
              <a:gdLst/>
              <a:ahLst/>
              <a:cxnLst/>
              <a:rect l="l" t="t" r="r" b="b"/>
              <a:pathLst>
                <a:path w="3503" h="4604" fill="none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6"/>
            <p:cNvSpPr/>
            <p:nvPr/>
          </p:nvSpPr>
          <p:spPr>
            <a:xfrm>
              <a:off x="2918925" y="1142100"/>
              <a:ext cx="20875" cy="21700"/>
            </a:xfrm>
            <a:custGeom>
              <a:avLst/>
              <a:gdLst/>
              <a:ahLst/>
              <a:cxnLst/>
              <a:rect l="l" t="t" r="r" b="b"/>
              <a:pathLst>
                <a:path w="835" h="868" extrusionOk="0">
                  <a:moveTo>
                    <a:pt x="401" y="467"/>
                  </a:moveTo>
                  <a:cubicBezTo>
                    <a:pt x="834" y="868"/>
                    <a:pt x="0" y="0"/>
                    <a:pt x="4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6"/>
            <p:cNvSpPr/>
            <p:nvPr/>
          </p:nvSpPr>
          <p:spPr>
            <a:xfrm>
              <a:off x="3680300" y="1599925"/>
              <a:ext cx="24200" cy="15025"/>
            </a:xfrm>
            <a:custGeom>
              <a:avLst/>
              <a:gdLst/>
              <a:ahLst/>
              <a:cxnLst/>
              <a:rect l="l" t="t" r="r" b="b"/>
              <a:pathLst>
                <a:path w="968" h="601" extrusionOk="0">
                  <a:moveTo>
                    <a:pt x="401" y="601"/>
                  </a:moveTo>
                  <a:cubicBezTo>
                    <a:pt x="401" y="200"/>
                    <a:pt x="968" y="401"/>
                    <a:pt x="968" y="0"/>
                  </a:cubicBezTo>
                  <a:lnTo>
                    <a:pt x="401" y="0"/>
                  </a:lnTo>
                  <a:cubicBezTo>
                    <a:pt x="601" y="334"/>
                    <a:pt x="0" y="567"/>
                    <a:pt x="40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6"/>
            <p:cNvSpPr/>
            <p:nvPr/>
          </p:nvSpPr>
          <p:spPr>
            <a:xfrm>
              <a:off x="2567000" y="2031900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434" y="434"/>
                  </a:moveTo>
                  <a:cubicBezTo>
                    <a:pt x="868" y="868"/>
                    <a:pt x="1" y="0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6"/>
            <p:cNvSpPr/>
            <p:nvPr/>
          </p:nvSpPr>
          <p:spPr>
            <a:xfrm>
              <a:off x="6290500" y="3050125"/>
              <a:ext cx="4200" cy="2525"/>
            </a:xfrm>
            <a:custGeom>
              <a:avLst/>
              <a:gdLst/>
              <a:ahLst/>
              <a:cxnLst/>
              <a:rect l="l" t="t" r="r" b="b"/>
              <a:pathLst>
                <a:path w="168" h="101" extrusionOk="0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6"/>
            <p:cNvSpPr/>
            <p:nvPr/>
          </p:nvSpPr>
          <p:spPr>
            <a:xfrm>
              <a:off x="6283000" y="3045950"/>
              <a:ext cx="7525" cy="4200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5" name="Google Shape;1375;p6"/>
          <p:cNvSpPr/>
          <p:nvPr/>
        </p:nvSpPr>
        <p:spPr>
          <a:xfrm>
            <a:off x="7220089" y="-39750"/>
            <a:ext cx="1975099" cy="2156478"/>
          </a:xfrm>
          <a:custGeom>
            <a:avLst/>
            <a:gdLst/>
            <a:ahLst/>
            <a:cxnLst/>
            <a:rect l="l" t="t" r="r" b="b"/>
            <a:pathLst>
              <a:path w="90033" h="98301" extrusionOk="0">
                <a:moveTo>
                  <a:pt x="9545" y="1"/>
                </a:moveTo>
                <a:cubicBezTo>
                  <a:pt x="14985" y="791"/>
                  <a:pt x="19970" y="4590"/>
                  <a:pt x="21916" y="9758"/>
                </a:cubicBezTo>
                <a:cubicBezTo>
                  <a:pt x="24743" y="17296"/>
                  <a:pt x="20943" y="26323"/>
                  <a:pt x="16019" y="32129"/>
                </a:cubicBezTo>
                <a:cubicBezTo>
                  <a:pt x="10669" y="38451"/>
                  <a:pt x="5289" y="43892"/>
                  <a:pt x="2949" y="52129"/>
                </a:cubicBezTo>
                <a:cubicBezTo>
                  <a:pt x="0" y="62494"/>
                  <a:pt x="3283" y="74075"/>
                  <a:pt x="12919" y="79668"/>
                </a:cubicBezTo>
                <a:cubicBezTo>
                  <a:pt x="17766" y="82476"/>
                  <a:pt x="23259" y="83326"/>
                  <a:pt x="28894" y="83326"/>
                </a:cubicBezTo>
                <a:cubicBezTo>
                  <a:pt x="33259" y="83326"/>
                  <a:pt x="37708" y="82816"/>
                  <a:pt x="42007" y="82312"/>
                </a:cubicBezTo>
                <a:cubicBezTo>
                  <a:pt x="45735" y="81876"/>
                  <a:pt x="49596" y="81497"/>
                  <a:pt x="53398" y="81497"/>
                </a:cubicBezTo>
                <a:cubicBezTo>
                  <a:pt x="59671" y="81497"/>
                  <a:pt x="65780" y="82530"/>
                  <a:pt x="70853" y="86051"/>
                </a:cubicBezTo>
                <a:cubicBezTo>
                  <a:pt x="73984" y="88178"/>
                  <a:pt x="76446" y="91127"/>
                  <a:pt x="79303" y="93649"/>
                </a:cubicBezTo>
                <a:cubicBezTo>
                  <a:pt x="82130" y="96142"/>
                  <a:pt x="85595" y="98300"/>
                  <a:pt x="89394" y="98300"/>
                </a:cubicBezTo>
                <a:lnTo>
                  <a:pt x="89394" y="98300"/>
                </a:lnTo>
                <a:cubicBezTo>
                  <a:pt x="89333" y="65807"/>
                  <a:pt x="89333" y="33314"/>
                  <a:pt x="89364" y="821"/>
                </a:cubicBezTo>
                <a:cubicBezTo>
                  <a:pt x="89546" y="821"/>
                  <a:pt x="89850" y="1"/>
                  <a:pt x="90032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6" name="Google Shape;1376;p6"/>
          <p:cNvSpPr/>
          <p:nvPr/>
        </p:nvSpPr>
        <p:spPr>
          <a:xfrm rot="-5210145" flipH="1">
            <a:off x="6412594" y="761433"/>
            <a:ext cx="3963723" cy="2213655"/>
          </a:xfrm>
          <a:custGeom>
            <a:avLst/>
            <a:gdLst/>
            <a:ahLst/>
            <a:cxnLst/>
            <a:rect l="l" t="t" r="r" b="b"/>
            <a:pathLst>
              <a:path w="158545" h="88544" extrusionOk="0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77" name="Google Shape;1377;p6"/>
          <p:cNvPicPr preferRelativeResize="0"/>
          <p:nvPr/>
        </p:nvPicPr>
        <p:blipFill rotWithShape="1">
          <a:blip r:embed="rId2">
            <a:alphaModFix/>
          </a:blip>
          <a:srcRect t="36159" r="39624" b="32241"/>
          <a:stretch/>
        </p:blipFill>
        <p:spPr>
          <a:xfrm>
            <a:off x="4990625" y="897250"/>
            <a:ext cx="4153375" cy="206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8" name="Google Shape;1378;p6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9" name="Google Shape;1729;p8"/>
          <p:cNvSpPr/>
          <p:nvPr/>
        </p:nvSpPr>
        <p:spPr>
          <a:xfrm>
            <a:off x="-53075" y="-66175"/>
            <a:ext cx="3843163" cy="2395272"/>
          </a:xfrm>
          <a:custGeom>
            <a:avLst/>
            <a:gdLst/>
            <a:ahLst/>
            <a:cxnLst/>
            <a:rect l="l" t="t" r="r" b="b"/>
            <a:pathLst>
              <a:path w="166569" h="103815" extrusionOk="0">
                <a:moveTo>
                  <a:pt x="143802" y="0"/>
                </a:moveTo>
                <a:lnTo>
                  <a:pt x="0" y="2462"/>
                </a:lnTo>
                <a:lnTo>
                  <a:pt x="0" y="37752"/>
                </a:lnTo>
                <a:cubicBezTo>
                  <a:pt x="304" y="37752"/>
                  <a:pt x="821" y="36870"/>
                  <a:pt x="1125" y="36870"/>
                </a:cubicBezTo>
                <a:cubicBezTo>
                  <a:pt x="4597" y="35353"/>
                  <a:pt x="8592" y="34474"/>
                  <a:pt x="12506" y="34474"/>
                </a:cubicBezTo>
                <a:cubicBezTo>
                  <a:pt x="19728" y="34474"/>
                  <a:pt x="26678" y="37465"/>
                  <a:pt x="29575" y="44955"/>
                </a:cubicBezTo>
                <a:cubicBezTo>
                  <a:pt x="33314" y="54560"/>
                  <a:pt x="27873" y="65320"/>
                  <a:pt x="27995" y="75199"/>
                </a:cubicBezTo>
                <a:cubicBezTo>
                  <a:pt x="28181" y="91838"/>
                  <a:pt x="42638" y="103814"/>
                  <a:pt x="58479" y="103814"/>
                </a:cubicBezTo>
                <a:cubicBezTo>
                  <a:pt x="60724" y="103814"/>
                  <a:pt x="62996" y="103574"/>
                  <a:pt x="65260" y="103072"/>
                </a:cubicBezTo>
                <a:cubicBezTo>
                  <a:pt x="76719" y="100519"/>
                  <a:pt x="86354" y="92707"/>
                  <a:pt x="94075" y="83862"/>
                </a:cubicBezTo>
                <a:cubicBezTo>
                  <a:pt x="102555" y="74105"/>
                  <a:pt x="106780" y="62676"/>
                  <a:pt x="118695" y="56171"/>
                </a:cubicBezTo>
                <a:cubicBezTo>
                  <a:pt x="126781" y="51734"/>
                  <a:pt x="135747" y="49211"/>
                  <a:pt x="144106" y="45320"/>
                </a:cubicBezTo>
                <a:cubicBezTo>
                  <a:pt x="152860" y="41217"/>
                  <a:pt x="166569" y="32797"/>
                  <a:pt x="163468" y="21338"/>
                </a:cubicBezTo>
                <a:cubicBezTo>
                  <a:pt x="160915" y="11824"/>
                  <a:pt x="147845" y="8967"/>
                  <a:pt x="143802" y="0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0" name="Google Shape;1730;p8"/>
          <p:cNvSpPr/>
          <p:nvPr/>
        </p:nvSpPr>
        <p:spPr>
          <a:xfrm rot="10800000">
            <a:off x="-140888" y="-33241"/>
            <a:ext cx="5489243" cy="1539541"/>
          </a:xfrm>
          <a:custGeom>
            <a:avLst/>
            <a:gdLst/>
            <a:ahLst/>
            <a:cxnLst/>
            <a:rect l="l" t="t" r="r" b="b"/>
            <a:pathLst>
              <a:path w="162801" h="45660" extrusionOk="0">
                <a:moveTo>
                  <a:pt x="58653" y="1"/>
                </a:moveTo>
                <a:cubicBezTo>
                  <a:pt x="39844" y="1"/>
                  <a:pt x="20987" y="8762"/>
                  <a:pt x="9545" y="23744"/>
                </a:cubicBezTo>
                <a:cubicBezTo>
                  <a:pt x="6810" y="27270"/>
                  <a:pt x="4712" y="31221"/>
                  <a:pt x="3345" y="35446"/>
                </a:cubicBezTo>
                <a:cubicBezTo>
                  <a:pt x="3132" y="36084"/>
                  <a:pt x="609" y="44565"/>
                  <a:pt x="913" y="44565"/>
                </a:cubicBezTo>
                <a:cubicBezTo>
                  <a:pt x="639" y="44565"/>
                  <a:pt x="275" y="45659"/>
                  <a:pt x="1" y="45659"/>
                </a:cubicBezTo>
                <a:lnTo>
                  <a:pt x="162800" y="45659"/>
                </a:lnTo>
                <a:cubicBezTo>
                  <a:pt x="161493" y="44443"/>
                  <a:pt x="160460" y="44291"/>
                  <a:pt x="159913" y="42589"/>
                </a:cubicBezTo>
                <a:cubicBezTo>
                  <a:pt x="160030" y="42413"/>
                  <a:pt x="159265" y="41553"/>
                  <a:pt x="159409" y="41553"/>
                </a:cubicBezTo>
                <a:cubicBezTo>
                  <a:pt x="159414" y="41553"/>
                  <a:pt x="159420" y="41554"/>
                  <a:pt x="159426" y="41556"/>
                </a:cubicBezTo>
                <a:lnTo>
                  <a:pt x="159426" y="20036"/>
                </a:lnTo>
                <a:cubicBezTo>
                  <a:pt x="159568" y="20036"/>
                  <a:pt x="159224" y="19995"/>
                  <a:pt x="159032" y="19995"/>
                </a:cubicBezTo>
                <a:cubicBezTo>
                  <a:pt x="158937" y="19995"/>
                  <a:pt x="158879" y="20005"/>
                  <a:pt x="158940" y="20036"/>
                </a:cubicBezTo>
                <a:cubicBezTo>
                  <a:pt x="150419" y="22003"/>
                  <a:pt x="141539" y="23344"/>
                  <a:pt x="132782" y="23344"/>
                </a:cubicBezTo>
                <a:cubicBezTo>
                  <a:pt x="123545" y="23344"/>
                  <a:pt x="114446" y="21852"/>
                  <a:pt x="106052" y="18030"/>
                </a:cubicBezTo>
                <a:cubicBezTo>
                  <a:pt x="100824" y="15628"/>
                  <a:pt x="96051" y="12437"/>
                  <a:pt x="91036" y="9519"/>
                </a:cubicBezTo>
                <a:cubicBezTo>
                  <a:pt x="85990" y="6601"/>
                  <a:pt x="80732" y="4017"/>
                  <a:pt x="75170" y="2376"/>
                </a:cubicBezTo>
                <a:cubicBezTo>
                  <a:pt x="69798" y="771"/>
                  <a:pt x="64227" y="1"/>
                  <a:pt x="5865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1" name="Google Shape;1731;p8"/>
          <p:cNvSpPr txBox="1">
            <a:spLocks noGrp="1"/>
          </p:cNvSpPr>
          <p:nvPr>
            <p:ph type="title"/>
          </p:nvPr>
        </p:nvSpPr>
        <p:spPr>
          <a:xfrm>
            <a:off x="794575" y="2245900"/>
            <a:ext cx="5116500" cy="14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9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732" name="Google Shape;1732;p8"/>
          <p:cNvSpPr txBox="1">
            <a:spLocks noGrp="1"/>
          </p:cNvSpPr>
          <p:nvPr>
            <p:ph type="subTitle" idx="1"/>
          </p:nvPr>
        </p:nvSpPr>
        <p:spPr>
          <a:xfrm>
            <a:off x="794575" y="3823750"/>
            <a:ext cx="4136100" cy="79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733" name="Google Shape;1733;p8"/>
          <p:cNvPicPr preferRelativeResize="0"/>
          <p:nvPr/>
        </p:nvPicPr>
        <p:blipFill rotWithShape="1">
          <a:blip r:embed="rId2">
            <a:alphaModFix/>
          </a:blip>
          <a:srcRect l="9359" t="38206" r="3820" b="32202"/>
          <a:stretch/>
        </p:blipFill>
        <p:spPr>
          <a:xfrm rot="10800000">
            <a:off x="800000" y="3507325"/>
            <a:ext cx="8353500" cy="248475"/>
          </a:xfrm>
          <a:prstGeom prst="rect">
            <a:avLst/>
          </a:prstGeom>
          <a:noFill/>
          <a:ln>
            <a:noFill/>
          </a:ln>
        </p:spPr>
      </p:pic>
      <p:sp>
        <p:nvSpPr>
          <p:cNvPr id="1734" name="Google Shape;1734;p8"/>
          <p:cNvSpPr/>
          <p:nvPr/>
        </p:nvSpPr>
        <p:spPr>
          <a:xfrm rot="10800000">
            <a:off x="2442200" y="-84425"/>
            <a:ext cx="20050" cy="18375"/>
          </a:xfrm>
          <a:custGeom>
            <a:avLst/>
            <a:gdLst/>
            <a:ahLst/>
            <a:cxnLst/>
            <a:rect l="l" t="t" r="r" b="b"/>
            <a:pathLst>
              <a:path w="802" h="735" extrusionOk="0">
                <a:moveTo>
                  <a:pt x="468" y="0"/>
                </a:moveTo>
                <a:cubicBezTo>
                  <a:pt x="401" y="234"/>
                  <a:pt x="1" y="134"/>
                  <a:pt x="168" y="601"/>
                </a:cubicBezTo>
                <a:cubicBezTo>
                  <a:pt x="535" y="734"/>
                  <a:pt x="801" y="101"/>
                  <a:pt x="468" y="0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5" name="Google Shape;1735;p8"/>
          <p:cNvSpPr/>
          <p:nvPr/>
        </p:nvSpPr>
        <p:spPr>
          <a:xfrm rot="10800000">
            <a:off x="2586475" y="-76925"/>
            <a:ext cx="25" cy="25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6" name="Google Shape;1736;p8"/>
          <p:cNvSpPr/>
          <p:nvPr/>
        </p:nvSpPr>
        <p:spPr>
          <a:xfrm rot="10800000">
            <a:off x="30475" y="-106100"/>
            <a:ext cx="15875" cy="14200"/>
          </a:xfrm>
          <a:custGeom>
            <a:avLst/>
            <a:gdLst/>
            <a:ahLst/>
            <a:cxnLst/>
            <a:rect l="l" t="t" r="r" b="b"/>
            <a:pathLst>
              <a:path w="635" h="568" extrusionOk="0">
                <a:moveTo>
                  <a:pt x="1" y="434"/>
                </a:moveTo>
                <a:cubicBezTo>
                  <a:pt x="634" y="568"/>
                  <a:pt x="34" y="1"/>
                  <a:pt x="1" y="434"/>
                </a:cubicBezTo>
                <a:close/>
              </a:path>
            </a:pathLst>
          </a:custGeom>
          <a:solidFill>
            <a:srgbClr val="FFFFFF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7" name="Google Shape;1737;p8"/>
          <p:cNvSpPr/>
          <p:nvPr/>
        </p:nvSpPr>
        <p:spPr>
          <a:xfrm rot="10800000">
            <a:off x="4655450" y="-108600"/>
            <a:ext cx="4200" cy="3350"/>
          </a:xfrm>
          <a:custGeom>
            <a:avLst/>
            <a:gdLst/>
            <a:ahLst/>
            <a:cxnLst/>
            <a:rect l="l" t="t" r="r" b="b"/>
            <a:pathLst>
              <a:path w="168" h="134" extrusionOk="0">
                <a:moveTo>
                  <a:pt x="67" y="34"/>
                </a:moveTo>
                <a:cubicBezTo>
                  <a:pt x="1" y="0"/>
                  <a:pt x="168" y="134"/>
                  <a:pt x="67" y="34"/>
                </a:cubicBezTo>
                <a:close/>
              </a:path>
            </a:pathLst>
          </a:custGeom>
          <a:solidFill>
            <a:srgbClr val="FFFFFF"/>
          </a:solidFill>
          <a:ln w="10850" cap="flat" cmpd="sng">
            <a:solidFill>
              <a:srgbClr val="FFFFFF"/>
            </a:solidFill>
            <a:prstDash val="solid"/>
            <a:miter lim="33357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8" name="Google Shape;1738;p8"/>
          <p:cNvGrpSpPr/>
          <p:nvPr/>
        </p:nvGrpSpPr>
        <p:grpSpPr>
          <a:xfrm>
            <a:off x="5475" y="-87754"/>
            <a:ext cx="5749394" cy="3184289"/>
            <a:chOff x="5475" y="-87750"/>
            <a:chExt cx="5068225" cy="2807025"/>
          </a:xfrm>
        </p:grpSpPr>
        <p:sp>
          <p:nvSpPr>
            <p:cNvPr id="1739" name="Google Shape;1739;p8"/>
            <p:cNvSpPr/>
            <p:nvPr/>
          </p:nvSpPr>
          <p:spPr>
            <a:xfrm rot="10800000">
              <a:off x="1129175" y="27184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"/>
            <p:cNvSpPr/>
            <p:nvPr/>
          </p:nvSpPr>
          <p:spPr>
            <a:xfrm rot="10800000">
              <a:off x="139300" y="2702575"/>
              <a:ext cx="15875" cy="16700"/>
            </a:xfrm>
            <a:custGeom>
              <a:avLst/>
              <a:gdLst/>
              <a:ahLst/>
              <a:cxnLst/>
              <a:rect l="l" t="t" r="r" b="b"/>
              <a:pathLst>
                <a:path w="635" h="668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"/>
            <p:cNvSpPr/>
            <p:nvPr/>
          </p:nvSpPr>
          <p:spPr>
            <a:xfrm rot="10800000">
              <a:off x="139300" y="2702575"/>
              <a:ext cx="15875" cy="16700"/>
            </a:xfrm>
            <a:custGeom>
              <a:avLst/>
              <a:gdLst/>
              <a:ahLst/>
              <a:cxnLst/>
              <a:rect l="l" t="t" r="r" b="b"/>
              <a:pathLst>
                <a:path w="635" h="668" fill="none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8"/>
            <p:cNvSpPr/>
            <p:nvPr/>
          </p:nvSpPr>
          <p:spPr>
            <a:xfrm rot="10800000">
              <a:off x="4158850" y="2536600"/>
              <a:ext cx="64225" cy="65925"/>
            </a:xfrm>
            <a:custGeom>
              <a:avLst/>
              <a:gdLst/>
              <a:ahLst/>
              <a:cxnLst/>
              <a:rect l="l" t="t" r="r" b="b"/>
              <a:pathLst>
                <a:path w="2569" h="2637" extrusionOk="0">
                  <a:moveTo>
                    <a:pt x="2235" y="368"/>
                  </a:moveTo>
                  <a:cubicBezTo>
                    <a:pt x="1568" y="1"/>
                    <a:pt x="667" y="568"/>
                    <a:pt x="34" y="801"/>
                  </a:cubicBezTo>
                  <a:cubicBezTo>
                    <a:pt x="0" y="2636"/>
                    <a:pt x="2569" y="2036"/>
                    <a:pt x="2235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8"/>
            <p:cNvSpPr/>
            <p:nvPr/>
          </p:nvSpPr>
          <p:spPr>
            <a:xfrm rot="10800000">
              <a:off x="255225" y="2577475"/>
              <a:ext cx="31700" cy="20875"/>
            </a:xfrm>
            <a:custGeom>
              <a:avLst/>
              <a:gdLst/>
              <a:ahLst/>
              <a:cxnLst/>
              <a:rect l="l" t="t" r="r" b="b"/>
              <a:pathLst>
                <a:path w="1268" h="835" extrusionOk="0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8"/>
            <p:cNvSpPr/>
            <p:nvPr/>
          </p:nvSpPr>
          <p:spPr>
            <a:xfrm rot="10800000">
              <a:off x="4309775" y="254162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5"/>
                  </a:moveTo>
                  <a:lnTo>
                    <a:pt x="467" y="1"/>
                  </a:lnTo>
                  <a:lnTo>
                    <a:pt x="33" y="1"/>
                  </a:lnTo>
                  <a:cubicBezTo>
                    <a:pt x="0" y="301"/>
                    <a:pt x="134" y="468"/>
                    <a:pt x="467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8"/>
            <p:cNvSpPr/>
            <p:nvPr/>
          </p:nvSpPr>
          <p:spPr>
            <a:xfrm rot="10800000">
              <a:off x="697200" y="2511600"/>
              <a:ext cx="17550" cy="12525"/>
            </a:xfrm>
            <a:custGeom>
              <a:avLst/>
              <a:gdLst/>
              <a:ahLst/>
              <a:cxnLst/>
              <a:rect l="l" t="t" r="r" b="b"/>
              <a:pathLst>
                <a:path w="702" h="501" extrusionOk="0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8"/>
            <p:cNvSpPr/>
            <p:nvPr/>
          </p:nvSpPr>
          <p:spPr>
            <a:xfrm rot="10800000">
              <a:off x="4397350" y="2436550"/>
              <a:ext cx="20025" cy="22525"/>
            </a:xfrm>
            <a:custGeom>
              <a:avLst/>
              <a:gdLst/>
              <a:ahLst/>
              <a:cxnLst/>
              <a:rect l="l" t="t" r="r" b="b"/>
              <a:pathLst>
                <a:path w="801" h="901" extrusionOk="0">
                  <a:moveTo>
                    <a:pt x="801" y="334"/>
                  </a:moveTo>
                  <a:cubicBezTo>
                    <a:pt x="467" y="0"/>
                    <a:pt x="0" y="300"/>
                    <a:pt x="67" y="767"/>
                  </a:cubicBezTo>
                  <a:cubicBezTo>
                    <a:pt x="400" y="901"/>
                    <a:pt x="767" y="667"/>
                    <a:pt x="80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8"/>
            <p:cNvSpPr/>
            <p:nvPr/>
          </p:nvSpPr>
          <p:spPr>
            <a:xfrm rot="10800000">
              <a:off x="95100" y="2410700"/>
              <a:ext cx="27550" cy="22525"/>
            </a:xfrm>
            <a:custGeom>
              <a:avLst/>
              <a:gdLst/>
              <a:ahLst/>
              <a:cxnLst/>
              <a:rect l="l" t="t" r="r" b="b"/>
              <a:pathLst>
                <a:path w="1102" h="901" extrusionOk="0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8"/>
            <p:cNvSpPr/>
            <p:nvPr/>
          </p:nvSpPr>
          <p:spPr>
            <a:xfrm rot="10800000">
              <a:off x="602150" y="2399025"/>
              <a:ext cx="15850" cy="12525"/>
            </a:xfrm>
            <a:custGeom>
              <a:avLst/>
              <a:gdLst/>
              <a:ahLst/>
              <a:cxnLst/>
              <a:rect l="l" t="t" r="r" b="b"/>
              <a:pathLst>
                <a:path w="634" h="501" extrusionOk="0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8"/>
            <p:cNvSpPr/>
            <p:nvPr/>
          </p:nvSpPr>
          <p:spPr>
            <a:xfrm rot="10800000">
              <a:off x="4331475" y="231562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8"/>
            <p:cNvSpPr/>
            <p:nvPr/>
          </p:nvSpPr>
          <p:spPr>
            <a:xfrm rot="10800000">
              <a:off x="4331475" y="2315625"/>
              <a:ext cx="59225" cy="75075"/>
            </a:xfrm>
            <a:custGeom>
              <a:avLst/>
              <a:gdLst/>
              <a:ahLst/>
              <a:cxnLst/>
              <a:rect l="l" t="t" r="r" b="b"/>
              <a:pathLst>
                <a:path w="2369" h="3003" fill="none" extrusionOk="0">
                  <a:moveTo>
                    <a:pt x="2369" y="668"/>
                  </a:moveTo>
                  <a:cubicBezTo>
                    <a:pt x="801" y="1"/>
                    <a:pt x="0" y="2069"/>
                    <a:pt x="0" y="3003"/>
                  </a:cubicBezTo>
                  <a:cubicBezTo>
                    <a:pt x="701" y="2836"/>
                    <a:pt x="834" y="2169"/>
                    <a:pt x="1468" y="2703"/>
                  </a:cubicBezTo>
                  <a:cubicBezTo>
                    <a:pt x="1435" y="1935"/>
                    <a:pt x="1768" y="1168"/>
                    <a:pt x="2369" y="6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8"/>
            <p:cNvSpPr/>
            <p:nvPr/>
          </p:nvSpPr>
          <p:spPr>
            <a:xfrm rot="10800000">
              <a:off x="4188025" y="2355650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601" y="34"/>
                  </a:moveTo>
                  <a:cubicBezTo>
                    <a:pt x="401" y="0"/>
                    <a:pt x="167" y="67"/>
                    <a:pt x="0" y="167"/>
                  </a:cubicBezTo>
                  <a:cubicBezTo>
                    <a:pt x="0" y="601"/>
                    <a:pt x="267" y="467"/>
                    <a:pt x="0" y="768"/>
                  </a:cubicBezTo>
                  <a:cubicBezTo>
                    <a:pt x="434" y="734"/>
                    <a:pt x="634" y="501"/>
                    <a:pt x="6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8"/>
            <p:cNvSpPr/>
            <p:nvPr/>
          </p:nvSpPr>
          <p:spPr>
            <a:xfrm rot="10800000">
              <a:off x="608800" y="2354825"/>
              <a:ext cx="10875" cy="25025"/>
            </a:xfrm>
            <a:custGeom>
              <a:avLst/>
              <a:gdLst/>
              <a:ahLst/>
              <a:cxnLst/>
              <a:rect l="l" t="t" r="r" b="b"/>
              <a:pathLst>
                <a:path w="435" h="1001" extrusionOk="0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"/>
            <p:cNvSpPr/>
            <p:nvPr/>
          </p:nvSpPr>
          <p:spPr>
            <a:xfrm rot="10800000">
              <a:off x="4682550" y="2328975"/>
              <a:ext cx="25875" cy="27525"/>
            </a:xfrm>
            <a:custGeom>
              <a:avLst/>
              <a:gdLst/>
              <a:ahLst/>
              <a:cxnLst/>
              <a:rect l="l" t="t" r="r" b="b"/>
              <a:pathLst>
                <a:path w="1035" h="1101" extrusionOk="0">
                  <a:moveTo>
                    <a:pt x="0" y="467"/>
                  </a:moveTo>
                  <a:cubicBezTo>
                    <a:pt x="100" y="634"/>
                    <a:pt x="1034" y="1101"/>
                    <a:pt x="1001" y="467"/>
                  </a:cubicBezTo>
                  <a:cubicBezTo>
                    <a:pt x="901" y="167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8"/>
            <p:cNvSpPr/>
            <p:nvPr/>
          </p:nvSpPr>
          <p:spPr>
            <a:xfrm rot="10800000">
              <a:off x="670525" y="232562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8"/>
            <p:cNvSpPr/>
            <p:nvPr/>
          </p:nvSpPr>
          <p:spPr>
            <a:xfrm rot="10800000">
              <a:off x="670525" y="232562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8"/>
            <p:cNvSpPr/>
            <p:nvPr/>
          </p:nvSpPr>
          <p:spPr>
            <a:xfrm rot="10800000">
              <a:off x="740575" y="23264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8"/>
            <p:cNvSpPr/>
            <p:nvPr/>
          </p:nvSpPr>
          <p:spPr>
            <a:xfrm rot="10800000">
              <a:off x="4171350" y="2269750"/>
              <a:ext cx="25875" cy="35050"/>
            </a:xfrm>
            <a:custGeom>
              <a:avLst/>
              <a:gdLst/>
              <a:ahLst/>
              <a:cxnLst/>
              <a:rect l="l" t="t" r="r" b="b"/>
              <a:pathLst>
                <a:path w="1035" h="1402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8"/>
            <p:cNvSpPr/>
            <p:nvPr/>
          </p:nvSpPr>
          <p:spPr>
            <a:xfrm rot="10800000">
              <a:off x="4171350" y="2269750"/>
              <a:ext cx="25875" cy="35050"/>
            </a:xfrm>
            <a:custGeom>
              <a:avLst/>
              <a:gdLst/>
              <a:ahLst/>
              <a:cxnLst/>
              <a:rect l="l" t="t" r="r" b="b"/>
              <a:pathLst>
                <a:path w="1035" h="1402" fill="none" extrusionOk="0">
                  <a:moveTo>
                    <a:pt x="34" y="1034"/>
                  </a:moveTo>
                  <a:cubicBezTo>
                    <a:pt x="267" y="1034"/>
                    <a:pt x="134" y="1401"/>
                    <a:pt x="467" y="1335"/>
                  </a:cubicBezTo>
                  <a:cubicBezTo>
                    <a:pt x="734" y="934"/>
                    <a:pt x="934" y="501"/>
                    <a:pt x="1034" y="0"/>
                  </a:cubicBezTo>
                  <a:cubicBezTo>
                    <a:pt x="467" y="0"/>
                    <a:pt x="0" y="467"/>
                    <a:pt x="0" y="10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8"/>
            <p:cNvSpPr/>
            <p:nvPr/>
          </p:nvSpPr>
          <p:spPr>
            <a:xfrm rot="10800000">
              <a:off x="4492425" y="2271425"/>
              <a:ext cx="48375" cy="29200"/>
            </a:xfrm>
            <a:custGeom>
              <a:avLst/>
              <a:gdLst/>
              <a:ahLst/>
              <a:cxnLst/>
              <a:rect l="l" t="t" r="r" b="b"/>
              <a:pathLst>
                <a:path w="1935" h="1168" extrusionOk="0">
                  <a:moveTo>
                    <a:pt x="1935" y="1168"/>
                  </a:moveTo>
                  <a:cubicBezTo>
                    <a:pt x="1535" y="534"/>
                    <a:pt x="1368" y="567"/>
                    <a:pt x="1468" y="0"/>
                  </a:cubicBezTo>
                  <a:cubicBezTo>
                    <a:pt x="834" y="134"/>
                    <a:pt x="0" y="100"/>
                    <a:pt x="0" y="867"/>
                  </a:cubicBezTo>
                  <a:cubicBezTo>
                    <a:pt x="867" y="367"/>
                    <a:pt x="1101" y="901"/>
                    <a:pt x="1935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8"/>
            <p:cNvSpPr/>
            <p:nvPr/>
          </p:nvSpPr>
          <p:spPr>
            <a:xfrm rot="10800000">
              <a:off x="4333125" y="2278925"/>
              <a:ext cx="20050" cy="21700"/>
            </a:xfrm>
            <a:custGeom>
              <a:avLst/>
              <a:gdLst/>
              <a:ahLst/>
              <a:cxnLst/>
              <a:rect l="l" t="t" r="r" b="b"/>
              <a:pathLst>
                <a:path w="802" h="868" extrusionOk="0">
                  <a:moveTo>
                    <a:pt x="134" y="0"/>
                  </a:moveTo>
                  <a:cubicBezTo>
                    <a:pt x="1" y="867"/>
                    <a:pt x="801" y="100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8"/>
            <p:cNvSpPr/>
            <p:nvPr/>
          </p:nvSpPr>
          <p:spPr>
            <a:xfrm rot="10800000">
              <a:off x="595475" y="2284775"/>
              <a:ext cx="17525" cy="14200"/>
            </a:xfrm>
            <a:custGeom>
              <a:avLst/>
              <a:gdLst/>
              <a:ahLst/>
              <a:cxnLst/>
              <a:rect l="l" t="t" r="r" b="b"/>
              <a:pathLst>
                <a:path w="701" h="568" extrusionOk="0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8"/>
            <p:cNvSpPr/>
            <p:nvPr/>
          </p:nvSpPr>
          <p:spPr>
            <a:xfrm rot="10800000">
              <a:off x="4891025" y="22831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8"/>
            <p:cNvSpPr/>
            <p:nvPr/>
          </p:nvSpPr>
          <p:spPr>
            <a:xfrm rot="10800000">
              <a:off x="4826825" y="2261425"/>
              <a:ext cx="15875" cy="12525"/>
            </a:xfrm>
            <a:custGeom>
              <a:avLst/>
              <a:gdLst/>
              <a:ahLst/>
              <a:cxnLst/>
              <a:rect l="l" t="t" r="r" b="b"/>
              <a:pathLst>
                <a:path w="635" h="501" extrusionOk="0">
                  <a:moveTo>
                    <a:pt x="535" y="401"/>
                  </a:moveTo>
                  <a:cubicBezTo>
                    <a:pt x="635" y="1"/>
                    <a:pt x="234" y="134"/>
                    <a:pt x="101" y="1"/>
                  </a:cubicBezTo>
                  <a:cubicBezTo>
                    <a:pt x="1" y="368"/>
                    <a:pt x="134" y="501"/>
                    <a:pt x="535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8"/>
            <p:cNvSpPr/>
            <p:nvPr/>
          </p:nvSpPr>
          <p:spPr>
            <a:xfrm rot="10800000">
              <a:off x="4846000" y="2215550"/>
              <a:ext cx="25875" cy="41725"/>
            </a:xfrm>
            <a:custGeom>
              <a:avLst/>
              <a:gdLst/>
              <a:ahLst/>
              <a:cxnLst/>
              <a:rect l="l" t="t" r="r" b="b"/>
              <a:pathLst>
                <a:path w="1035" h="1669" extrusionOk="0">
                  <a:moveTo>
                    <a:pt x="801" y="1635"/>
                  </a:moveTo>
                  <a:cubicBezTo>
                    <a:pt x="634" y="1202"/>
                    <a:pt x="1034" y="301"/>
                    <a:pt x="668" y="1"/>
                  </a:cubicBezTo>
                  <a:cubicBezTo>
                    <a:pt x="134" y="168"/>
                    <a:pt x="0" y="701"/>
                    <a:pt x="67" y="1468"/>
                  </a:cubicBezTo>
                  <a:cubicBezTo>
                    <a:pt x="501" y="1335"/>
                    <a:pt x="467" y="1669"/>
                    <a:pt x="801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8"/>
            <p:cNvSpPr/>
            <p:nvPr/>
          </p:nvSpPr>
          <p:spPr>
            <a:xfrm rot="10800000">
              <a:off x="633825" y="2246400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8"/>
            <p:cNvSpPr/>
            <p:nvPr/>
          </p:nvSpPr>
          <p:spPr>
            <a:xfrm rot="10800000">
              <a:off x="4877700" y="2242225"/>
              <a:ext cx="13350" cy="10875"/>
            </a:xfrm>
            <a:custGeom>
              <a:avLst/>
              <a:gdLst/>
              <a:ahLst/>
              <a:cxnLst/>
              <a:rect l="l" t="t" r="r" b="b"/>
              <a:pathLst>
                <a:path w="534" h="435" extrusionOk="0">
                  <a:moveTo>
                    <a:pt x="267" y="434"/>
                  </a:moveTo>
                  <a:cubicBezTo>
                    <a:pt x="300" y="267"/>
                    <a:pt x="534" y="101"/>
                    <a:pt x="267" y="1"/>
                  </a:cubicBezTo>
                  <a:cubicBezTo>
                    <a:pt x="234" y="167"/>
                    <a:pt x="0" y="334"/>
                    <a:pt x="267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8"/>
            <p:cNvSpPr/>
            <p:nvPr/>
          </p:nvSpPr>
          <p:spPr>
            <a:xfrm rot="10800000">
              <a:off x="4379000" y="2205550"/>
              <a:ext cx="37550" cy="60050"/>
            </a:xfrm>
            <a:custGeom>
              <a:avLst/>
              <a:gdLst/>
              <a:ahLst/>
              <a:cxnLst/>
              <a:rect l="l" t="t" r="r" b="b"/>
              <a:pathLst>
                <a:path w="1502" h="2402" extrusionOk="0">
                  <a:moveTo>
                    <a:pt x="1501" y="634"/>
                  </a:moveTo>
                  <a:cubicBezTo>
                    <a:pt x="467" y="0"/>
                    <a:pt x="0" y="2402"/>
                    <a:pt x="1335" y="2235"/>
                  </a:cubicBezTo>
                  <a:cubicBezTo>
                    <a:pt x="1101" y="1568"/>
                    <a:pt x="1501" y="1435"/>
                    <a:pt x="15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8"/>
            <p:cNvSpPr/>
            <p:nvPr/>
          </p:nvSpPr>
          <p:spPr>
            <a:xfrm rot="10800000">
              <a:off x="689700" y="2228050"/>
              <a:ext cx="31725" cy="29225"/>
            </a:xfrm>
            <a:custGeom>
              <a:avLst/>
              <a:gdLst/>
              <a:ahLst/>
              <a:cxnLst/>
              <a:rect l="l" t="t" r="r" b="b"/>
              <a:pathLst>
                <a:path w="1269" h="1169" extrusionOk="0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8"/>
            <p:cNvSpPr/>
            <p:nvPr/>
          </p:nvSpPr>
          <p:spPr>
            <a:xfrm rot="10800000">
              <a:off x="4626675" y="2229725"/>
              <a:ext cx="21700" cy="21700"/>
            </a:xfrm>
            <a:custGeom>
              <a:avLst/>
              <a:gdLst/>
              <a:ahLst/>
              <a:cxnLst/>
              <a:rect l="l" t="t" r="r" b="b"/>
              <a:pathLst>
                <a:path w="868" h="868" extrusionOk="0">
                  <a:moveTo>
                    <a:pt x="367" y="367"/>
                  </a:moveTo>
                  <a:cubicBezTo>
                    <a:pt x="0" y="868"/>
                    <a:pt x="867" y="0"/>
                    <a:pt x="367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8"/>
            <p:cNvSpPr/>
            <p:nvPr/>
          </p:nvSpPr>
          <p:spPr>
            <a:xfrm rot="10800000">
              <a:off x="520425" y="22205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8"/>
            <p:cNvSpPr/>
            <p:nvPr/>
          </p:nvSpPr>
          <p:spPr>
            <a:xfrm rot="10800000">
              <a:off x="85925" y="2165500"/>
              <a:ext cx="58400" cy="55075"/>
            </a:xfrm>
            <a:custGeom>
              <a:avLst/>
              <a:gdLst/>
              <a:ahLst/>
              <a:cxnLst/>
              <a:rect l="l" t="t" r="r" b="b"/>
              <a:pathLst>
                <a:path w="2336" h="2203" extrusionOk="0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8"/>
            <p:cNvSpPr/>
            <p:nvPr/>
          </p:nvSpPr>
          <p:spPr>
            <a:xfrm rot="10800000">
              <a:off x="477875" y="214382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8"/>
            <p:cNvSpPr/>
            <p:nvPr/>
          </p:nvSpPr>
          <p:spPr>
            <a:xfrm rot="10800000">
              <a:off x="4278925" y="2128825"/>
              <a:ext cx="28375" cy="25025"/>
            </a:xfrm>
            <a:custGeom>
              <a:avLst/>
              <a:gdLst/>
              <a:ahLst/>
              <a:cxnLst/>
              <a:rect l="l" t="t" r="r" b="b"/>
              <a:pathLst>
                <a:path w="1135" h="1001" extrusionOk="0">
                  <a:moveTo>
                    <a:pt x="34" y="267"/>
                  </a:moveTo>
                  <a:cubicBezTo>
                    <a:pt x="0" y="734"/>
                    <a:pt x="234" y="967"/>
                    <a:pt x="634" y="1001"/>
                  </a:cubicBezTo>
                  <a:cubicBezTo>
                    <a:pt x="467" y="434"/>
                    <a:pt x="1134" y="467"/>
                    <a:pt x="767" y="133"/>
                  </a:cubicBezTo>
                  <a:cubicBezTo>
                    <a:pt x="367" y="0"/>
                    <a:pt x="400" y="334"/>
                    <a:pt x="34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8"/>
            <p:cNvSpPr/>
            <p:nvPr/>
          </p:nvSpPr>
          <p:spPr>
            <a:xfrm rot="10800000">
              <a:off x="4745100" y="2102975"/>
              <a:ext cx="22525" cy="28375"/>
            </a:xfrm>
            <a:custGeom>
              <a:avLst/>
              <a:gdLst/>
              <a:ahLst/>
              <a:cxnLst/>
              <a:rect l="l" t="t" r="r" b="b"/>
              <a:pathLst>
                <a:path w="901" h="1135" extrusionOk="0">
                  <a:moveTo>
                    <a:pt x="0" y="968"/>
                  </a:moveTo>
                  <a:cubicBezTo>
                    <a:pt x="300" y="935"/>
                    <a:pt x="334" y="1135"/>
                    <a:pt x="600" y="1135"/>
                  </a:cubicBezTo>
                  <a:cubicBezTo>
                    <a:pt x="734" y="835"/>
                    <a:pt x="834" y="534"/>
                    <a:pt x="901" y="234"/>
                  </a:cubicBezTo>
                  <a:cubicBezTo>
                    <a:pt x="400" y="1"/>
                    <a:pt x="33" y="368"/>
                    <a:pt x="0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8"/>
            <p:cNvSpPr/>
            <p:nvPr/>
          </p:nvSpPr>
          <p:spPr>
            <a:xfrm rot="10800000">
              <a:off x="4775125" y="2082950"/>
              <a:ext cx="28375" cy="18375"/>
            </a:xfrm>
            <a:custGeom>
              <a:avLst/>
              <a:gdLst/>
              <a:ahLst/>
              <a:cxnLst/>
              <a:rect l="l" t="t" r="r" b="b"/>
              <a:pathLst>
                <a:path w="1135" h="735" extrusionOk="0">
                  <a:moveTo>
                    <a:pt x="1001" y="201"/>
                  </a:moveTo>
                  <a:cubicBezTo>
                    <a:pt x="735" y="1"/>
                    <a:pt x="401" y="1"/>
                    <a:pt x="134" y="201"/>
                  </a:cubicBezTo>
                  <a:cubicBezTo>
                    <a:pt x="1" y="734"/>
                    <a:pt x="1135" y="734"/>
                    <a:pt x="1001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8"/>
            <p:cNvSpPr/>
            <p:nvPr/>
          </p:nvSpPr>
          <p:spPr>
            <a:xfrm rot="10800000">
              <a:off x="4323950" y="2081275"/>
              <a:ext cx="8375" cy="12550"/>
            </a:xfrm>
            <a:custGeom>
              <a:avLst/>
              <a:gdLst/>
              <a:ahLst/>
              <a:cxnLst/>
              <a:rect l="l" t="t" r="r" b="b"/>
              <a:pathLst>
                <a:path w="335" h="502" extrusionOk="0">
                  <a:moveTo>
                    <a:pt x="34" y="67"/>
                  </a:moveTo>
                  <a:cubicBezTo>
                    <a:pt x="0" y="268"/>
                    <a:pt x="134" y="434"/>
                    <a:pt x="301" y="501"/>
                  </a:cubicBezTo>
                  <a:cubicBezTo>
                    <a:pt x="301" y="268"/>
                    <a:pt x="334" y="1"/>
                    <a:pt x="34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8"/>
            <p:cNvSpPr/>
            <p:nvPr/>
          </p:nvSpPr>
          <p:spPr>
            <a:xfrm rot="10800000">
              <a:off x="127625" y="2082125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8"/>
            <p:cNvSpPr/>
            <p:nvPr/>
          </p:nvSpPr>
          <p:spPr>
            <a:xfrm rot="10800000">
              <a:off x="681350" y="2074625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8"/>
            <p:cNvSpPr/>
            <p:nvPr/>
          </p:nvSpPr>
          <p:spPr>
            <a:xfrm rot="10800000">
              <a:off x="4424875" y="2054600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601"/>
                  </a:moveTo>
                  <a:cubicBezTo>
                    <a:pt x="201" y="1068"/>
                    <a:pt x="368" y="0"/>
                    <a:pt x="1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8"/>
            <p:cNvSpPr/>
            <p:nvPr/>
          </p:nvSpPr>
          <p:spPr>
            <a:xfrm rot="10800000">
              <a:off x="609650" y="2049600"/>
              <a:ext cx="10025" cy="13375"/>
            </a:xfrm>
            <a:custGeom>
              <a:avLst/>
              <a:gdLst/>
              <a:ahLst/>
              <a:cxnLst/>
              <a:rect l="l" t="t" r="r" b="b"/>
              <a:pathLst>
                <a:path w="401" h="535" extrusionOk="0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8"/>
            <p:cNvSpPr/>
            <p:nvPr/>
          </p:nvSpPr>
          <p:spPr>
            <a:xfrm rot="10800000">
              <a:off x="4730925" y="2034575"/>
              <a:ext cx="14200" cy="20050"/>
            </a:xfrm>
            <a:custGeom>
              <a:avLst/>
              <a:gdLst/>
              <a:ahLst/>
              <a:cxnLst/>
              <a:rect l="l" t="t" r="r" b="b"/>
              <a:pathLst>
                <a:path w="568" h="802" extrusionOk="0">
                  <a:moveTo>
                    <a:pt x="568" y="267"/>
                  </a:moveTo>
                  <a:cubicBezTo>
                    <a:pt x="201" y="167"/>
                    <a:pt x="1" y="1"/>
                    <a:pt x="1" y="534"/>
                  </a:cubicBezTo>
                  <a:cubicBezTo>
                    <a:pt x="368" y="634"/>
                    <a:pt x="568" y="801"/>
                    <a:pt x="568" y="2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8"/>
            <p:cNvSpPr/>
            <p:nvPr/>
          </p:nvSpPr>
          <p:spPr>
            <a:xfrm rot="10800000">
              <a:off x="492050" y="2044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8"/>
            <p:cNvSpPr/>
            <p:nvPr/>
          </p:nvSpPr>
          <p:spPr>
            <a:xfrm rot="10800000">
              <a:off x="309425" y="2018750"/>
              <a:ext cx="22550" cy="25875"/>
            </a:xfrm>
            <a:custGeom>
              <a:avLst/>
              <a:gdLst/>
              <a:ahLst/>
              <a:cxnLst/>
              <a:rect l="l" t="t" r="r" b="b"/>
              <a:pathLst>
                <a:path w="902" h="1035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8"/>
            <p:cNvSpPr/>
            <p:nvPr/>
          </p:nvSpPr>
          <p:spPr>
            <a:xfrm rot="10800000">
              <a:off x="309425" y="2018750"/>
              <a:ext cx="22550" cy="25875"/>
            </a:xfrm>
            <a:custGeom>
              <a:avLst/>
              <a:gdLst/>
              <a:ahLst/>
              <a:cxnLst/>
              <a:rect l="l" t="t" r="r" b="b"/>
              <a:pathLst>
                <a:path w="902" h="1035" fill="none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8"/>
            <p:cNvSpPr/>
            <p:nvPr/>
          </p:nvSpPr>
          <p:spPr>
            <a:xfrm rot="10800000">
              <a:off x="4780950" y="2015400"/>
              <a:ext cx="8375" cy="26725"/>
            </a:xfrm>
            <a:custGeom>
              <a:avLst/>
              <a:gdLst/>
              <a:ahLst/>
              <a:cxnLst/>
              <a:rect l="l" t="t" r="r" b="b"/>
              <a:pathLst>
                <a:path w="335" h="1069" extrusionOk="0">
                  <a:moveTo>
                    <a:pt x="1" y="468"/>
                  </a:moveTo>
                  <a:cubicBezTo>
                    <a:pt x="334" y="1068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8"/>
            <p:cNvSpPr/>
            <p:nvPr/>
          </p:nvSpPr>
          <p:spPr>
            <a:xfrm rot="10800000">
              <a:off x="4623350" y="2016250"/>
              <a:ext cx="17525" cy="10850"/>
            </a:xfrm>
            <a:custGeom>
              <a:avLst/>
              <a:gdLst/>
              <a:ahLst/>
              <a:cxnLst/>
              <a:rect l="l" t="t" r="r" b="b"/>
              <a:pathLst>
                <a:path w="701" h="434" extrusionOk="0">
                  <a:moveTo>
                    <a:pt x="667" y="167"/>
                  </a:moveTo>
                  <a:cubicBezTo>
                    <a:pt x="467" y="167"/>
                    <a:pt x="434" y="0"/>
                    <a:pt x="200" y="34"/>
                  </a:cubicBezTo>
                  <a:cubicBezTo>
                    <a:pt x="0" y="401"/>
                    <a:pt x="701" y="434"/>
                    <a:pt x="6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8"/>
            <p:cNvSpPr/>
            <p:nvPr/>
          </p:nvSpPr>
          <p:spPr>
            <a:xfrm rot="10800000">
              <a:off x="4170525" y="2001225"/>
              <a:ext cx="12525" cy="18375"/>
            </a:xfrm>
            <a:custGeom>
              <a:avLst/>
              <a:gdLst/>
              <a:ahLst/>
              <a:cxnLst/>
              <a:rect l="l" t="t" r="r" b="b"/>
              <a:pathLst>
                <a:path w="501" h="735" extrusionOk="0">
                  <a:moveTo>
                    <a:pt x="67" y="167"/>
                  </a:moveTo>
                  <a:cubicBezTo>
                    <a:pt x="0" y="501"/>
                    <a:pt x="100" y="701"/>
                    <a:pt x="334" y="734"/>
                  </a:cubicBezTo>
                  <a:cubicBezTo>
                    <a:pt x="301" y="501"/>
                    <a:pt x="501" y="1"/>
                    <a:pt x="67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8"/>
            <p:cNvSpPr/>
            <p:nvPr/>
          </p:nvSpPr>
          <p:spPr>
            <a:xfrm rot="10800000">
              <a:off x="4093800" y="1979550"/>
              <a:ext cx="18375" cy="20025"/>
            </a:xfrm>
            <a:custGeom>
              <a:avLst/>
              <a:gdLst/>
              <a:ahLst/>
              <a:cxnLst/>
              <a:rect l="l" t="t" r="r" b="b"/>
              <a:pathLst>
                <a:path w="735" h="801" extrusionOk="0">
                  <a:moveTo>
                    <a:pt x="601" y="701"/>
                  </a:moveTo>
                  <a:cubicBezTo>
                    <a:pt x="568" y="534"/>
                    <a:pt x="635" y="367"/>
                    <a:pt x="735" y="234"/>
                  </a:cubicBezTo>
                  <a:cubicBezTo>
                    <a:pt x="534" y="33"/>
                    <a:pt x="1" y="0"/>
                    <a:pt x="1" y="400"/>
                  </a:cubicBezTo>
                  <a:cubicBezTo>
                    <a:pt x="301" y="400"/>
                    <a:pt x="201" y="801"/>
                    <a:pt x="601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8"/>
            <p:cNvSpPr/>
            <p:nvPr/>
          </p:nvSpPr>
          <p:spPr>
            <a:xfrm rot="10800000">
              <a:off x="89275" y="1972050"/>
              <a:ext cx="20875" cy="15850"/>
            </a:xfrm>
            <a:custGeom>
              <a:avLst/>
              <a:gdLst/>
              <a:ahLst/>
              <a:cxnLst/>
              <a:rect l="l" t="t" r="r" b="b"/>
              <a:pathLst>
                <a:path w="835" h="634" extrusionOk="0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8"/>
            <p:cNvSpPr/>
            <p:nvPr/>
          </p:nvSpPr>
          <p:spPr>
            <a:xfrm rot="10800000">
              <a:off x="5066150" y="1971200"/>
              <a:ext cx="5025" cy="7525"/>
            </a:xfrm>
            <a:custGeom>
              <a:avLst/>
              <a:gdLst/>
              <a:ahLst/>
              <a:cxnLst/>
              <a:rect l="l" t="t" r="r" b="b"/>
              <a:pathLst>
                <a:path w="201" h="301" extrusionOk="0">
                  <a:moveTo>
                    <a:pt x="0" y="0"/>
                  </a:moveTo>
                  <a:lnTo>
                    <a:pt x="0" y="300"/>
                  </a:lnTo>
                  <a:cubicBezTo>
                    <a:pt x="200" y="267"/>
                    <a:pt x="133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8"/>
            <p:cNvSpPr/>
            <p:nvPr/>
          </p:nvSpPr>
          <p:spPr>
            <a:xfrm rot="10800000">
              <a:off x="5020300" y="1962875"/>
              <a:ext cx="25025" cy="15850"/>
            </a:xfrm>
            <a:custGeom>
              <a:avLst/>
              <a:gdLst/>
              <a:ahLst/>
              <a:cxnLst/>
              <a:rect l="l" t="t" r="r" b="b"/>
              <a:pathLst>
                <a:path w="1001" h="634" extrusionOk="0">
                  <a:moveTo>
                    <a:pt x="867" y="0"/>
                  </a:moveTo>
                  <a:lnTo>
                    <a:pt x="0" y="0"/>
                  </a:lnTo>
                  <a:cubicBezTo>
                    <a:pt x="0" y="467"/>
                    <a:pt x="1001" y="634"/>
                    <a:pt x="8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8"/>
            <p:cNvSpPr/>
            <p:nvPr/>
          </p:nvSpPr>
          <p:spPr>
            <a:xfrm rot="10800000">
              <a:off x="4942750" y="1942025"/>
              <a:ext cx="17525" cy="15875"/>
            </a:xfrm>
            <a:custGeom>
              <a:avLst/>
              <a:gdLst/>
              <a:ahLst/>
              <a:cxnLst/>
              <a:rect l="l" t="t" r="r" b="b"/>
              <a:pathLst>
                <a:path w="701" h="635" extrusionOk="0">
                  <a:moveTo>
                    <a:pt x="267" y="34"/>
                  </a:moveTo>
                  <a:cubicBezTo>
                    <a:pt x="1" y="301"/>
                    <a:pt x="301" y="601"/>
                    <a:pt x="668" y="635"/>
                  </a:cubicBezTo>
                  <a:cubicBezTo>
                    <a:pt x="701" y="234"/>
                    <a:pt x="601" y="1"/>
                    <a:pt x="2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8"/>
            <p:cNvSpPr/>
            <p:nvPr/>
          </p:nvSpPr>
          <p:spPr>
            <a:xfrm rot="10800000">
              <a:off x="382825" y="1946200"/>
              <a:ext cx="6675" cy="7525"/>
            </a:xfrm>
            <a:custGeom>
              <a:avLst/>
              <a:gdLst/>
              <a:ahLst/>
              <a:cxnLst/>
              <a:rect l="l" t="t" r="r" b="b"/>
              <a:pathLst>
                <a:path w="267" h="301" extrusionOk="0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8"/>
            <p:cNvSpPr/>
            <p:nvPr/>
          </p:nvSpPr>
          <p:spPr>
            <a:xfrm rot="10800000">
              <a:off x="617150" y="1931175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8"/>
            <p:cNvSpPr/>
            <p:nvPr/>
          </p:nvSpPr>
          <p:spPr>
            <a:xfrm rot="10800000">
              <a:off x="4664200" y="1836100"/>
              <a:ext cx="50075" cy="88425"/>
            </a:xfrm>
            <a:custGeom>
              <a:avLst/>
              <a:gdLst/>
              <a:ahLst/>
              <a:cxnLst/>
              <a:rect l="l" t="t" r="r" b="b"/>
              <a:pathLst>
                <a:path w="2003" h="3537" extrusionOk="0">
                  <a:moveTo>
                    <a:pt x="2002" y="1034"/>
                  </a:moveTo>
                  <a:cubicBezTo>
                    <a:pt x="1" y="0"/>
                    <a:pt x="1602" y="3536"/>
                    <a:pt x="2002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8"/>
            <p:cNvSpPr/>
            <p:nvPr/>
          </p:nvSpPr>
          <p:spPr>
            <a:xfrm rot="10800000">
              <a:off x="698875" y="1899500"/>
              <a:ext cx="3350" cy="4175"/>
            </a:xfrm>
            <a:custGeom>
              <a:avLst/>
              <a:gdLst/>
              <a:ahLst/>
              <a:cxnLst/>
              <a:rect l="l" t="t" r="r" b="b"/>
              <a:pathLst>
                <a:path w="134" h="167" extrusionOk="0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8"/>
            <p:cNvSpPr/>
            <p:nvPr/>
          </p:nvSpPr>
          <p:spPr>
            <a:xfrm rot="10800000">
              <a:off x="496225" y="187112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8"/>
            <p:cNvSpPr/>
            <p:nvPr/>
          </p:nvSpPr>
          <p:spPr>
            <a:xfrm rot="10800000">
              <a:off x="496225" y="187112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fill="none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8"/>
            <p:cNvSpPr/>
            <p:nvPr/>
          </p:nvSpPr>
          <p:spPr>
            <a:xfrm rot="10800000">
              <a:off x="678850" y="1880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8"/>
            <p:cNvSpPr/>
            <p:nvPr/>
          </p:nvSpPr>
          <p:spPr>
            <a:xfrm rot="10800000">
              <a:off x="4350650" y="1861950"/>
              <a:ext cx="10025" cy="11700"/>
            </a:xfrm>
            <a:custGeom>
              <a:avLst/>
              <a:gdLst/>
              <a:ahLst/>
              <a:cxnLst/>
              <a:rect l="l" t="t" r="r" b="b"/>
              <a:pathLst>
                <a:path w="401" h="468" extrusionOk="0">
                  <a:moveTo>
                    <a:pt x="0" y="200"/>
                  </a:moveTo>
                  <a:cubicBezTo>
                    <a:pt x="200" y="234"/>
                    <a:pt x="234" y="434"/>
                    <a:pt x="401" y="467"/>
                  </a:cubicBezTo>
                  <a:lnTo>
                    <a:pt x="401" y="33"/>
                  </a:lnTo>
                  <a:cubicBezTo>
                    <a:pt x="234" y="67"/>
                    <a:pt x="0" y="0"/>
                    <a:pt x="0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8"/>
            <p:cNvSpPr/>
            <p:nvPr/>
          </p:nvSpPr>
          <p:spPr>
            <a:xfrm rot="10800000">
              <a:off x="773925" y="18653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8"/>
            <p:cNvSpPr/>
            <p:nvPr/>
          </p:nvSpPr>
          <p:spPr>
            <a:xfrm rot="10800000">
              <a:off x="600475" y="1838600"/>
              <a:ext cx="28375" cy="24225"/>
            </a:xfrm>
            <a:custGeom>
              <a:avLst/>
              <a:gdLst/>
              <a:ahLst/>
              <a:cxnLst/>
              <a:rect l="l" t="t" r="r" b="b"/>
              <a:pathLst>
                <a:path w="1135" h="969" extrusionOk="0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8"/>
            <p:cNvSpPr/>
            <p:nvPr/>
          </p:nvSpPr>
          <p:spPr>
            <a:xfrm rot="10800000">
              <a:off x="4770950" y="1788575"/>
              <a:ext cx="25050" cy="48400"/>
            </a:xfrm>
            <a:custGeom>
              <a:avLst/>
              <a:gdLst/>
              <a:ahLst/>
              <a:cxnLst/>
              <a:rect l="l" t="t" r="r" b="b"/>
              <a:pathLst>
                <a:path w="1002" h="1936" extrusionOk="0">
                  <a:moveTo>
                    <a:pt x="1002" y="1635"/>
                  </a:moveTo>
                  <a:cubicBezTo>
                    <a:pt x="1002" y="1102"/>
                    <a:pt x="902" y="534"/>
                    <a:pt x="701" y="34"/>
                  </a:cubicBezTo>
                  <a:cubicBezTo>
                    <a:pt x="535" y="34"/>
                    <a:pt x="301" y="1"/>
                    <a:pt x="268" y="168"/>
                  </a:cubicBezTo>
                  <a:cubicBezTo>
                    <a:pt x="701" y="468"/>
                    <a:pt x="1" y="1935"/>
                    <a:pt x="1002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8"/>
            <p:cNvSpPr/>
            <p:nvPr/>
          </p:nvSpPr>
          <p:spPr>
            <a:xfrm rot="10800000">
              <a:off x="499575" y="178107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8"/>
            <p:cNvSpPr/>
            <p:nvPr/>
          </p:nvSpPr>
          <p:spPr>
            <a:xfrm rot="10800000">
              <a:off x="499575" y="178107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fill="none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8"/>
            <p:cNvSpPr/>
            <p:nvPr/>
          </p:nvSpPr>
          <p:spPr>
            <a:xfrm rot="10800000">
              <a:off x="393650" y="1746875"/>
              <a:ext cx="50075" cy="64250"/>
            </a:xfrm>
            <a:custGeom>
              <a:avLst/>
              <a:gdLst/>
              <a:ahLst/>
              <a:cxnLst/>
              <a:rect l="l" t="t" r="r" b="b"/>
              <a:pathLst>
                <a:path w="2003" h="2570" extrusionOk="0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8"/>
            <p:cNvSpPr/>
            <p:nvPr/>
          </p:nvSpPr>
          <p:spPr>
            <a:xfrm rot="10800000">
              <a:off x="176825" y="17810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8"/>
            <p:cNvSpPr/>
            <p:nvPr/>
          </p:nvSpPr>
          <p:spPr>
            <a:xfrm rot="10800000">
              <a:off x="200175" y="1751875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extrusionOk="0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"/>
            <p:cNvSpPr/>
            <p:nvPr/>
          </p:nvSpPr>
          <p:spPr>
            <a:xfrm rot="10800000">
              <a:off x="200175" y="1751875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fill="none" extrusionOk="0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"/>
            <p:cNvSpPr/>
            <p:nvPr/>
          </p:nvSpPr>
          <p:spPr>
            <a:xfrm rot="10800000">
              <a:off x="791450" y="1730200"/>
              <a:ext cx="32550" cy="19200"/>
            </a:xfrm>
            <a:custGeom>
              <a:avLst/>
              <a:gdLst/>
              <a:ahLst/>
              <a:cxnLst/>
              <a:rect l="l" t="t" r="r" b="b"/>
              <a:pathLst>
                <a:path w="1302" h="768" extrusionOk="0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"/>
            <p:cNvSpPr/>
            <p:nvPr/>
          </p:nvSpPr>
          <p:spPr>
            <a:xfrm rot="10800000">
              <a:off x="659675" y="1733525"/>
              <a:ext cx="15875" cy="14225"/>
            </a:xfrm>
            <a:custGeom>
              <a:avLst/>
              <a:gdLst/>
              <a:ahLst/>
              <a:cxnLst/>
              <a:rect l="l" t="t" r="r" b="b"/>
              <a:pathLst>
                <a:path w="635" h="569" extrusionOk="0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"/>
            <p:cNvSpPr/>
            <p:nvPr/>
          </p:nvSpPr>
          <p:spPr>
            <a:xfrm rot="10800000">
              <a:off x="4921900" y="1721850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501" y="568"/>
                  </a:moveTo>
                  <a:cubicBezTo>
                    <a:pt x="601" y="101"/>
                    <a:pt x="267" y="101"/>
                    <a:pt x="34" y="1"/>
                  </a:cubicBezTo>
                  <a:cubicBezTo>
                    <a:pt x="1" y="368"/>
                    <a:pt x="101" y="601"/>
                    <a:pt x="501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"/>
            <p:cNvSpPr/>
            <p:nvPr/>
          </p:nvSpPr>
          <p:spPr>
            <a:xfrm rot="10800000">
              <a:off x="407825" y="1714350"/>
              <a:ext cx="10875" cy="25050"/>
            </a:xfrm>
            <a:custGeom>
              <a:avLst/>
              <a:gdLst/>
              <a:ahLst/>
              <a:cxnLst/>
              <a:rect l="l" t="t" r="r" b="b"/>
              <a:pathLst>
                <a:path w="435" h="1002" extrusionOk="0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8"/>
            <p:cNvSpPr/>
            <p:nvPr/>
          </p:nvSpPr>
          <p:spPr>
            <a:xfrm rot="10800000">
              <a:off x="4669200" y="1686000"/>
              <a:ext cx="69250" cy="40050"/>
            </a:xfrm>
            <a:custGeom>
              <a:avLst/>
              <a:gdLst/>
              <a:ahLst/>
              <a:cxnLst/>
              <a:rect l="l" t="t" r="r" b="b"/>
              <a:pathLst>
                <a:path w="2770" h="1602" extrusionOk="0">
                  <a:moveTo>
                    <a:pt x="1935" y="1601"/>
                  </a:moveTo>
                  <a:cubicBezTo>
                    <a:pt x="2769" y="0"/>
                    <a:pt x="968" y="200"/>
                    <a:pt x="1" y="0"/>
                  </a:cubicBezTo>
                  <a:cubicBezTo>
                    <a:pt x="334" y="801"/>
                    <a:pt x="1035" y="1435"/>
                    <a:pt x="1935" y="1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8"/>
            <p:cNvSpPr/>
            <p:nvPr/>
          </p:nvSpPr>
          <p:spPr>
            <a:xfrm rot="10800000">
              <a:off x="4514925" y="1699350"/>
              <a:ext cx="17550" cy="14200"/>
            </a:xfrm>
            <a:custGeom>
              <a:avLst/>
              <a:gdLst/>
              <a:ahLst/>
              <a:cxnLst/>
              <a:rect l="l" t="t" r="r" b="b"/>
              <a:pathLst>
                <a:path w="702" h="568" extrusionOk="0">
                  <a:moveTo>
                    <a:pt x="701" y="234"/>
                  </a:moveTo>
                  <a:cubicBezTo>
                    <a:pt x="501" y="167"/>
                    <a:pt x="434" y="1"/>
                    <a:pt x="134" y="67"/>
                  </a:cubicBezTo>
                  <a:cubicBezTo>
                    <a:pt x="1" y="401"/>
                    <a:pt x="668" y="568"/>
                    <a:pt x="70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8"/>
            <p:cNvSpPr/>
            <p:nvPr/>
          </p:nvSpPr>
          <p:spPr>
            <a:xfrm rot="10800000">
              <a:off x="89275" y="1657650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8"/>
            <p:cNvSpPr/>
            <p:nvPr/>
          </p:nvSpPr>
          <p:spPr>
            <a:xfrm rot="10800000">
              <a:off x="4704225" y="1570925"/>
              <a:ext cx="105950" cy="105925"/>
            </a:xfrm>
            <a:custGeom>
              <a:avLst/>
              <a:gdLst/>
              <a:ahLst/>
              <a:cxnLst/>
              <a:rect l="l" t="t" r="r" b="b"/>
              <a:pathLst>
                <a:path w="4238" h="4237" extrusionOk="0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8"/>
            <p:cNvSpPr/>
            <p:nvPr/>
          </p:nvSpPr>
          <p:spPr>
            <a:xfrm rot="10800000">
              <a:off x="4704225" y="1570925"/>
              <a:ext cx="105950" cy="105925"/>
            </a:xfrm>
            <a:custGeom>
              <a:avLst/>
              <a:gdLst/>
              <a:ahLst/>
              <a:cxnLst/>
              <a:rect l="l" t="t" r="r" b="b"/>
              <a:pathLst>
                <a:path w="4238" h="4237" fill="none" extrusionOk="0">
                  <a:moveTo>
                    <a:pt x="3036" y="1535"/>
                  </a:moveTo>
                  <a:cubicBezTo>
                    <a:pt x="3003" y="1134"/>
                    <a:pt x="2403" y="1268"/>
                    <a:pt x="2302" y="934"/>
                  </a:cubicBezTo>
                  <a:cubicBezTo>
                    <a:pt x="3203" y="768"/>
                    <a:pt x="3270" y="1468"/>
                    <a:pt x="3770" y="1668"/>
                  </a:cubicBezTo>
                  <a:cubicBezTo>
                    <a:pt x="3770" y="1235"/>
                    <a:pt x="4237" y="1268"/>
                    <a:pt x="4070" y="667"/>
                  </a:cubicBezTo>
                  <a:cubicBezTo>
                    <a:pt x="2903" y="801"/>
                    <a:pt x="2002" y="0"/>
                    <a:pt x="835" y="801"/>
                  </a:cubicBezTo>
                  <a:cubicBezTo>
                    <a:pt x="835" y="2068"/>
                    <a:pt x="1" y="2902"/>
                    <a:pt x="701" y="4037"/>
                  </a:cubicBezTo>
                  <a:cubicBezTo>
                    <a:pt x="835" y="3903"/>
                    <a:pt x="735" y="3470"/>
                    <a:pt x="1102" y="3570"/>
                  </a:cubicBezTo>
                  <a:cubicBezTo>
                    <a:pt x="1202" y="4103"/>
                    <a:pt x="1735" y="4237"/>
                    <a:pt x="2436" y="4170"/>
                  </a:cubicBezTo>
                  <a:cubicBezTo>
                    <a:pt x="1802" y="3036"/>
                    <a:pt x="2503" y="2302"/>
                    <a:pt x="3003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8"/>
            <p:cNvSpPr/>
            <p:nvPr/>
          </p:nvSpPr>
          <p:spPr>
            <a:xfrm rot="10800000">
              <a:off x="4631675" y="1634300"/>
              <a:ext cx="20875" cy="22550"/>
            </a:xfrm>
            <a:custGeom>
              <a:avLst/>
              <a:gdLst/>
              <a:ahLst/>
              <a:cxnLst/>
              <a:rect l="l" t="t" r="r" b="b"/>
              <a:pathLst>
                <a:path w="835" h="902" extrusionOk="0">
                  <a:moveTo>
                    <a:pt x="834" y="601"/>
                  </a:moveTo>
                  <a:cubicBezTo>
                    <a:pt x="834" y="134"/>
                    <a:pt x="467" y="101"/>
                    <a:pt x="100" y="1"/>
                  </a:cubicBezTo>
                  <a:cubicBezTo>
                    <a:pt x="0" y="535"/>
                    <a:pt x="501" y="902"/>
                    <a:pt x="8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8"/>
            <p:cNvSpPr/>
            <p:nvPr/>
          </p:nvSpPr>
          <p:spPr>
            <a:xfrm rot="10800000">
              <a:off x="4789300" y="1634300"/>
              <a:ext cx="21700" cy="25050"/>
            </a:xfrm>
            <a:custGeom>
              <a:avLst/>
              <a:gdLst/>
              <a:ahLst/>
              <a:cxnLst/>
              <a:rect l="l" t="t" r="r" b="b"/>
              <a:pathLst>
                <a:path w="868" h="1002" extrusionOk="0">
                  <a:moveTo>
                    <a:pt x="0" y="535"/>
                  </a:moveTo>
                  <a:cubicBezTo>
                    <a:pt x="868" y="1002"/>
                    <a:pt x="701" y="1"/>
                    <a:pt x="0" y="5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8"/>
            <p:cNvSpPr/>
            <p:nvPr/>
          </p:nvSpPr>
          <p:spPr>
            <a:xfrm rot="10800000">
              <a:off x="4108800" y="163012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8"/>
            <p:cNvSpPr/>
            <p:nvPr/>
          </p:nvSpPr>
          <p:spPr>
            <a:xfrm rot="10800000">
              <a:off x="4108800" y="163012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fill="none" extrusionOk="0">
                  <a:moveTo>
                    <a:pt x="467" y="434"/>
                  </a:moveTo>
                  <a:lnTo>
                    <a:pt x="467" y="0"/>
                  </a:lnTo>
                  <a:lnTo>
                    <a:pt x="34" y="0"/>
                  </a:lnTo>
                  <a:cubicBezTo>
                    <a:pt x="0" y="301"/>
                    <a:pt x="167" y="467"/>
                    <a:pt x="467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8"/>
            <p:cNvSpPr/>
            <p:nvPr/>
          </p:nvSpPr>
          <p:spPr>
            <a:xfrm rot="10800000">
              <a:off x="252725" y="1624300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8"/>
            <p:cNvSpPr/>
            <p:nvPr/>
          </p:nvSpPr>
          <p:spPr>
            <a:xfrm rot="10800000">
              <a:off x="4671700" y="1569250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extrusionOk="0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8"/>
            <p:cNvSpPr/>
            <p:nvPr/>
          </p:nvSpPr>
          <p:spPr>
            <a:xfrm rot="10800000">
              <a:off x="4671700" y="1569250"/>
              <a:ext cx="50900" cy="64250"/>
            </a:xfrm>
            <a:custGeom>
              <a:avLst/>
              <a:gdLst/>
              <a:ahLst/>
              <a:cxnLst/>
              <a:rect l="l" t="t" r="r" b="b"/>
              <a:pathLst>
                <a:path w="2036" h="2570" fill="none" extrusionOk="0">
                  <a:moveTo>
                    <a:pt x="2002" y="234"/>
                  </a:moveTo>
                  <a:cubicBezTo>
                    <a:pt x="1535" y="201"/>
                    <a:pt x="1168" y="1"/>
                    <a:pt x="567" y="101"/>
                  </a:cubicBezTo>
                  <a:cubicBezTo>
                    <a:pt x="467" y="1102"/>
                    <a:pt x="0" y="1402"/>
                    <a:pt x="134" y="2303"/>
                  </a:cubicBezTo>
                  <a:cubicBezTo>
                    <a:pt x="601" y="2169"/>
                    <a:pt x="601" y="2536"/>
                    <a:pt x="868" y="2569"/>
                  </a:cubicBezTo>
                  <a:cubicBezTo>
                    <a:pt x="934" y="2203"/>
                    <a:pt x="1235" y="2069"/>
                    <a:pt x="1468" y="1836"/>
                  </a:cubicBezTo>
                  <a:cubicBezTo>
                    <a:pt x="1201" y="1669"/>
                    <a:pt x="868" y="1535"/>
                    <a:pt x="868" y="1102"/>
                  </a:cubicBezTo>
                  <a:cubicBezTo>
                    <a:pt x="1101" y="668"/>
                    <a:pt x="1768" y="668"/>
                    <a:pt x="2035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8"/>
            <p:cNvSpPr/>
            <p:nvPr/>
          </p:nvSpPr>
          <p:spPr>
            <a:xfrm rot="10800000">
              <a:off x="4617500" y="1612625"/>
              <a:ext cx="25050" cy="17525"/>
            </a:xfrm>
            <a:custGeom>
              <a:avLst/>
              <a:gdLst/>
              <a:ahLst/>
              <a:cxnLst/>
              <a:rect l="l" t="t" r="r" b="b"/>
              <a:pathLst>
                <a:path w="1002" h="701" extrusionOk="0">
                  <a:moveTo>
                    <a:pt x="868" y="100"/>
                  </a:moveTo>
                  <a:cubicBezTo>
                    <a:pt x="634" y="0"/>
                    <a:pt x="368" y="0"/>
                    <a:pt x="134" y="100"/>
                  </a:cubicBezTo>
                  <a:cubicBezTo>
                    <a:pt x="1" y="701"/>
                    <a:pt x="1001" y="701"/>
                    <a:pt x="868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8"/>
            <p:cNvSpPr/>
            <p:nvPr/>
          </p:nvSpPr>
          <p:spPr>
            <a:xfrm rot="10800000">
              <a:off x="338625" y="1620125"/>
              <a:ext cx="10850" cy="10875"/>
            </a:xfrm>
            <a:custGeom>
              <a:avLst/>
              <a:gdLst/>
              <a:ahLst/>
              <a:cxnLst/>
              <a:rect l="l" t="t" r="r" b="b"/>
              <a:pathLst>
                <a:path w="434" h="435" extrusionOk="0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8"/>
            <p:cNvSpPr/>
            <p:nvPr/>
          </p:nvSpPr>
          <p:spPr>
            <a:xfrm rot="10800000">
              <a:off x="338625" y="1620125"/>
              <a:ext cx="10850" cy="10875"/>
            </a:xfrm>
            <a:custGeom>
              <a:avLst/>
              <a:gdLst/>
              <a:ahLst/>
              <a:cxnLst/>
              <a:rect l="l" t="t" r="r" b="b"/>
              <a:pathLst>
                <a:path w="434" h="435" fill="none" extrusionOk="0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8"/>
            <p:cNvSpPr/>
            <p:nvPr/>
          </p:nvSpPr>
          <p:spPr>
            <a:xfrm rot="10800000">
              <a:off x="4815150" y="1600100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5" y="1001"/>
                  </a:moveTo>
                  <a:lnTo>
                    <a:pt x="735" y="101"/>
                  </a:lnTo>
                  <a:cubicBezTo>
                    <a:pt x="501" y="1"/>
                    <a:pt x="234" y="1"/>
                    <a:pt x="1" y="101"/>
                  </a:cubicBezTo>
                  <a:cubicBezTo>
                    <a:pt x="34" y="635"/>
                    <a:pt x="134" y="1068"/>
                    <a:pt x="735" y="10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8"/>
            <p:cNvSpPr/>
            <p:nvPr/>
          </p:nvSpPr>
          <p:spPr>
            <a:xfrm rot="10800000">
              <a:off x="730575" y="1601775"/>
              <a:ext cx="10850" cy="11700"/>
            </a:xfrm>
            <a:custGeom>
              <a:avLst/>
              <a:gdLst/>
              <a:ahLst/>
              <a:cxnLst/>
              <a:rect l="l" t="t" r="r" b="b"/>
              <a:pathLst>
                <a:path w="434" h="468" extrusionOk="0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8"/>
            <p:cNvSpPr/>
            <p:nvPr/>
          </p:nvSpPr>
          <p:spPr>
            <a:xfrm rot="10800000">
              <a:off x="125975" y="1604275"/>
              <a:ext cx="14200" cy="10025"/>
            </a:xfrm>
            <a:custGeom>
              <a:avLst/>
              <a:gdLst/>
              <a:ahLst/>
              <a:cxnLst/>
              <a:rect l="l" t="t" r="r" b="b"/>
              <a:pathLst>
                <a:path w="568" h="401" extrusionOk="0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8"/>
            <p:cNvSpPr/>
            <p:nvPr/>
          </p:nvSpPr>
          <p:spPr>
            <a:xfrm rot="10800000">
              <a:off x="4651700" y="1600100"/>
              <a:ext cx="21700" cy="12550"/>
            </a:xfrm>
            <a:custGeom>
              <a:avLst/>
              <a:gdLst/>
              <a:ahLst/>
              <a:cxnLst/>
              <a:rect l="l" t="t" r="r" b="b"/>
              <a:pathLst>
                <a:path w="868" h="502" extrusionOk="0">
                  <a:moveTo>
                    <a:pt x="634" y="434"/>
                  </a:moveTo>
                  <a:cubicBezTo>
                    <a:pt x="868" y="1"/>
                    <a:pt x="0" y="1"/>
                    <a:pt x="34" y="268"/>
                  </a:cubicBezTo>
                  <a:cubicBezTo>
                    <a:pt x="234" y="334"/>
                    <a:pt x="334" y="501"/>
                    <a:pt x="6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8"/>
            <p:cNvSpPr/>
            <p:nvPr/>
          </p:nvSpPr>
          <p:spPr>
            <a:xfrm rot="10800000">
              <a:off x="678850" y="1590925"/>
              <a:ext cx="19225" cy="23375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8"/>
            <p:cNvSpPr/>
            <p:nvPr/>
          </p:nvSpPr>
          <p:spPr>
            <a:xfrm rot="10800000">
              <a:off x="453700" y="1561750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8"/>
            <p:cNvSpPr/>
            <p:nvPr/>
          </p:nvSpPr>
          <p:spPr>
            <a:xfrm rot="10800000">
              <a:off x="120125" y="1564250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extrusionOk="0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8"/>
            <p:cNvSpPr/>
            <p:nvPr/>
          </p:nvSpPr>
          <p:spPr>
            <a:xfrm rot="10800000">
              <a:off x="120125" y="1564250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fill="none" extrusionOk="0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8"/>
            <p:cNvSpPr/>
            <p:nvPr/>
          </p:nvSpPr>
          <p:spPr>
            <a:xfrm rot="10800000">
              <a:off x="4708400" y="1556750"/>
              <a:ext cx="17550" cy="22525"/>
            </a:xfrm>
            <a:custGeom>
              <a:avLst/>
              <a:gdLst/>
              <a:ahLst/>
              <a:cxnLst/>
              <a:rect l="l" t="t" r="r" b="b"/>
              <a:pathLst>
                <a:path w="702" h="901" extrusionOk="0">
                  <a:moveTo>
                    <a:pt x="701" y="400"/>
                  </a:moveTo>
                  <a:cubicBezTo>
                    <a:pt x="1" y="0"/>
                    <a:pt x="334" y="901"/>
                    <a:pt x="70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8"/>
            <p:cNvSpPr/>
            <p:nvPr/>
          </p:nvSpPr>
          <p:spPr>
            <a:xfrm rot="10800000">
              <a:off x="4810975" y="15617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0" y="568"/>
                    <a:pt x="33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8"/>
            <p:cNvSpPr/>
            <p:nvPr/>
          </p:nvSpPr>
          <p:spPr>
            <a:xfrm rot="10800000">
              <a:off x="4781800" y="1522550"/>
              <a:ext cx="35875" cy="42550"/>
            </a:xfrm>
            <a:custGeom>
              <a:avLst/>
              <a:gdLst/>
              <a:ahLst/>
              <a:cxnLst/>
              <a:rect l="l" t="t" r="r" b="b"/>
              <a:pathLst>
                <a:path w="1435" h="1702" extrusionOk="0">
                  <a:moveTo>
                    <a:pt x="1435" y="567"/>
                  </a:moveTo>
                  <a:cubicBezTo>
                    <a:pt x="1" y="0"/>
                    <a:pt x="1068" y="1701"/>
                    <a:pt x="14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8"/>
            <p:cNvSpPr/>
            <p:nvPr/>
          </p:nvSpPr>
          <p:spPr>
            <a:xfrm rot="10800000">
              <a:off x="4288100" y="1540900"/>
              <a:ext cx="12525" cy="13375"/>
            </a:xfrm>
            <a:custGeom>
              <a:avLst/>
              <a:gdLst/>
              <a:ahLst/>
              <a:cxnLst/>
              <a:rect l="l" t="t" r="r" b="b"/>
              <a:pathLst>
                <a:path w="501" h="535" extrusionOk="0">
                  <a:moveTo>
                    <a:pt x="500" y="435"/>
                  </a:moveTo>
                  <a:lnTo>
                    <a:pt x="500" y="1"/>
                  </a:lnTo>
                  <a:lnTo>
                    <a:pt x="100" y="1"/>
                  </a:lnTo>
                  <a:cubicBezTo>
                    <a:pt x="0" y="368"/>
                    <a:pt x="167" y="535"/>
                    <a:pt x="50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8"/>
            <p:cNvSpPr/>
            <p:nvPr/>
          </p:nvSpPr>
          <p:spPr>
            <a:xfrm rot="10800000">
              <a:off x="4660875" y="1524225"/>
              <a:ext cx="30875" cy="28375"/>
            </a:xfrm>
            <a:custGeom>
              <a:avLst/>
              <a:gdLst/>
              <a:ahLst/>
              <a:cxnLst/>
              <a:rect l="l" t="t" r="r" b="b"/>
              <a:pathLst>
                <a:path w="1235" h="1135" extrusionOk="0">
                  <a:moveTo>
                    <a:pt x="1101" y="1101"/>
                  </a:moveTo>
                  <a:cubicBezTo>
                    <a:pt x="968" y="668"/>
                    <a:pt x="1235" y="568"/>
                    <a:pt x="1235" y="234"/>
                  </a:cubicBezTo>
                  <a:cubicBezTo>
                    <a:pt x="1" y="1"/>
                    <a:pt x="67" y="1135"/>
                    <a:pt x="1101" y="1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8"/>
            <p:cNvSpPr/>
            <p:nvPr/>
          </p:nvSpPr>
          <p:spPr>
            <a:xfrm rot="10800000">
              <a:off x="75100" y="152840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8"/>
            <p:cNvSpPr/>
            <p:nvPr/>
          </p:nvSpPr>
          <p:spPr>
            <a:xfrm rot="10800000">
              <a:off x="4792625" y="1517550"/>
              <a:ext cx="35900" cy="21700"/>
            </a:xfrm>
            <a:custGeom>
              <a:avLst/>
              <a:gdLst/>
              <a:ahLst/>
              <a:cxnLst/>
              <a:rect l="l" t="t" r="r" b="b"/>
              <a:pathLst>
                <a:path w="1436" h="868" extrusionOk="0">
                  <a:moveTo>
                    <a:pt x="401" y="0"/>
                  </a:moveTo>
                  <a:cubicBezTo>
                    <a:pt x="368" y="167"/>
                    <a:pt x="234" y="67"/>
                    <a:pt x="101" y="0"/>
                  </a:cubicBezTo>
                  <a:cubicBezTo>
                    <a:pt x="1" y="834"/>
                    <a:pt x="1102" y="434"/>
                    <a:pt x="1435" y="868"/>
                  </a:cubicBezTo>
                  <a:cubicBezTo>
                    <a:pt x="1369" y="0"/>
                    <a:pt x="635" y="701"/>
                    <a:pt x="4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8"/>
            <p:cNvSpPr/>
            <p:nvPr/>
          </p:nvSpPr>
          <p:spPr>
            <a:xfrm rot="10800000">
              <a:off x="155150" y="150670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8"/>
            <p:cNvSpPr/>
            <p:nvPr/>
          </p:nvSpPr>
          <p:spPr>
            <a:xfrm rot="10800000">
              <a:off x="984075" y="1485025"/>
              <a:ext cx="20050" cy="25050"/>
            </a:xfrm>
            <a:custGeom>
              <a:avLst/>
              <a:gdLst/>
              <a:ahLst/>
              <a:cxnLst/>
              <a:rect l="l" t="t" r="r" b="b"/>
              <a:pathLst>
                <a:path w="802" h="1002" extrusionOk="0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8"/>
            <p:cNvSpPr/>
            <p:nvPr/>
          </p:nvSpPr>
          <p:spPr>
            <a:xfrm rot="10800000">
              <a:off x="657175" y="1506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8"/>
            <p:cNvSpPr/>
            <p:nvPr/>
          </p:nvSpPr>
          <p:spPr>
            <a:xfrm rot="10800000">
              <a:off x="1147525" y="1491700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8"/>
            <p:cNvSpPr/>
            <p:nvPr/>
          </p:nvSpPr>
          <p:spPr>
            <a:xfrm rot="10800000">
              <a:off x="710550" y="146417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8"/>
            <p:cNvSpPr/>
            <p:nvPr/>
          </p:nvSpPr>
          <p:spPr>
            <a:xfrm rot="10800000">
              <a:off x="4234725" y="1452500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0" y="467"/>
                  </a:moveTo>
                  <a:cubicBezTo>
                    <a:pt x="367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8"/>
            <p:cNvSpPr/>
            <p:nvPr/>
          </p:nvSpPr>
          <p:spPr>
            <a:xfrm rot="10800000">
              <a:off x="953225" y="14591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8"/>
            <p:cNvSpPr/>
            <p:nvPr/>
          </p:nvSpPr>
          <p:spPr>
            <a:xfrm rot="10800000">
              <a:off x="3856125" y="1444175"/>
              <a:ext cx="17550" cy="23350"/>
            </a:xfrm>
            <a:custGeom>
              <a:avLst/>
              <a:gdLst/>
              <a:ahLst/>
              <a:cxnLst/>
              <a:rect l="l" t="t" r="r" b="b"/>
              <a:pathLst>
                <a:path w="702" h="934" extrusionOk="0">
                  <a:moveTo>
                    <a:pt x="701" y="767"/>
                  </a:moveTo>
                  <a:lnTo>
                    <a:pt x="701" y="467"/>
                  </a:lnTo>
                  <a:cubicBezTo>
                    <a:pt x="435" y="0"/>
                    <a:pt x="1" y="934"/>
                    <a:pt x="701" y="7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8"/>
            <p:cNvSpPr/>
            <p:nvPr/>
          </p:nvSpPr>
          <p:spPr>
            <a:xfrm rot="10800000">
              <a:off x="2618575" y="143665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8"/>
            <p:cNvSpPr/>
            <p:nvPr/>
          </p:nvSpPr>
          <p:spPr>
            <a:xfrm rot="10800000">
              <a:off x="181000" y="1440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8"/>
            <p:cNvSpPr/>
            <p:nvPr/>
          </p:nvSpPr>
          <p:spPr>
            <a:xfrm rot="10800000">
              <a:off x="1454425" y="14299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8"/>
            <p:cNvSpPr/>
            <p:nvPr/>
          </p:nvSpPr>
          <p:spPr>
            <a:xfrm rot="10800000">
              <a:off x="1983950" y="1419150"/>
              <a:ext cx="17550" cy="10025"/>
            </a:xfrm>
            <a:custGeom>
              <a:avLst/>
              <a:gdLst/>
              <a:ahLst/>
              <a:cxnLst/>
              <a:rect l="l" t="t" r="r" b="b"/>
              <a:pathLst>
                <a:path w="702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8"/>
            <p:cNvSpPr/>
            <p:nvPr/>
          </p:nvSpPr>
          <p:spPr>
            <a:xfrm rot="10800000">
              <a:off x="1161700" y="14149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8"/>
            <p:cNvSpPr/>
            <p:nvPr/>
          </p:nvSpPr>
          <p:spPr>
            <a:xfrm rot="10800000">
              <a:off x="2815375" y="13966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8"/>
            <p:cNvSpPr/>
            <p:nvPr/>
          </p:nvSpPr>
          <p:spPr>
            <a:xfrm rot="10800000">
              <a:off x="4939400" y="1349925"/>
              <a:ext cx="62575" cy="87600"/>
            </a:xfrm>
            <a:custGeom>
              <a:avLst/>
              <a:gdLst/>
              <a:ahLst/>
              <a:cxnLst/>
              <a:rect l="l" t="t" r="r" b="b"/>
              <a:pathLst>
                <a:path w="2503" h="3504" extrusionOk="0">
                  <a:moveTo>
                    <a:pt x="2369" y="3103"/>
                  </a:moveTo>
                  <a:cubicBezTo>
                    <a:pt x="2202" y="2503"/>
                    <a:pt x="2102" y="1735"/>
                    <a:pt x="2502" y="1335"/>
                  </a:cubicBezTo>
                  <a:cubicBezTo>
                    <a:pt x="668" y="1"/>
                    <a:pt x="1" y="3503"/>
                    <a:pt x="2369" y="31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8"/>
            <p:cNvSpPr/>
            <p:nvPr/>
          </p:nvSpPr>
          <p:spPr>
            <a:xfrm rot="10800000">
              <a:off x="4588325" y="1388300"/>
              <a:ext cx="10850" cy="21700"/>
            </a:xfrm>
            <a:custGeom>
              <a:avLst/>
              <a:gdLst/>
              <a:ahLst/>
              <a:cxnLst/>
              <a:rect l="l" t="t" r="r" b="b"/>
              <a:pathLst>
                <a:path w="434" h="868" extrusionOk="0">
                  <a:moveTo>
                    <a:pt x="0" y="234"/>
                  </a:moveTo>
                  <a:lnTo>
                    <a:pt x="0" y="634"/>
                  </a:lnTo>
                  <a:cubicBezTo>
                    <a:pt x="434" y="868"/>
                    <a:pt x="434" y="1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8"/>
            <p:cNvSpPr/>
            <p:nvPr/>
          </p:nvSpPr>
          <p:spPr>
            <a:xfrm rot="10800000">
              <a:off x="2828725" y="1383275"/>
              <a:ext cx="24200" cy="20875"/>
            </a:xfrm>
            <a:custGeom>
              <a:avLst/>
              <a:gdLst/>
              <a:ahLst/>
              <a:cxnLst/>
              <a:rect l="l" t="t" r="r" b="b"/>
              <a:pathLst>
                <a:path w="968" h="835" extrusionOk="0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8"/>
            <p:cNvSpPr/>
            <p:nvPr/>
          </p:nvSpPr>
          <p:spPr>
            <a:xfrm rot="10800000">
              <a:off x="1436075" y="13849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8"/>
            <p:cNvSpPr/>
            <p:nvPr/>
          </p:nvSpPr>
          <p:spPr>
            <a:xfrm rot="10800000">
              <a:off x="3962025" y="13799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extrusionOk="0">
                  <a:moveTo>
                    <a:pt x="501" y="434"/>
                  </a:moveTo>
                  <a:lnTo>
                    <a:pt x="501" y="1"/>
                  </a:lnTo>
                  <a:lnTo>
                    <a:pt x="67" y="1"/>
                  </a:lnTo>
                  <a:cubicBezTo>
                    <a:pt x="1" y="368"/>
                    <a:pt x="134" y="535"/>
                    <a:pt x="50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8"/>
            <p:cNvSpPr/>
            <p:nvPr/>
          </p:nvSpPr>
          <p:spPr>
            <a:xfrm rot="10800000">
              <a:off x="140150" y="137745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8"/>
            <p:cNvSpPr/>
            <p:nvPr/>
          </p:nvSpPr>
          <p:spPr>
            <a:xfrm rot="10800000">
              <a:off x="2033150" y="1361600"/>
              <a:ext cx="22550" cy="24200"/>
            </a:xfrm>
            <a:custGeom>
              <a:avLst/>
              <a:gdLst/>
              <a:ahLst/>
              <a:cxnLst/>
              <a:rect l="l" t="t" r="r" b="b"/>
              <a:pathLst>
                <a:path w="902" h="968" extrusionOk="0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8"/>
            <p:cNvSpPr/>
            <p:nvPr/>
          </p:nvSpPr>
          <p:spPr>
            <a:xfrm rot="10800000">
              <a:off x="924025" y="137827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8"/>
            <p:cNvSpPr/>
            <p:nvPr/>
          </p:nvSpPr>
          <p:spPr>
            <a:xfrm rot="10800000">
              <a:off x="833975" y="1366600"/>
              <a:ext cx="14200" cy="11700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8"/>
            <p:cNvSpPr/>
            <p:nvPr/>
          </p:nvSpPr>
          <p:spPr>
            <a:xfrm rot="10800000">
              <a:off x="4146325" y="1345750"/>
              <a:ext cx="25875" cy="25875"/>
            </a:xfrm>
            <a:custGeom>
              <a:avLst/>
              <a:gdLst/>
              <a:ahLst/>
              <a:cxnLst/>
              <a:rect l="l" t="t" r="r" b="b"/>
              <a:pathLst>
                <a:path w="1035" h="1035" extrusionOk="0">
                  <a:moveTo>
                    <a:pt x="934" y="1034"/>
                  </a:moveTo>
                  <a:cubicBezTo>
                    <a:pt x="1034" y="567"/>
                    <a:pt x="834" y="367"/>
                    <a:pt x="801" y="0"/>
                  </a:cubicBezTo>
                  <a:lnTo>
                    <a:pt x="200" y="0"/>
                  </a:lnTo>
                  <a:cubicBezTo>
                    <a:pt x="0" y="334"/>
                    <a:pt x="0" y="734"/>
                    <a:pt x="200" y="10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8"/>
            <p:cNvSpPr/>
            <p:nvPr/>
          </p:nvSpPr>
          <p:spPr>
            <a:xfrm rot="10800000">
              <a:off x="2105700" y="1354100"/>
              <a:ext cx="14225" cy="14200"/>
            </a:xfrm>
            <a:custGeom>
              <a:avLst/>
              <a:gdLst/>
              <a:ahLst/>
              <a:cxnLst/>
              <a:rect l="l" t="t" r="r" b="b"/>
              <a:pathLst>
                <a:path w="569" h="568" extrusionOk="0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8"/>
            <p:cNvSpPr/>
            <p:nvPr/>
          </p:nvSpPr>
          <p:spPr>
            <a:xfrm rot="10800000">
              <a:off x="2428450" y="13599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8"/>
            <p:cNvSpPr/>
            <p:nvPr/>
          </p:nvSpPr>
          <p:spPr>
            <a:xfrm rot="10800000">
              <a:off x="2912125" y="1345750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8"/>
            <p:cNvSpPr/>
            <p:nvPr/>
          </p:nvSpPr>
          <p:spPr>
            <a:xfrm rot="10800000">
              <a:off x="77600" y="1349925"/>
              <a:ext cx="17525" cy="11700"/>
            </a:xfrm>
            <a:custGeom>
              <a:avLst/>
              <a:gdLst/>
              <a:ahLst/>
              <a:cxnLst/>
              <a:rect l="l" t="t" r="r" b="b"/>
              <a:pathLst>
                <a:path w="701" h="468" extrusionOk="0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8"/>
            <p:cNvSpPr/>
            <p:nvPr/>
          </p:nvSpPr>
          <p:spPr>
            <a:xfrm rot="10800000">
              <a:off x="4809300" y="1307400"/>
              <a:ext cx="51725" cy="65075"/>
            </a:xfrm>
            <a:custGeom>
              <a:avLst/>
              <a:gdLst/>
              <a:ahLst/>
              <a:cxnLst/>
              <a:rect l="l" t="t" r="r" b="b"/>
              <a:pathLst>
                <a:path w="2069" h="2603" extrusionOk="0">
                  <a:moveTo>
                    <a:pt x="2001" y="935"/>
                  </a:moveTo>
                  <a:cubicBezTo>
                    <a:pt x="734" y="1"/>
                    <a:pt x="0" y="2603"/>
                    <a:pt x="1701" y="2236"/>
                  </a:cubicBezTo>
                  <a:cubicBezTo>
                    <a:pt x="1568" y="1569"/>
                    <a:pt x="2068" y="1535"/>
                    <a:pt x="20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8"/>
            <p:cNvSpPr/>
            <p:nvPr/>
          </p:nvSpPr>
          <p:spPr>
            <a:xfrm rot="10800000">
              <a:off x="2892950" y="13090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8"/>
            <p:cNvSpPr/>
            <p:nvPr/>
          </p:nvSpPr>
          <p:spPr>
            <a:xfrm rot="10800000">
              <a:off x="2892950" y="13090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fill="none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8"/>
            <p:cNvSpPr/>
            <p:nvPr/>
          </p:nvSpPr>
          <p:spPr>
            <a:xfrm rot="10800000">
              <a:off x="1513625" y="1335750"/>
              <a:ext cx="13375" cy="13375"/>
            </a:xfrm>
            <a:custGeom>
              <a:avLst/>
              <a:gdLst/>
              <a:ahLst/>
              <a:cxnLst/>
              <a:rect l="l" t="t" r="r" b="b"/>
              <a:pathLst>
                <a:path w="535" h="535" extrusionOk="0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8"/>
            <p:cNvSpPr/>
            <p:nvPr/>
          </p:nvSpPr>
          <p:spPr>
            <a:xfrm rot="10800000">
              <a:off x="1322650" y="133075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8"/>
            <p:cNvSpPr/>
            <p:nvPr/>
          </p:nvSpPr>
          <p:spPr>
            <a:xfrm rot="10800000">
              <a:off x="2178275" y="1315725"/>
              <a:ext cx="12525" cy="8375"/>
            </a:xfrm>
            <a:custGeom>
              <a:avLst/>
              <a:gdLst/>
              <a:ahLst/>
              <a:cxnLst/>
              <a:rect l="l" t="t" r="r" b="b"/>
              <a:pathLst>
                <a:path w="501" h="335" extrusionOk="0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8"/>
            <p:cNvSpPr/>
            <p:nvPr/>
          </p:nvSpPr>
          <p:spPr>
            <a:xfrm rot="10800000">
              <a:off x="504575" y="12940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8"/>
            <p:cNvSpPr/>
            <p:nvPr/>
          </p:nvSpPr>
          <p:spPr>
            <a:xfrm rot="10800000">
              <a:off x="1187550" y="126487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8"/>
            <p:cNvSpPr/>
            <p:nvPr/>
          </p:nvSpPr>
          <p:spPr>
            <a:xfrm rot="10800000">
              <a:off x="1187550" y="126487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fill="none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8"/>
            <p:cNvSpPr/>
            <p:nvPr/>
          </p:nvSpPr>
          <p:spPr>
            <a:xfrm rot="10800000">
              <a:off x="3324925" y="1240675"/>
              <a:ext cx="30875" cy="35050"/>
            </a:xfrm>
            <a:custGeom>
              <a:avLst/>
              <a:gdLst/>
              <a:ahLst/>
              <a:cxnLst/>
              <a:rect l="l" t="t" r="r" b="b"/>
              <a:pathLst>
                <a:path w="1235" h="1402" extrusionOk="0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8"/>
            <p:cNvSpPr/>
            <p:nvPr/>
          </p:nvSpPr>
          <p:spPr>
            <a:xfrm rot="10800000">
              <a:off x="5052825" y="125320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8" y="434"/>
                  </a:moveTo>
                  <a:lnTo>
                    <a:pt x="468" y="1"/>
                  </a:lnTo>
                  <a:lnTo>
                    <a:pt x="34" y="1"/>
                  </a:lnTo>
                  <a:cubicBezTo>
                    <a:pt x="1" y="301"/>
                    <a:pt x="134" y="468"/>
                    <a:pt x="468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8"/>
            <p:cNvSpPr/>
            <p:nvPr/>
          </p:nvSpPr>
          <p:spPr>
            <a:xfrm rot="10800000">
              <a:off x="854825" y="1249025"/>
              <a:ext cx="10850" cy="21700"/>
            </a:xfrm>
            <a:custGeom>
              <a:avLst/>
              <a:gdLst/>
              <a:ahLst/>
              <a:cxnLst/>
              <a:rect l="l" t="t" r="r" b="b"/>
              <a:pathLst>
                <a:path w="434" h="868" extrusionOk="0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8"/>
            <p:cNvSpPr/>
            <p:nvPr/>
          </p:nvSpPr>
          <p:spPr>
            <a:xfrm rot="10800000">
              <a:off x="3588425" y="1193150"/>
              <a:ext cx="64250" cy="68400"/>
            </a:xfrm>
            <a:custGeom>
              <a:avLst/>
              <a:gdLst/>
              <a:ahLst/>
              <a:cxnLst/>
              <a:rect l="l" t="t" r="r" b="b"/>
              <a:pathLst>
                <a:path w="2570" h="2736" extrusionOk="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8"/>
            <p:cNvSpPr/>
            <p:nvPr/>
          </p:nvSpPr>
          <p:spPr>
            <a:xfrm rot="10800000">
              <a:off x="1592000" y="124317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8"/>
            <p:cNvSpPr/>
            <p:nvPr/>
          </p:nvSpPr>
          <p:spPr>
            <a:xfrm rot="10800000">
              <a:off x="3206500" y="1232350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8"/>
            <p:cNvSpPr/>
            <p:nvPr/>
          </p:nvSpPr>
          <p:spPr>
            <a:xfrm rot="10800000">
              <a:off x="2600225" y="1236525"/>
              <a:ext cx="16700" cy="15850"/>
            </a:xfrm>
            <a:custGeom>
              <a:avLst/>
              <a:gdLst/>
              <a:ahLst/>
              <a:cxnLst/>
              <a:rect l="l" t="t" r="r" b="b"/>
              <a:pathLst>
                <a:path w="668" h="634" extrusionOk="0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8"/>
            <p:cNvSpPr/>
            <p:nvPr/>
          </p:nvSpPr>
          <p:spPr>
            <a:xfrm rot="10800000">
              <a:off x="1403550" y="1202325"/>
              <a:ext cx="10850" cy="24200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8"/>
            <p:cNvSpPr/>
            <p:nvPr/>
          </p:nvSpPr>
          <p:spPr>
            <a:xfrm rot="10800000">
              <a:off x="1617875" y="1179800"/>
              <a:ext cx="27525" cy="44225"/>
            </a:xfrm>
            <a:custGeom>
              <a:avLst/>
              <a:gdLst/>
              <a:ahLst/>
              <a:cxnLst/>
              <a:rect l="l" t="t" r="r" b="b"/>
              <a:pathLst>
                <a:path w="1101" h="1769" extrusionOk="0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8"/>
            <p:cNvSpPr/>
            <p:nvPr/>
          </p:nvSpPr>
          <p:spPr>
            <a:xfrm rot="10800000">
              <a:off x="4971100" y="1190650"/>
              <a:ext cx="30875" cy="19200"/>
            </a:xfrm>
            <a:custGeom>
              <a:avLst/>
              <a:gdLst/>
              <a:ahLst/>
              <a:cxnLst/>
              <a:rect l="l" t="t" r="r" b="b"/>
              <a:pathLst>
                <a:path w="1235" h="768" extrusionOk="0">
                  <a:moveTo>
                    <a:pt x="901" y="134"/>
                  </a:moveTo>
                  <a:cubicBezTo>
                    <a:pt x="468" y="0"/>
                    <a:pt x="501" y="334"/>
                    <a:pt x="167" y="267"/>
                  </a:cubicBezTo>
                  <a:cubicBezTo>
                    <a:pt x="1" y="768"/>
                    <a:pt x="1235" y="701"/>
                    <a:pt x="9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8"/>
            <p:cNvSpPr/>
            <p:nvPr/>
          </p:nvSpPr>
          <p:spPr>
            <a:xfrm rot="10800000">
              <a:off x="1740450" y="1187300"/>
              <a:ext cx="18375" cy="19225"/>
            </a:xfrm>
            <a:custGeom>
              <a:avLst/>
              <a:gdLst/>
              <a:ahLst/>
              <a:cxnLst/>
              <a:rect l="l" t="t" r="r" b="b"/>
              <a:pathLst>
                <a:path w="735" h="769" extrusionOk="0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8"/>
            <p:cNvSpPr/>
            <p:nvPr/>
          </p:nvSpPr>
          <p:spPr>
            <a:xfrm rot="10800000">
              <a:off x="162650" y="1181475"/>
              <a:ext cx="15050" cy="13375"/>
            </a:xfrm>
            <a:custGeom>
              <a:avLst/>
              <a:gdLst/>
              <a:ahLst/>
              <a:cxnLst/>
              <a:rect l="l" t="t" r="r" b="b"/>
              <a:pathLst>
                <a:path w="602" h="535" extrusionOk="0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8"/>
            <p:cNvSpPr/>
            <p:nvPr/>
          </p:nvSpPr>
          <p:spPr>
            <a:xfrm rot="10800000">
              <a:off x="4998600" y="1142275"/>
              <a:ext cx="10875" cy="21700"/>
            </a:xfrm>
            <a:custGeom>
              <a:avLst/>
              <a:gdLst/>
              <a:ahLst/>
              <a:cxnLst/>
              <a:rect l="l" t="t" r="r" b="b"/>
              <a:pathLst>
                <a:path w="435" h="868" extrusionOk="0">
                  <a:moveTo>
                    <a:pt x="167" y="67"/>
                  </a:moveTo>
                  <a:cubicBezTo>
                    <a:pt x="201" y="334"/>
                    <a:pt x="0" y="367"/>
                    <a:pt x="34" y="634"/>
                  </a:cubicBezTo>
                  <a:cubicBezTo>
                    <a:pt x="434" y="867"/>
                    <a:pt x="434" y="0"/>
                    <a:pt x="1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8"/>
            <p:cNvSpPr/>
            <p:nvPr/>
          </p:nvSpPr>
          <p:spPr>
            <a:xfrm rot="10800000">
              <a:off x="4693400" y="1123100"/>
              <a:ext cx="37550" cy="33375"/>
            </a:xfrm>
            <a:custGeom>
              <a:avLst/>
              <a:gdLst/>
              <a:ahLst/>
              <a:cxnLst/>
              <a:rect l="l" t="t" r="r" b="b"/>
              <a:pathLst>
                <a:path w="1502" h="1335" extrusionOk="0">
                  <a:moveTo>
                    <a:pt x="1" y="34"/>
                  </a:moveTo>
                  <a:cubicBezTo>
                    <a:pt x="67" y="801"/>
                    <a:pt x="1502" y="1335"/>
                    <a:pt x="1468" y="200"/>
                  </a:cubicBezTo>
                  <a:cubicBezTo>
                    <a:pt x="801" y="300"/>
                    <a:pt x="6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8"/>
            <p:cNvSpPr/>
            <p:nvPr/>
          </p:nvSpPr>
          <p:spPr>
            <a:xfrm rot="10800000">
              <a:off x="3077250" y="1135600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8"/>
            <p:cNvSpPr/>
            <p:nvPr/>
          </p:nvSpPr>
          <p:spPr>
            <a:xfrm rot="10800000">
              <a:off x="3490025" y="1140600"/>
              <a:ext cx="10875" cy="8375"/>
            </a:xfrm>
            <a:custGeom>
              <a:avLst/>
              <a:gdLst/>
              <a:ahLst/>
              <a:cxnLst/>
              <a:rect l="l" t="t" r="r" b="b"/>
              <a:pathLst>
                <a:path w="435" h="335" extrusionOk="0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8"/>
            <p:cNvSpPr/>
            <p:nvPr/>
          </p:nvSpPr>
          <p:spPr>
            <a:xfrm rot="10800000">
              <a:off x="3360775" y="1093075"/>
              <a:ext cx="26700" cy="55075"/>
            </a:xfrm>
            <a:custGeom>
              <a:avLst/>
              <a:gdLst/>
              <a:ahLst/>
              <a:cxnLst/>
              <a:rect l="l" t="t" r="r" b="b"/>
              <a:pathLst>
                <a:path w="1068" h="2203" extrusionOk="0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8"/>
            <p:cNvSpPr/>
            <p:nvPr/>
          </p:nvSpPr>
          <p:spPr>
            <a:xfrm rot="10800000">
              <a:off x="5001950" y="1085575"/>
              <a:ext cx="35875" cy="56725"/>
            </a:xfrm>
            <a:custGeom>
              <a:avLst/>
              <a:gdLst/>
              <a:ahLst/>
              <a:cxnLst/>
              <a:rect l="l" t="t" r="r" b="b"/>
              <a:pathLst>
                <a:path w="1435" h="2269" extrusionOk="0">
                  <a:moveTo>
                    <a:pt x="1435" y="67"/>
                  </a:moveTo>
                  <a:cubicBezTo>
                    <a:pt x="367" y="0"/>
                    <a:pt x="34" y="701"/>
                    <a:pt x="0" y="1668"/>
                  </a:cubicBezTo>
                  <a:cubicBezTo>
                    <a:pt x="1101" y="2269"/>
                    <a:pt x="1168" y="768"/>
                    <a:pt x="14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8"/>
            <p:cNvSpPr/>
            <p:nvPr/>
          </p:nvSpPr>
          <p:spPr>
            <a:xfrm rot="10800000">
              <a:off x="2842900" y="1111425"/>
              <a:ext cx="24225" cy="25875"/>
            </a:xfrm>
            <a:custGeom>
              <a:avLst/>
              <a:gdLst/>
              <a:ahLst/>
              <a:cxnLst/>
              <a:rect l="l" t="t" r="r" b="b"/>
              <a:pathLst>
                <a:path w="969" h="1035" extrusionOk="0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8"/>
            <p:cNvSpPr/>
            <p:nvPr/>
          </p:nvSpPr>
          <p:spPr>
            <a:xfrm rot="10800000">
              <a:off x="1307650" y="1113925"/>
              <a:ext cx="19200" cy="22550"/>
            </a:xfrm>
            <a:custGeom>
              <a:avLst/>
              <a:gdLst/>
              <a:ahLst/>
              <a:cxnLst/>
              <a:rect l="l" t="t" r="r" b="b"/>
              <a:pathLst>
                <a:path w="768" h="902" extrusionOk="0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8"/>
            <p:cNvSpPr/>
            <p:nvPr/>
          </p:nvSpPr>
          <p:spPr>
            <a:xfrm rot="10800000">
              <a:off x="1118350" y="11222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8"/>
            <p:cNvSpPr/>
            <p:nvPr/>
          </p:nvSpPr>
          <p:spPr>
            <a:xfrm rot="10800000">
              <a:off x="2697800" y="1118925"/>
              <a:ext cx="12525" cy="7525"/>
            </a:xfrm>
            <a:custGeom>
              <a:avLst/>
              <a:gdLst/>
              <a:ahLst/>
              <a:cxnLst/>
              <a:rect l="l" t="t" r="r" b="b"/>
              <a:pathLst>
                <a:path w="501" h="301" extrusionOk="0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8"/>
            <p:cNvSpPr/>
            <p:nvPr/>
          </p:nvSpPr>
          <p:spPr>
            <a:xfrm rot="10800000">
              <a:off x="2735325" y="11039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8"/>
            <p:cNvSpPr/>
            <p:nvPr/>
          </p:nvSpPr>
          <p:spPr>
            <a:xfrm rot="10800000">
              <a:off x="1075800" y="1082225"/>
              <a:ext cx="9200" cy="25900"/>
            </a:xfrm>
            <a:custGeom>
              <a:avLst/>
              <a:gdLst/>
              <a:ahLst/>
              <a:cxnLst/>
              <a:rect l="l" t="t" r="r" b="b"/>
              <a:pathLst>
                <a:path w="368" h="1036" extrusionOk="0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8"/>
            <p:cNvSpPr/>
            <p:nvPr/>
          </p:nvSpPr>
          <p:spPr>
            <a:xfrm rot="10800000">
              <a:off x="160150" y="1087250"/>
              <a:ext cx="15875" cy="13350"/>
            </a:xfrm>
            <a:custGeom>
              <a:avLst/>
              <a:gdLst/>
              <a:ahLst/>
              <a:cxnLst/>
              <a:rect l="l" t="t" r="r" b="b"/>
              <a:pathLst>
                <a:path w="635" h="534" extrusionOk="0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8"/>
            <p:cNvSpPr/>
            <p:nvPr/>
          </p:nvSpPr>
          <p:spPr>
            <a:xfrm rot="10800000">
              <a:off x="1329325" y="1048875"/>
              <a:ext cx="52550" cy="48400"/>
            </a:xfrm>
            <a:custGeom>
              <a:avLst/>
              <a:gdLst/>
              <a:ahLst/>
              <a:cxnLst/>
              <a:rect l="l" t="t" r="r" b="b"/>
              <a:pathLst>
                <a:path w="2102" h="1936" extrusionOk="0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8"/>
            <p:cNvSpPr/>
            <p:nvPr/>
          </p:nvSpPr>
          <p:spPr>
            <a:xfrm rot="10800000">
              <a:off x="1079975" y="1069725"/>
              <a:ext cx="28375" cy="22550"/>
            </a:xfrm>
            <a:custGeom>
              <a:avLst/>
              <a:gdLst/>
              <a:ahLst/>
              <a:cxnLst/>
              <a:rect l="l" t="t" r="r" b="b"/>
              <a:pathLst>
                <a:path w="1135" h="902" extrusionOk="0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8"/>
            <p:cNvSpPr/>
            <p:nvPr/>
          </p:nvSpPr>
          <p:spPr>
            <a:xfrm rot="10800000">
              <a:off x="550425" y="1082225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8"/>
            <p:cNvSpPr/>
            <p:nvPr/>
          </p:nvSpPr>
          <p:spPr>
            <a:xfrm rot="10800000">
              <a:off x="1684575" y="1029700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8"/>
            <p:cNvSpPr/>
            <p:nvPr/>
          </p:nvSpPr>
          <p:spPr>
            <a:xfrm rot="10800000">
              <a:off x="340275" y="1042200"/>
              <a:ext cx="18375" cy="10050"/>
            </a:xfrm>
            <a:custGeom>
              <a:avLst/>
              <a:gdLst/>
              <a:ahLst/>
              <a:cxnLst/>
              <a:rect l="l" t="t" r="r" b="b"/>
              <a:pathLst>
                <a:path w="735" h="402" extrusionOk="0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8"/>
            <p:cNvSpPr/>
            <p:nvPr/>
          </p:nvSpPr>
          <p:spPr>
            <a:xfrm rot="10800000">
              <a:off x="1173375" y="955475"/>
              <a:ext cx="50075" cy="101775"/>
            </a:xfrm>
            <a:custGeom>
              <a:avLst/>
              <a:gdLst/>
              <a:ahLst/>
              <a:cxnLst/>
              <a:rect l="l" t="t" r="r" b="b"/>
              <a:pathLst>
                <a:path w="2003" h="4071" extrusionOk="0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8"/>
            <p:cNvSpPr/>
            <p:nvPr/>
          </p:nvSpPr>
          <p:spPr>
            <a:xfrm rot="10800000">
              <a:off x="166000" y="10313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8"/>
            <p:cNvSpPr/>
            <p:nvPr/>
          </p:nvSpPr>
          <p:spPr>
            <a:xfrm rot="10800000">
              <a:off x="2227475" y="897950"/>
              <a:ext cx="103425" cy="140125"/>
            </a:xfrm>
            <a:custGeom>
              <a:avLst/>
              <a:gdLst/>
              <a:ahLst/>
              <a:cxnLst/>
              <a:rect l="l" t="t" r="r" b="b"/>
              <a:pathLst>
                <a:path w="4137" h="5605" extrusionOk="0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8"/>
            <p:cNvSpPr/>
            <p:nvPr/>
          </p:nvSpPr>
          <p:spPr>
            <a:xfrm rot="10800000">
              <a:off x="1825500" y="1010525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8"/>
            <p:cNvSpPr/>
            <p:nvPr/>
          </p:nvSpPr>
          <p:spPr>
            <a:xfrm rot="10800000">
              <a:off x="1107500" y="981325"/>
              <a:ext cx="30050" cy="34225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8"/>
            <p:cNvSpPr/>
            <p:nvPr/>
          </p:nvSpPr>
          <p:spPr>
            <a:xfrm rot="10800000">
              <a:off x="1597850" y="1001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8"/>
            <p:cNvSpPr/>
            <p:nvPr/>
          </p:nvSpPr>
          <p:spPr>
            <a:xfrm rot="10800000">
              <a:off x="5025300" y="973000"/>
              <a:ext cx="9200" cy="25875"/>
            </a:xfrm>
            <a:custGeom>
              <a:avLst/>
              <a:gdLst/>
              <a:ahLst/>
              <a:cxnLst/>
              <a:rect l="l" t="t" r="r" b="b"/>
              <a:pathLst>
                <a:path w="368" h="1035" extrusionOk="0">
                  <a:moveTo>
                    <a:pt x="1" y="468"/>
                  </a:moveTo>
                  <a:cubicBezTo>
                    <a:pt x="368" y="1035"/>
                    <a:pt x="201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8"/>
            <p:cNvSpPr/>
            <p:nvPr/>
          </p:nvSpPr>
          <p:spPr>
            <a:xfrm rot="10800000">
              <a:off x="5031125" y="957975"/>
              <a:ext cx="40050" cy="20875"/>
            </a:xfrm>
            <a:custGeom>
              <a:avLst/>
              <a:gdLst/>
              <a:ahLst/>
              <a:cxnLst/>
              <a:rect l="l" t="t" r="r" b="b"/>
              <a:pathLst>
                <a:path w="1602" h="835" extrusionOk="0">
                  <a:moveTo>
                    <a:pt x="1601" y="734"/>
                  </a:moveTo>
                  <a:cubicBezTo>
                    <a:pt x="1368" y="167"/>
                    <a:pt x="467" y="301"/>
                    <a:pt x="0" y="0"/>
                  </a:cubicBezTo>
                  <a:lnTo>
                    <a:pt x="0" y="434"/>
                  </a:lnTo>
                  <a:cubicBezTo>
                    <a:pt x="801" y="267"/>
                    <a:pt x="867" y="834"/>
                    <a:pt x="16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8"/>
            <p:cNvSpPr/>
            <p:nvPr/>
          </p:nvSpPr>
          <p:spPr>
            <a:xfrm rot="10800000">
              <a:off x="5067000" y="950475"/>
              <a:ext cx="4175" cy="3350"/>
            </a:xfrm>
            <a:custGeom>
              <a:avLst/>
              <a:gdLst/>
              <a:ahLst/>
              <a:cxnLst/>
              <a:rect l="l" t="t" r="r" b="b"/>
              <a:pathLst>
                <a:path w="167" h="134" extrusionOk="0">
                  <a:moveTo>
                    <a:pt x="0" y="0"/>
                  </a:moveTo>
                  <a:lnTo>
                    <a:pt x="0" y="133"/>
                  </a:lnTo>
                  <a:cubicBezTo>
                    <a:pt x="167" y="100"/>
                    <a:pt x="67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8"/>
            <p:cNvSpPr/>
            <p:nvPr/>
          </p:nvSpPr>
          <p:spPr>
            <a:xfrm rot="10800000">
              <a:off x="3398300" y="931300"/>
              <a:ext cx="12525" cy="11700"/>
            </a:xfrm>
            <a:custGeom>
              <a:avLst/>
              <a:gdLst/>
              <a:ahLst/>
              <a:cxnLst/>
              <a:rect l="l" t="t" r="r" b="b"/>
              <a:pathLst>
                <a:path w="501" h="468" extrusionOk="0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8"/>
            <p:cNvSpPr/>
            <p:nvPr/>
          </p:nvSpPr>
          <p:spPr>
            <a:xfrm rot="10800000">
              <a:off x="2201625" y="8187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8"/>
            <p:cNvSpPr/>
            <p:nvPr/>
          </p:nvSpPr>
          <p:spPr>
            <a:xfrm rot="10800000">
              <a:off x="2201625" y="8187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fill="none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8"/>
            <p:cNvSpPr/>
            <p:nvPr/>
          </p:nvSpPr>
          <p:spPr>
            <a:xfrm rot="10800000">
              <a:off x="1637050" y="897950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8"/>
            <p:cNvSpPr/>
            <p:nvPr/>
          </p:nvSpPr>
          <p:spPr>
            <a:xfrm rot="10800000">
              <a:off x="4792625" y="885425"/>
              <a:ext cx="12550" cy="25050"/>
            </a:xfrm>
            <a:custGeom>
              <a:avLst/>
              <a:gdLst/>
              <a:ahLst/>
              <a:cxnLst/>
              <a:rect l="l" t="t" r="r" b="b"/>
              <a:pathLst>
                <a:path w="502" h="1002" extrusionOk="0">
                  <a:moveTo>
                    <a:pt x="501" y="468"/>
                  </a:moveTo>
                  <a:cubicBezTo>
                    <a:pt x="1" y="1"/>
                    <a:pt x="34" y="1001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8"/>
            <p:cNvSpPr/>
            <p:nvPr/>
          </p:nvSpPr>
          <p:spPr>
            <a:xfrm rot="10800000">
              <a:off x="330275" y="8921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8"/>
            <p:cNvSpPr/>
            <p:nvPr/>
          </p:nvSpPr>
          <p:spPr>
            <a:xfrm rot="10800000">
              <a:off x="4968600" y="8846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0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8"/>
            <p:cNvSpPr/>
            <p:nvPr/>
          </p:nvSpPr>
          <p:spPr>
            <a:xfrm rot="10800000">
              <a:off x="2068175" y="873750"/>
              <a:ext cx="12550" cy="7525"/>
            </a:xfrm>
            <a:custGeom>
              <a:avLst/>
              <a:gdLst/>
              <a:ahLst/>
              <a:cxnLst/>
              <a:rect l="l" t="t" r="r" b="b"/>
              <a:pathLst>
                <a:path w="502" h="301" extrusionOk="0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8"/>
            <p:cNvSpPr/>
            <p:nvPr/>
          </p:nvSpPr>
          <p:spPr>
            <a:xfrm rot="10800000">
              <a:off x="1945600" y="859575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8"/>
            <p:cNvSpPr/>
            <p:nvPr/>
          </p:nvSpPr>
          <p:spPr>
            <a:xfrm rot="10800000">
              <a:off x="1827175" y="829550"/>
              <a:ext cx="13375" cy="19200"/>
            </a:xfrm>
            <a:custGeom>
              <a:avLst/>
              <a:gdLst/>
              <a:ahLst/>
              <a:cxnLst/>
              <a:rect l="l" t="t" r="r" b="b"/>
              <a:pathLst>
                <a:path w="535" h="768" extrusionOk="0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8"/>
            <p:cNvSpPr/>
            <p:nvPr/>
          </p:nvSpPr>
          <p:spPr>
            <a:xfrm rot="10800000">
              <a:off x="486225" y="829550"/>
              <a:ext cx="16700" cy="12550"/>
            </a:xfrm>
            <a:custGeom>
              <a:avLst/>
              <a:gdLst/>
              <a:ahLst/>
              <a:cxnLst/>
              <a:rect l="l" t="t" r="r" b="b"/>
              <a:pathLst>
                <a:path w="668" h="502" extrusionOk="0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8"/>
            <p:cNvSpPr/>
            <p:nvPr/>
          </p:nvSpPr>
          <p:spPr>
            <a:xfrm rot="10800000">
              <a:off x="4971925" y="792875"/>
              <a:ext cx="36725" cy="36700"/>
            </a:xfrm>
            <a:custGeom>
              <a:avLst/>
              <a:gdLst/>
              <a:ahLst/>
              <a:cxnLst/>
              <a:rect l="l" t="t" r="r" b="b"/>
              <a:pathLst>
                <a:path w="1469" h="1468" extrusionOk="0">
                  <a:moveTo>
                    <a:pt x="1469" y="601"/>
                  </a:moveTo>
                  <a:cubicBezTo>
                    <a:pt x="868" y="0"/>
                    <a:pt x="1" y="868"/>
                    <a:pt x="568" y="1468"/>
                  </a:cubicBezTo>
                  <a:cubicBezTo>
                    <a:pt x="1068" y="1468"/>
                    <a:pt x="1435" y="1068"/>
                    <a:pt x="1469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8"/>
            <p:cNvSpPr/>
            <p:nvPr/>
          </p:nvSpPr>
          <p:spPr>
            <a:xfrm rot="10800000">
              <a:off x="3246525" y="79702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8"/>
            <p:cNvSpPr/>
            <p:nvPr/>
          </p:nvSpPr>
          <p:spPr>
            <a:xfrm rot="10800000">
              <a:off x="1959775" y="782025"/>
              <a:ext cx="18375" cy="15875"/>
            </a:xfrm>
            <a:custGeom>
              <a:avLst/>
              <a:gdLst/>
              <a:ahLst/>
              <a:cxnLst/>
              <a:rect l="l" t="t" r="r" b="b"/>
              <a:pathLst>
                <a:path w="735" h="635" extrusionOk="0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8"/>
            <p:cNvSpPr/>
            <p:nvPr/>
          </p:nvSpPr>
          <p:spPr>
            <a:xfrm rot="10800000">
              <a:off x="4920225" y="762850"/>
              <a:ext cx="16700" cy="16700"/>
            </a:xfrm>
            <a:custGeom>
              <a:avLst/>
              <a:gdLst/>
              <a:ahLst/>
              <a:cxnLst/>
              <a:rect l="l" t="t" r="r" b="b"/>
              <a:pathLst>
                <a:path w="668" h="668" extrusionOk="0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8"/>
            <p:cNvSpPr/>
            <p:nvPr/>
          </p:nvSpPr>
          <p:spPr>
            <a:xfrm rot="10800000">
              <a:off x="4920225" y="762850"/>
              <a:ext cx="16700" cy="16700"/>
            </a:xfrm>
            <a:custGeom>
              <a:avLst/>
              <a:gdLst/>
              <a:ahLst/>
              <a:cxnLst/>
              <a:rect l="l" t="t" r="r" b="b"/>
              <a:pathLst>
                <a:path w="668" h="668" fill="none" extrusionOk="0">
                  <a:moveTo>
                    <a:pt x="201" y="34"/>
                  </a:moveTo>
                  <a:cubicBezTo>
                    <a:pt x="201" y="134"/>
                    <a:pt x="167" y="234"/>
                    <a:pt x="34" y="201"/>
                  </a:cubicBezTo>
                  <a:cubicBezTo>
                    <a:pt x="1" y="568"/>
                    <a:pt x="267" y="668"/>
                    <a:pt x="634" y="634"/>
                  </a:cubicBezTo>
                  <a:cubicBezTo>
                    <a:pt x="668" y="234"/>
                    <a:pt x="568" y="1"/>
                    <a:pt x="2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8"/>
            <p:cNvSpPr/>
            <p:nvPr/>
          </p:nvSpPr>
          <p:spPr>
            <a:xfrm rot="10800000">
              <a:off x="1891400" y="772025"/>
              <a:ext cx="4175" cy="4175"/>
            </a:xfrm>
            <a:custGeom>
              <a:avLst/>
              <a:gdLst/>
              <a:ahLst/>
              <a:cxnLst/>
              <a:rect l="l" t="t" r="r" b="b"/>
              <a:pathLst>
                <a:path w="167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8"/>
            <p:cNvSpPr/>
            <p:nvPr/>
          </p:nvSpPr>
          <p:spPr>
            <a:xfrm rot="10800000">
              <a:off x="1028275" y="771175"/>
              <a:ext cx="18375" cy="10050"/>
            </a:xfrm>
            <a:custGeom>
              <a:avLst/>
              <a:gdLst/>
              <a:ahLst/>
              <a:cxnLst/>
              <a:rect l="l" t="t" r="r" b="b"/>
              <a:pathLst>
                <a:path w="735" h="402" extrusionOk="0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8"/>
            <p:cNvSpPr/>
            <p:nvPr/>
          </p:nvSpPr>
          <p:spPr>
            <a:xfrm rot="10800000">
              <a:off x="2488475" y="76035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8"/>
            <p:cNvSpPr/>
            <p:nvPr/>
          </p:nvSpPr>
          <p:spPr>
            <a:xfrm rot="10800000">
              <a:off x="1253425" y="738650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8"/>
            <p:cNvSpPr/>
            <p:nvPr/>
          </p:nvSpPr>
          <p:spPr>
            <a:xfrm rot="10800000">
              <a:off x="2512675" y="71615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8"/>
            <p:cNvSpPr/>
            <p:nvPr/>
          </p:nvSpPr>
          <p:spPr>
            <a:xfrm rot="10800000">
              <a:off x="693875" y="682775"/>
              <a:ext cx="14200" cy="24225"/>
            </a:xfrm>
            <a:custGeom>
              <a:avLst/>
              <a:gdLst/>
              <a:ahLst/>
              <a:cxnLst/>
              <a:rect l="l" t="t" r="r" b="b"/>
              <a:pathLst>
                <a:path w="568" h="969" extrusionOk="0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8"/>
            <p:cNvSpPr/>
            <p:nvPr/>
          </p:nvSpPr>
          <p:spPr>
            <a:xfrm rot="10800000">
              <a:off x="2154075" y="645250"/>
              <a:ext cx="44225" cy="45900"/>
            </a:xfrm>
            <a:custGeom>
              <a:avLst/>
              <a:gdLst/>
              <a:ahLst/>
              <a:cxnLst/>
              <a:rect l="l" t="t" r="r" b="b"/>
              <a:pathLst>
                <a:path w="1769" h="1836" extrusionOk="0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8"/>
            <p:cNvSpPr/>
            <p:nvPr/>
          </p:nvSpPr>
          <p:spPr>
            <a:xfrm rot="10800000">
              <a:off x="1414375" y="578550"/>
              <a:ext cx="50900" cy="96750"/>
            </a:xfrm>
            <a:custGeom>
              <a:avLst/>
              <a:gdLst/>
              <a:ahLst/>
              <a:cxnLst/>
              <a:rect l="l" t="t" r="r" b="b"/>
              <a:pathLst>
                <a:path w="2036" h="3870" extrusionOk="0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8"/>
            <p:cNvSpPr/>
            <p:nvPr/>
          </p:nvSpPr>
          <p:spPr>
            <a:xfrm rot="10800000">
              <a:off x="5052825" y="631925"/>
              <a:ext cx="18350" cy="29200"/>
            </a:xfrm>
            <a:custGeom>
              <a:avLst/>
              <a:gdLst/>
              <a:ahLst/>
              <a:cxnLst/>
              <a:rect l="l" t="t" r="r" b="b"/>
              <a:pathLst>
                <a:path w="734" h="1168" extrusionOk="0">
                  <a:moveTo>
                    <a:pt x="0" y="0"/>
                  </a:moveTo>
                  <a:lnTo>
                    <a:pt x="0" y="1168"/>
                  </a:lnTo>
                  <a:cubicBezTo>
                    <a:pt x="734" y="1101"/>
                    <a:pt x="734" y="67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8"/>
            <p:cNvSpPr/>
            <p:nvPr/>
          </p:nvSpPr>
          <p:spPr>
            <a:xfrm rot="10800000">
              <a:off x="2709475" y="625250"/>
              <a:ext cx="15875" cy="13350"/>
            </a:xfrm>
            <a:custGeom>
              <a:avLst/>
              <a:gdLst/>
              <a:ahLst/>
              <a:cxnLst/>
              <a:rect l="l" t="t" r="r" b="b"/>
              <a:pathLst>
                <a:path w="635" h="534" extrusionOk="0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8"/>
            <p:cNvSpPr/>
            <p:nvPr/>
          </p:nvSpPr>
          <p:spPr>
            <a:xfrm rot="10800000">
              <a:off x="1948100" y="58855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8"/>
            <p:cNvSpPr/>
            <p:nvPr/>
          </p:nvSpPr>
          <p:spPr>
            <a:xfrm rot="10800000">
              <a:off x="2239975" y="57187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8"/>
            <p:cNvSpPr/>
            <p:nvPr/>
          </p:nvSpPr>
          <p:spPr>
            <a:xfrm rot="10800000">
              <a:off x="2907950" y="56270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8"/>
            <p:cNvSpPr/>
            <p:nvPr/>
          </p:nvSpPr>
          <p:spPr>
            <a:xfrm rot="10800000">
              <a:off x="619650" y="5401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8"/>
            <p:cNvSpPr/>
            <p:nvPr/>
          </p:nvSpPr>
          <p:spPr>
            <a:xfrm rot="10800000">
              <a:off x="610475" y="541850"/>
              <a:ext cx="4200" cy="3350"/>
            </a:xfrm>
            <a:custGeom>
              <a:avLst/>
              <a:gdLst/>
              <a:ahLst/>
              <a:cxnLst/>
              <a:rect l="l" t="t" r="r" b="b"/>
              <a:pathLst>
                <a:path w="168" h="134" extrusionOk="0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8"/>
            <p:cNvSpPr/>
            <p:nvPr/>
          </p:nvSpPr>
          <p:spPr>
            <a:xfrm rot="10800000">
              <a:off x="1805500" y="510150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8"/>
            <p:cNvSpPr/>
            <p:nvPr/>
          </p:nvSpPr>
          <p:spPr>
            <a:xfrm rot="10800000">
              <a:off x="2116550" y="511825"/>
              <a:ext cx="15050" cy="13375"/>
            </a:xfrm>
            <a:custGeom>
              <a:avLst/>
              <a:gdLst/>
              <a:ahLst/>
              <a:cxnLst/>
              <a:rect l="l" t="t" r="r" b="b"/>
              <a:pathLst>
                <a:path w="602" h="535" extrusionOk="0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8"/>
            <p:cNvSpPr/>
            <p:nvPr/>
          </p:nvSpPr>
          <p:spPr>
            <a:xfrm rot="10800000">
              <a:off x="4802625" y="489300"/>
              <a:ext cx="27550" cy="26725"/>
            </a:xfrm>
            <a:custGeom>
              <a:avLst/>
              <a:gdLst/>
              <a:ahLst/>
              <a:cxnLst/>
              <a:rect l="l" t="t" r="r" b="b"/>
              <a:pathLst>
                <a:path w="1102" h="1069" extrusionOk="0">
                  <a:moveTo>
                    <a:pt x="1034" y="935"/>
                  </a:moveTo>
                  <a:cubicBezTo>
                    <a:pt x="1101" y="668"/>
                    <a:pt x="1034" y="401"/>
                    <a:pt x="901" y="201"/>
                  </a:cubicBezTo>
                  <a:cubicBezTo>
                    <a:pt x="0" y="1"/>
                    <a:pt x="367" y="1068"/>
                    <a:pt x="1034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8"/>
            <p:cNvSpPr/>
            <p:nvPr/>
          </p:nvSpPr>
          <p:spPr>
            <a:xfrm rot="10800000">
              <a:off x="1181725" y="446775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8"/>
            <p:cNvSpPr/>
            <p:nvPr/>
          </p:nvSpPr>
          <p:spPr>
            <a:xfrm rot="10800000">
              <a:off x="94275" y="446775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34"/>
                  </a:moveTo>
                  <a:cubicBezTo>
                    <a:pt x="168" y="134"/>
                    <a:pt x="1" y="1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8"/>
            <p:cNvSpPr/>
            <p:nvPr/>
          </p:nvSpPr>
          <p:spPr>
            <a:xfrm rot="10800000">
              <a:off x="4883525" y="42342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8"/>
            <p:cNvSpPr/>
            <p:nvPr/>
          </p:nvSpPr>
          <p:spPr>
            <a:xfrm rot="10800000">
              <a:off x="4787200" y="129900"/>
              <a:ext cx="100950" cy="122600"/>
            </a:xfrm>
            <a:custGeom>
              <a:avLst/>
              <a:gdLst/>
              <a:ahLst/>
              <a:cxnLst/>
              <a:rect l="l" t="t" r="r" b="b"/>
              <a:pathLst>
                <a:path w="4038" h="4904" extrusionOk="0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8"/>
            <p:cNvSpPr/>
            <p:nvPr/>
          </p:nvSpPr>
          <p:spPr>
            <a:xfrm rot="10800000">
              <a:off x="4787200" y="129900"/>
              <a:ext cx="100950" cy="122600"/>
            </a:xfrm>
            <a:custGeom>
              <a:avLst/>
              <a:gdLst/>
              <a:ahLst/>
              <a:cxnLst/>
              <a:rect l="l" t="t" r="r" b="b"/>
              <a:pathLst>
                <a:path w="4038" h="4904" fill="none" extrusionOk="0">
                  <a:moveTo>
                    <a:pt x="1902" y="1334"/>
                  </a:moveTo>
                  <a:cubicBezTo>
                    <a:pt x="1435" y="1134"/>
                    <a:pt x="1235" y="734"/>
                    <a:pt x="435" y="867"/>
                  </a:cubicBezTo>
                  <a:cubicBezTo>
                    <a:pt x="168" y="1401"/>
                    <a:pt x="535" y="1234"/>
                    <a:pt x="568" y="1768"/>
                  </a:cubicBezTo>
                  <a:cubicBezTo>
                    <a:pt x="368" y="1735"/>
                    <a:pt x="168" y="1768"/>
                    <a:pt x="1" y="1901"/>
                  </a:cubicBezTo>
                  <a:cubicBezTo>
                    <a:pt x="401" y="4904"/>
                    <a:pt x="4037" y="2402"/>
                    <a:pt x="2636" y="434"/>
                  </a:cubicBezTo>
                  <a:cubicBezTo>
                    <a:pt x="2169" y="500"/>
                    <a:pt x="2236" y="33"/>
                    <a:pt x="1902" y="0"/>
                  </a:cubicBezTo>
                  <a:cubicBezTo>
                    <a:pt x="1602" y="167"/>
                    <a:pt x="2136" y="1201"/>
                    <a:pt x="1902" y="13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8"/>
            <p:cNvSpPr/>
            <p:nvPr/>
          </p:nvSpPr>
          <p:spPr>
            <a:xfrm rot="10800000">
              <a:off x="1772150" y="423425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8"/>
            <p:cNvSpPr/>
            <p:nvPr/>
          </p:nvSpPr>
          <p:spPr>
            <a:xfrm rot="10800000">
              <a:off x="109275" y="424275"/>
              <a:ext cx="4200" cy="4175"/>
            </a:xfrm>
            <a:custGeom>
              <a:avLst/>
              <a:gdLst/>
              <a:ahLst/>
              <a:cxnLst/>
              <a:rect l="l" t="t" r="r" b="b"/>
              <a:pathLst>
                <a:path w="168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8"/>
            <p:cNvSpPr/>
            <p:nvPr/>
          </p:nvSpPr>
          <p:spPr>
            <a:xfrm rot="10800000">
              <a:off x="1425225" y="403425"/>
              <a:ext cx="23375" cy="24200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8"/>
            <p:cNvSpPr/>
            <p:nvPr/>
          </p:nvSpPr>
          <p:spPr>
            <a:xfrm rot="10800000">
              <a:off x="111800" y="397575"/>
              <a:ext cx="29200" cy="35050"/>
            </a:xfrm>
            <a:custGeom>
              <a:avLst/>
              <a:gdLst/>
              <a:ahLst/>
              <a:cxnLst/>
              <a:rect l="l" t="t" r="r" b="b"/>
              <a:pathLst>
                <a:path w="1168" h="1402" extrusionOk="0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8"/>
            <p:cNvSpPr/>
            <p:nvPr/>
          </p:nvSpPr>
          <p:spPr>
            <a:xfrm rot="10800000">
              <a:off x="2131575" y="389250"/>
              <a:ext cx="18350" cy="33375"/>
            </a:xfrm>
            <a:custGeom>
              <a:avLst/>
              <a:gdLst/>
              <a:ahLst/>
              <a:cxnLst/>
              <a:rect l="l" t="t" r="r" b="b"/>
              <a:pathLst>
                <a:path w="734" h="1335" extrusionOk="0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8"/>
            <p:cNvSpPr/>
            <p:nvPr/>
          </p:nvSpPr>
          <p:spPr>
            <a:xfrm rot="10800000">
              <a:off x="2600225" y="3909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8"/>
            <p:cNvSpPr/>
            <p:nvPr/>
          </p:nvSpPr>
          <p:spPr>
            <a:xfrm rot="10800000">
              <a:off x="115125" y="383400"/>
              <a:ext cx="16700" cy="18375"/>
            </a:xfrm>
            <a:custGeom>
              <a:avLst/>
              <a:gdLst/>
              <a:ahLst/>
              <a:cxnLst/>
              <a:rect l="l" t="t" r="r" b="b"/>
              <a:pathLst>
                <a:path w="668" h="735" extrusionOk="0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8"/>
            <p:cNvSpPr/>
            <p:nvPr/>
          </p:nvSpPr>
          <p:spPr>
            <a:xfrm rot="10800000">
              <a:off x="567125" y="362550"/>
              <a:ext cx="3350" cy="4200"/>
            </a:xfrm>
            <a:custGeom>
              <a:avLst/>
              <a:gdLst/>
              <a:ahLst/>
              <a:cxnLst/>
              <a:rect l="l" t="t" r="r" b="b"/>
              <a:pathLst>
                <a:path w="134" h="168" extrusionOk="0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8"/>
            <p:cNvSpPr/>
            <p:nvPr/>
          </p:nvSpPr>
          <p:spPr>
            <a:xfrm rot="10800000">
              <a:off x="4881450" y="142400"/>
              <a:ext cx="25025" cy="22550"/>
            </a:xfrm>
            <a:custGeom>
              <a:avLst/>
              <a:gdLst/>
              <a:ahLst/>
              <a:cxnLst/>
              <a:rect l="l" t="t" r="r" b="b"/>
              <a:pathLst>
                <a:path w="1001" h="902" extrusionOk="0">
                  <a:moveTo>
                    <a:pt x="867" y="734"/>
                  </a:moveTo>
                  <a:cubicBezTo>
                    <a:pt x="1001" y="167"/>
                    <a:pt x="567" y="167"/>
                    <a:pt x="267" y="1"/>
                  </a:cubicBezTo>
                  <a:cubicBezTo>
                    <a:pt x="0" y="301"/>
                    <a:pt x="234" y="901"/>
                    <a:pt x="867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8"/>
            <p:cNvSpPr/>
            <p:nvPr/>
          </p:nvSpPr>
          <p:spPr>
            <a:xfrm rot="10800000">
              <a:off x="76350" y="125725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8" y="68"/>
                  </a:moveTo>
                  <a:cubicBezTo>
                    <a:pt x="168" y="134"/>
                    <a:pt x="1" y="1"/>
                    <a:pt x="68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8"/>
            <p:cNvSpPr/>
            <p:nvPr/>
          </p:nvSpPr>
          <p:spPr>
            <a:xfrm rot="10800000">
              <a:off x="2262075" y="118225"/>
              <a:ext cx="3350" cy="4200"/>
            </a:xfrm>
            <a:custGeom>
              <a:avLst/>
              <a:gdLst/>
              <a:ahLst/>
              <a:cxnLst/>
              <a:rect l="l" t="t" r="r" b="b"/>
              <a:pathLst>
                <a:path w="134" h="168" extrusionOk="0">
                  <a:moveTo>
                    <a:pt x="67" y="67"/>
                  </a:moveTo>
                  <a:cubicBezTo>
                    <a:pt x="134" y="168"/>
                    <a:pt x="0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8"/>
            <p:cNvSpPr/>
            <p:nvPr/>
          </p:nvSpPr>
          <p:spPr>
            <a:xfrm rot="10800000">
              <a:off x="4547875" y="105725"/>
              <a:ext cx="19200" cy="15850"/>
            </a:xfrm>
            <a:custGeom>
              <a:avLst/>
              <a:gdLst/>
              <a:ahLst/>
              <a:cxnLst/>
              <a:rect l="l" t="t" r="r" b="b"/>
              <a:pathLst>
                <a:path w="768" h="634" extrusionOk="0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8"/>
            <p:cNvSpPr/>
            <p:nvPr/>
          </p:nvSpPr>
          <p:spPr>
            <a:xfrm rot="10800000">
              <a:off x="4547875" y="105725"/>
              <a:ext cx="19200" cy="15850"/>
            </a:xfrm>
            <a:custGeom>
              <a:avLst/>
              <a:gdLst/>
              <a:ahLst/>
              <a:cxnLst/>
              <a:rect l="l" t="t" r="r" b="b"/>
              <a:pathLst>
                <a:path w="768" h="634" fill="none" extrusionOk="0">
                  <a:moveTo>
                    <a:pt x="768" y="200"/>
                  </a:moveTo>
                  <a:cubicBezTo>
                    <a:pt x="567" y="33"/>
                    <a:pt x="301" y="0"/>
                    <a:pt x="67" y="33"/>
                  </a:cubicBezTo>
                  <a:cubicBezTo>
                    <a:pt x="0" y="500"/>
                    <a:pt x="768" y="634"/>
                    <a:pt x="768" y="2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8"/>
            <p:cNvSpPr/>
            <p:nvPr/>
          </p:nvSpPr>
          <p:spPr>
            <a:xfrm rot="10800000">
              <a:off x="4815575" y="97375"/>
              <a:ext cx="25" cy="1700"/>
            </a:xfrm>
            <a:custGeom>
              <a:avLst/>
              <a:gdLst/>
              <a:ahLst/>
              <a:cxnLst/>
              <a:rect l="l" t="t" r="r" b="b"/>
              <a:pathLst>
                <a:path w="1" h="68" extrusionOk="0">
                  <a:moveTo>
                    <a:pt x="1" y="67"/>
                  </a:moveTo>
                  <a:lnTo>
                    <a:pt x="1" y="1"/>
                  </a:lnTo>
                  <a:lnTo>
                    <a:pt x="1" y="34"/>
                  </a:lnTo>
                  <a:cubicBezTo>
                    <a:pt x="1" y="34"/>
                    <a:pt x="1" y="67"/>
                    <a:pt x="1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8"/>
            <p:cNvSpPr/>
            <p:nvPr/>
          </p:nvSpPr>
          <p:spPr>
            <a:xfrm rot="10800000">
              <a:off x="4815575" y="94050"/>
              <a:ext cx="25" cy="3350"/>
            </a:xfrm>
            <a:custGeom>
              <a:avLst/>
              <a:gdLst/>
              <a:ahLst/>
              <a:cxnLst/>
              <a:rect l="l" t="t" r="r" b="b"/>
              <a:pathLst>
                <a:path w="1" h="134" extrusionOk="0">
                  <a:moveTo>
                    <a:pt x="1" y="0"/>
                  </a:moveTo>
                  <a:lnTo>
                    <a:pt x="1" y="1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8"/>
            <p:cNvSpPr/>
            <p:nvPr/>
          </p:nvSpPr>
          <p:spPr>
            <a:xfrm rot="10800000">
              <a:off x="4815575" y="91550"/>
              <a:ext cx="25" cy="850"/>
            </a:xfrm>
            <a:custGeom>
              <a:avLst/>
              <a:gdLst/>
              <a:ahLst/>
              <a:cxnLst/>
              <a:rect l="l" t="t" r="r" b="b"/>
              <a:pathLst>
                <a:path w="1" h="34" extrusionOk="0">
                  <a:moveTo>
                    <a:pt x="1" y="1"/>
                  </a:moveTo>
                  <a:cubicBezTo>
                    <a:pt x="1" y="34"/>
                    <a:pt x="1" y="34"/>
                    <a:pt x="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8"/>
            <p:cNvSpPr/>
            <p:nvPr/>
          </p:nvSpPr>
          <p:spPr>
            <a:xfrm rot="10800000">
              <a:off x="4814725" y="99050"/>
              <a:ext cx="25" cy="1675"/>
            </a:xfrm>
            <a:custGeom>
              <a:avLst/>
              <a:gdLst/>
              <a:ahLst/>
              <a:cxnLst/>
              <a:rect l="l" t="t" r="r" b="b"/>
              <a:pathLst>
                <a:path w="1" h="67" extrusionOk="0">
                  <a:moveTo>
                    <a:pt x="0" y="0"/>
                  </a:moveTo>
                  <a:lnTo>
                    <a:pt x="0" y="67"/>
                  </a:lnTo>
                  <a:cubicBezTo>
                    <a:pt x="0" y="3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8"/>
            <p:cNvSpPr/>
            <p:nvPr/>
          </p:nvSpPr>
          <p:spPr>
            <a:xfrm rot="10800000">
              <a:off x="4814725" y="1007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0" y="34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8"/>
            <p:cNvSpPr/>
            <p:nvPr/>
          </p:nvSpPr>
          <p:spPr>
            <a:xfrm rot="10800000">
              <a:off x="4803900" y="100700"/>
              <a:ext cx="25" cy="875"/>
            </a:xfrm>
            <a:custGeom>
              <a:avLst/>
              <a:gdLst/>
              <a:ahLst/>
              <a:cxnLst/>
              <a:rect l="l" t="t" r="r" b="b"/>
              <a:pathLst>
                <a:path w="1" h="35" extrusionOk="0">
                  <a:moveTo>
                    <a:pt x="1" y="34"/>
                  </a:moveTo>
                  <a:cubicBezTo>
                    <a:pt x="1" y="1"/>
                    <a:pt x="1" y="1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8"/>
            <p:cNvSpPr/>
            <p:nvPr/>
          </p:nvSpPr>
          <p:spPr>
            <a:xfrm rot="10800000">
              <a:off x="4803900" y="91550"/>
              <a:ext cx="1675" cy="7525"/>
            </a:xfrm>
            <a:custGeom>
              <a:avLst/>
              <a:gdLst/>
              <a:ahLst/>
              <a:cxnLst/>
              <a:rect l="l" t="t" r="r" b="b"/>
              <a:pathLst>
                <a:path w="67" h="301" extrusionOk="0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8"/>
            <p:cNvSpPr/>
            <p:nvPr/>
          </p:nvSpPr>
          <p:spPr>
            <a:xfrm rot="10800000">
              <a:off x="4803900" y="91550"/>
              <a:ext cx="1675" cy="7525"/>
            </a:xfrm>
            <a:custGeom>
              <a:avLst/>
              <a:gdLst/>
              <a:ahLst/>
              <a:cxnLst/>
              <a:rect l="l" t="t" r="r" b="b"/>
              <a:pathLst>
                <a:path w="67" h="301" fill="none" extrusionOk="0">
                  <a:moveTo>
                    <a:pt x="67" y="1"/>
                  </a:moveTo>
                  <a:cubicBezTo>
                    <a:pt x="67" y="67"/>
                    <a:pt x="0" y="201"/>
                    <a:pt x="0" y="301"/>
                  </a:cubicBezTo>
                  <a:lnTo>
                    <a:pt x="67" y="34"/>
                  </a:lnTo>
                  <a:lnTo>
                    <a:pt x="67" y="1"/>
                  </a:ln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8"/>
            <p:cNvSpPr/>
            <p:nvPr/>
          </p:nvSpPr>
          <p:spPr>
            <a:xfrm rot="10800000">
              <a:off x="118875" y="732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8"/>
            <p:cNvSpPr/>
            <p:nvPr/>
          </p:nvSpPr>
          <p:spPr>
            <a:xfrm rot="10800000">
              <a:off x="118875" y="732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fill="none" extrusionOk="0">
                  <a:moveTo>
                    <a:pt x="434" y="568"/>
                  </a:moveTo>
                  <a:cubicBezTo>
                    <a:pt x="434" y="434"/>
                    <a:pt x="500" y="268"/>
                    <a:pt x="600" y="134"/>
                  </a:cubicBezTo>
                  <a:cubicBezTo>
                    <a:pt x="434" y="134"/>
                    <a:pt x="400" y="34"/>
                    <a:pt x="300" y="1"/>
                  </a:cubicBezTo>
                  <a:cubicBezTo>
                    <a:pt x="300" y="168"/>
                    <a:pt x="33" y="134"/>
                    <a:pt x="0" y="268"/>
                  </a:cubicBezTo>
                  <a:cubicBezTo>
                    <a:pt x="300" y="234"/>
                    <a:pt x="300" y="501"/>
                    <a:pt x="4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8"/>
            <p:cNvSpPr/>
            <p:nvPr/>
          </p:nvSpPr>
          <p:spPr>
            <a:xfrm rot="10800000">
              <a:off x="4534525" y="57350"/>
              <a:ext cx="24225" cy="26700"/>
            </a:xfrm>
            <a:custGeom>
              <a:avLst/>
              <a:gdLst/>
              <a:ahLst/>
              <a:cxnLst/>
              <a:rect l="l" t="t" r="r" b="b"/>
              <a:pathLst>
                <a:path w="969" h="1068" extrusionOk="0">
                  <a:moveTo>
                    <a:pt x="1" y="0"/>
                  </a:moveTo>
                  <a:cubicBezTo>
                    <a:pt x="1" y="1068"/>
                    <a:pt x="968" y="167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8"/>
            <p:cNvSpPr/>
            <p:nvPr/>
          </p:nvSpPr>
          <p:spPr>
            <a:xfrm rot="10800000">
              <a:off x="4079200" y="-72750"/>
              <a:ext cx="128450" cy="187675"/>
            </a:xfrm>
            <a:custGeom>
              <a:avLst/>
              <a:gdLst/>
              <a:ahLst/>
              <a:cxnLst/>
              <a:rect l="l" t="t" r="r" b="b"/>
              <a:pathLst>
                <a:path w="5138" h="7507" extrusionOk="0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8"/>
            <p:cNvSpPr/>
            <p:nvPr/>
          </p:nvSpPr>
          <p:spPr>
            <a:xfrm rot="10800000">
              <a:off x="4079200" y="-72750"/>
              <a:ext cx="128450" cy="187675"/>
            </a:xfrm>
            <a:custGeom>
              <a:avLst/>
              <a:gdLst/>
              <a:ahLst/>
              <a:cxnLst/>
              <a:rect l="l" t="t" r="r" b="b"/>
              <a:pathLst>
                <a:path w="5138" h="7507" fill="none" extrusionOk="0">
                  <a:moveTo>
                    <a:pt x="1601" y="6072"/>
                  </a:moveTo>
                  <a:cubicBezTo>
                    <a:pt x="1635" y="7506"/>
                    <a:pt x="3970" y="6906"/>
                    <a:pt x="3936" y="5772"/>
                  </a:cubicBezTo>
                  <a:cubicBezTo>
                    <a:pt x="3903" y="5371"/>
                    <a:pt x="3403" y="5438"/>
                    <a:pt x="3236" y="5205"/>
                  </a:cubicBezTo>
                  <a:cubicBezTo>
                    <a:pt x="3469" y="3804"/>
                    <a:pt x="4837" y="3036"/>
                    <a:pt x="4403" y="2136"/>
                  </a:cubicBezTo>
                  <a:cubicBezTo>
                    <a:pt x="4837" y="2036"/>
                    <a:pt x="4770" y="2636"/>
                    <a:pt x="5137" y="2269"/>
                  </a:cubicBezTo>
                  <a:cubicBezTo>
                    <a:pt x="2936" y="1"/>
                    <a:pt x="0" y="4337"/>
                    <a:pt x="1601" y="60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8"/>
            <p:cNvSpPr/>
            <p:nvPr/>
          </p:nvSpPr>
          <p:spPr>
            <a:xfrm rot="10800000">
              <a:off x="178075" y="5067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8"/>
            <p:cNvSpPr/>
            <p:nvPr/>
          </p:nvSpPr>
          <p:spPr>
            <a:xfrm rot="10800000">
              <a:off x="4790550" y="36500"/>
              <a:ext cx="27550" cy="18375"/>
            </a:xfrm>
            <a:custGeom>
              <a:avLst/>
              <a:gdLst/>
              <a:ahLst/>
              <a:cxnLst/>
              <a:rect l="l" t="t" r="r" b="b"/>
              <a:pathLst>
                <a:path w="1102" h="735" extrusionOk="0">
                  <a:moveTo>
                    <a:pt x="701" y="735"/>
                  </a:moveTo>
                  <a:cubicBezTo>
                    <a:pt x="1102" y="1"/>
                    <a:pt x="1" y="368"/>
                    <a:pt x="701" y="7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8"/>
            <p:cNvSpPr/>
            <p:nvPr/>
          </p:nvSpPr>
          <p:spPr>
            <a:xfrm rot="10800000">
              <a:off x="71350" y="13150"/>
              <a:ext cx="25875" cy="30050"/>
            </a:xfrm>
            <a:custGeom>
              <a:avLst/>
              <a:gdLst/>
              <a:ahLst/>
              <a:cxnLst/>
              <a:rect l="l" t="t" r="r" b="b"/>
              <a:pathLst>
                <a:path w="1035" h="1202" extrusionOk="0">
                  <a:moveTo>
                    <a:pt x="1035" y="868"/>
                  </a:moveTo>
                  <a:cubicBezTo>
                    <a:pt x="901" y="368"/>
                    <a:pt x="401" y="234"/>
                    <a:pt x="1" y="1"/>
                  </a:cubicBezTo>
                  <a:lnTo>
                    <a:pt x="1" y="735"/>
                  </a:lnTo>
                  <a:cubicBezTo>
                    <a:pt x="534" y="601"/>
                    <a:pt x="668" y="1202"/>
                    <a:pt x="1035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8"/>
            <p:cNvSpPr/>
            <p:nvPr/>
          </p:nvSpPr>
          <p:spPr>
            <a:xfrm rot="10800000">
              <a:off x="4969000" y="16475"/>
              <a:ext cx="20050" cy="13375"/>
            </a:xfrm>
            <a:custGeom>
              <a:avLst/>
              <a:gdLst/>
              <a:ahLst/>
              <a:cxnLst/>
              <a:rect l="l" t="t" r="r" b="b"/>
              <a:pathLst>
                <a:path w="802" h="535" extrusionOk="0">
                  <a:moveTo>
                    <a:pt x="801" y="34"/>
                  </a:moveTo>
                  <a:cubicBezTo>
                    <a:pt x="401" y="0"/>
                    <a:pt x="1" y="34"/>
                    <a:pt x="67" y="467"/>
                  </a:cubicBezTo>
                  <a:cubicBezTo>
                    <a:pt x="534" y="534"/>
                    <a:pt x="668" y="301"/>
                    <a:pt x="8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8"/>
            <p:cNvSpPr/>
            <p:nvPr/>
          </p:nvSpPr>
          <p:spPr>
            <a:xfrm rot="10800000">
              <a:off x="3021775" y="21500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8"/>
            <p:cNvSpPr/>
            <p:nvPr/>
          </p:nvSpPr>
          <p:spPr>
            <a:xfrm rot="10800000">
              <a:off x="69675" y="-11025"/>
              <a:ext cx="5025" cy="36700"/>
            </a:xfrm>
            <a:custGeom>
              <a:avLst/>
              <a:gdLst/>
              <a:ahLst/>
              <a:cxnLst/>
              <a:rect l="l" t="t" r="r" b="b"/>
              <a:pathLst>
                <a:path w="201" h="1468" extrusionOk="0">
                  <a:moveTo>
                    <a:pt x="134" y="601"/>
                  </a:moveTo>
                  <a:cubicBezTo>
                    <a:pt x="201" y="0"/>
                    <a:pt x="0" y="1468"/>
                    <a:pt x="1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8"/>
            <p:cNvSpPr/>
            <p:nvPr/>
          </p:nvSpPr>
          <p:spPr>
            <a:xfrm rot="10800000">
              <a:off x="4836400" y="3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8"/>
            <p:cNvSpPr/>
            <p:nvPr/>
          </p:nvSpPr>
          <p:spPr>
            <a:xfrm rot="10800000">
              <a:off x="58000" y="-21050"/>
              <a:ext cx="10025" cy="21725"/>
            </a:xfrm>
            <a:custGeom>
              <a:avLst/>
              <a:gdLst/>
              <a:ahLst/>
              <a:cxnLst/>
              <a:rect l="l" t="t" r="r" b="b"/>
              <a:pathLst>
                <a:path w="401" h="869" extrusionOk="0">
                  <a:moveTo>
                    <a:pt x="134" y="34"/>
                  </a:moveTo>
                  <a:cubicBezTo>
                    <a:pt x="167" y="234"/>
                    <a:pt x="134" y="468"/>
                    <a:pt x="0" y="635"/>
                  </a:cubicBezTo>
                  <a:cubicBezTo>
                    <a:pt x="401" y="868"/>
                    <a:pt x="401" y="1"/>
                    <a:pt x="1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8"/>
            <p:cNvSpPr/>
            <p:nvPr/>
          </p:nvSpPr>
          <p:spPr>
            <a:xfrm rot="10800000">
              <a:off x="3098500" y="-27725"/>
              <a:ext cx="18375" cy="20050"/>
            </a:xfrm>
            <a:custGeom>
              <a:avLst/>
              <a:gdLst/>
              <a:ahLst/>
              <a:cxnLst/>
              <a:rect l="l" t="t" r="r" b="b"/>
              <a:pathLst>
                <a:path w="735" h="802" extrusionOk="0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8"/>
            <p:cNvSpPr/>
            <p:nvPr/>
          </p:nvSpPr>
          <p:spPr>
            <a:xfrm rot="10800000">
              <a:off x="3098500" y="-27725"/>
              <a:ext cx="18375" cy="20050"/>
            </a:xfrm>
            <a:custGeom>
              <a:avLst/>
              <a:gdLst/>
              <a:ahLst/>
              <a:cxnLst/>
              <a:rect l="l" t="t" r="r" b="b"/>
              <a:pathLst>
                <a:path w="735" h="802" fill="none" extrusionOk="0">
                  <a:moveTo>
                    <a:pt x="0" y="301"/>
                  </a:moveTo>
                  <a:cubicBezTo>
                    <a:pt x="467" y="234"/>
                    <a:pt x="401" y="801"/>
                    <a:pt x="734" y="434"/>
                  </a:cubicBezTo>
                  <a:lnTo>
                    <a:pt x="734" y="34"/>
                  </a:lnTo>
                  <a:cubicBezTo>
                    <a:pt x="367" y="0"/>
                    <a:pt x="34" y="0"/>
                    <a:pt x="0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8"/>
            <p:cNvSpPr/>
            <p:nvPr/>
          </p:nvSpPr>
          <p:spPr>
            <a:xfrm rot="10800000">
              <a:off x="4745525" y="-1855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8"/>
            <p:cNvSpPr/>
            <p:nvPr/>
          </p:nvSpPr>
          <p:spPr>
            <a:xfrm rot="10800000">
              <a:off x="1823425" y="-31050"/>
              <a:ext cx="20050" cy="20050"/>
            </a:xfrm>
            <a:custGeom>
              <a:avLst/>
              <a:gdLst/>
              <a:ahLst/>
              <a:cxnLst/>
              <a:rect l="l" t="t" r="r" b="b"/>
              <a:pathLst>
                <a:path w="802" h="802" extrusionOk="0">
                  <a:moveTo>
                    <a:pt x="301" y="1"/>
                  </a:moveTo>
                  <a:cubicBezTo>
                    <a:pt x="268" y="134"/>
                    <a:pt x="168" y="168"/>
                    <a:pt x="1" y="168"/>
                  </a:cubicBezTo>
                  <a:cubicBezTo>
                    <a:pt x="68" y="435"/>
                    <a:pt x="68" y="801"/>
                    <a:pt x="434" y="735"/>
                  </a:cubicBezTo>
                  <a:cubicBezTo>
                    <a:pt x="368" y="268"/>
                    <a:pt x="801" y="134"/>
                    <a:pt x="3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8"/>
            <p:cNvSpPr/>
            <p:nvPr/>
          </p:nvSpPr>
          <p:spPr>
            <a:xfrm rot="10800000">
              <a:off x="4826400" y="-81075"/>
              <a:ext cx="40050" cy="36700"/>
            </a:xfrm>
            <a:custGeom>
              <a:avLst/>
              <a:gdLst/>
              <a:ahLst/>
              <a:cxnLst/>
              <a:rect l="l" t="t" r="r" b="b"/>
              <a:pathLst>
                <a:path w="1602" h="1468" extrusionOk="0">
                  <a:moveTo>
                    <a:pt x="0" y="1168"/>
                  </a:moveTo>
                  <a:cubicBezTo>
                    <a:pt x="701" y="1101"/>
                    <a:pt x="1068" y="1468"/>
                    <a:pt x="1601" y="1168"/>
                  </a:cubicBezTo>
                  <a:cubicBezTo>
                    <a:pt x="1501" y="667"/>
                    <a:pt x="1468" y="134"/>
                    <a:pt x="1034" y="0"/>
                  </a:cubicBezTo>
                  <a:cubicBezTo>
                    <a:pt x="1301" y="1334"/>
                    <a:pt x="100" y="300"/>
                    <a:pt x="0" y="1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8"/>
            <p:cNvSpPr/>
            <p:nvPr/>
          </p:nvSpPr>
          <p:spPr>
            <a:xfrm rot="10800000">
              <a:off x="4257675" y="-87750"/>
              <a:ext cx="25025" cy="35875"/>
            </a:xfrm>
            <a:custGeom>
              <a:avLst/>
              <a:gdLst/>
              <a:ahLst/>
              <a:cxnLst/>
              <a:rect l="l" t="t" r="r" b="b"/>
              <a:pathLst>
                <a:path w="1001" h="1435" extrusionOk="0">
                  <a:moveTo>
                    <a:pt x="67" y="0"/>
                  </a:moveTo>
                  <a:cubicBezTo>
                    <a:pt x="0" y="834"/>
                    <a:pt x="300" y="1335"/>
                    <a:pt x="968" y="1435"/>
                  </a:cubicBezTo>
                  <a:cubicBezTo>
                    <a:pt x="834" y="801"/>
                    <a:pt x="1001" y="100"/>
                    <a:pt x="67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8"/>
            <p:cNvSpPr/>
            <p:nvPr/>
          </p:nvSpPr>
          <p:spPr>
            <a:xfrm rot="10800000">
              <a:off x="2432200" y="-67750"/>
              <a:ext cx="15025" cy="13375"/>
            </a:xfrm>
            <a:custGeom>
              <a:avLst/>
              <a:gdLst/>
              <a:ahLst/>
              <a:cxnLst/>
              <a:rect l="l" t="t" r="r" b="b"/>
              <a:pathLst>
                <a:path w="601" h="535" extrusionOk="0">
                  <a:moveTo>
                    <a:pt x="0" y="334"/>
                  </a:moveTo>
                  <a:cubicBezTo>
                    <a:pt x="200" y="501"/>
                    <a:pt x="534" y="534"/>
                    <a:pt x="601" y="167"/>
                  </a:cubicBezTo>
                  <a:cubicBezTo>
                    <a:pt x="401" y="0"/>
                    <a:pt x="34" y="0"/>
                    <a:pt x="0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8"/>
            <p:cNvSpPr/>
            <p:nvPr/>
          </p:nvSpPr>
          <p:spPr>
            <a:xfrm rot="10800000">
              <a:off x="5013200" y="54850"/>
              <a:ext cx="21700" cy="40050"/>
            </a:xfrm>
            <a:custGeom>
              <a:avLst/>
              <a:gdLst/>
              <a:ahLst/>
              <a:cxnLst/>
              <a:rect l="l" t="t" r="r" b="b"/>
              <a:pathLst>
                <a:path w="868" h="1602" extrusionOk="0">
                  <a:moveTo>
                    <a:pt x="867" y="868"/>
                  </a:moveTo>
                  <a:cubicBezTo>
                    <a:pt x="467" y="868"/>
                    <a:pt x="734" y="1"/>
                    <a:pt x="0" y="134"/>
                  </a:cubicBezTo>
                  <a:lnTo>
                    <a:pt x="0" y="1602"/>
                  </a:lnTo>
                  <a:cubicBezTo>
                    <a:pt x="367" y="801"/>
                    <a:pt x="367" y="1268"/>
                    <a:pt x="867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8"/>
            <p:cNvSpPr/>
            <p:nvPr/>
          </p:nvSpPr>
          <p:spPr>
            <a:xfrm rot="10800000">
              <a:off x="5004875" y="94875"/>
              <a:ext cx="30025" cy="41725"/>
            </a:xfrm>
            <a:custGeom>
              <a:avLst/>
              <a:gdLst/>
              <a:ahLst/>
              <a:cxnLst/>
              <a:rect l="l" t="t" r="r" b="b"/>
              <a:pathLst>
                <a:path w="1201" h="1669" extrusionOk="0">
                  <a:moveTo>
                    <a:pt x="300" y="1068"/>
                  </a:moveTo>
                  <a:cubicBezTo>
                    <a:pt x="734" y="1168"/>
                    <a:pt x="167" y="1402"/>
                    <a:pt x="300" y="1669"/>
                  </a:cubicBezTo>
                  <a:cubicBezTo>
                    <a:pt x="1201" y="1368"/>
                    <a:pt x="434" y="1101"/>
                    <a:pt x="1168" y="801"/>
                  </a:cubicBezTo>
                  <a:cubicBezTo>
                    <a:pt x="1001" y="301"/>
                    <a:pt x="500" y="1"/>
                    <a:pt x="0" y="67"/>
                  </a:cubicBezTo>
                  <a:lnTo>
                    <a:pt x="0" y="1368"/>
                  </a:lnTo>
                  <a:cubicBezTo>
                    <a:pt x="267" y="1435"/>
                    <a:pt x="267" y="1268"/>
                    <a:pt x="300" y="10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8"/>
            <p:cNvSpPr/>
            <p:nvPr/>
          </p:nvSpPr>
          <p:spPr>
            <a:xfrm rot="10800000">
              <a:off x="4993600" y="1027200"/>
              <a:ext cx="77575" cy="70900"/>
            </a:xfrm>
            <a:custGeom>
              <a:avLst/>
              <a:gdLst/>
              <a:ahLst/>
              <a:cxnLst/>
              <a:rect l="l" t="t" r="r" b="b"/>
              <a:pathLst>
                <a:path w="3103" h="2836" extrusionOk="0">
                  <a:moveTo>
                    <a:pt x="734" y="2836"/>
                  </a:moveTo>
                  <a:cubicBezTo>
                    <a:pt x="1067" y="2535"/>
                    <a:pt x="1368" y="2202"/>
                    <a:pt x="1601" y="1802"/>
                  </a:cubicBezTo>
                  <a:cubicBezTo>
                    <a:pt x="2035" y="1835"/>
                    <a:pt x="2235" y="2068"/>
                    <a:pt x="2635" y="2102"/>
                  </a:cubicBezTo>
                  <a:cubicBezTo>
                    <a:pt x="3102" y="1601"/>
                    <a:pt x="1601" y="1868"/>
                    <a:pt x="1768" y="1234"/>
                  </a:cubicBezTo>
                  <a:cubicBezTo>
                    <a:pt x="2335" y="667"/>
                    <a:pt x="2268" y="968"/>
                    <a:pt x="2635" y="1234"/>
                  </a:cubicBezTo>
                  <a:cubicBezTo>
                    <a:pt x="2468" y="0"/>
                    <a:pt x="500" y="767"/>
                    <a:pt x="0" y="1501"/>
                  </a:cubicBezTo>
                  <a:lnTo>
                    <a:pt x="0" y="2402"/>
                  </a:lnTo>
                  <a:cubicBezTo>
                    <a:pt x="234" y="2569"/>
                    <a:pt x="600" y="2569"/>
                    <a:pt x="734" y="2836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8"/>
            <p:cNvSpPr/>
            <p:nvPr/>
          </p:nvSpPr>
          <p:spPr>
            <a:xfrm rot="10800000">
              <a:off x="1506125" y="1313225"/>
              <a:ext cx="21700" cy="21725"/>
            </a:xfrm>
            <a:custGeom>
              <a:avLst/>
              <a:gdLst/>
              <a:ahLst/>
              <a:cxnLst/>
              <a:rect l="l" t="t" r="r" b="b"/>
              <a:pathLst>
                <a:path w="868" h="869" extrusionOk="0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8"/>
            <p:cNvSpPr/>
            <p:nvPr/>
          </p:nvSpPr>
          <p:spPr>
            <a:xfrm rot="10800000">
              <a:off x="1655400" y="1224000"/>
              <a:ext cx="30025" cy="24225"/>
            </a:xfrm>
            <a:custGeom>
              <a:avLst/>
              <a:gdLst/>
              <a:ahLst/>
              <a:cxnLst/>
              <a:rect l="l" t="t" r="r" b="b"/>
              <a:pathLst>
                <a:path w="1201" h="969" extrusionOk="0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8"/>
            <p:cNvSpPr/>
            <p:nvPr/>
          </p:nvSpPr>
          <p:spPr>
            <a:xfrm rot="10800000">
              <a:off x="53425" y="1111425"/>
              <a:ext cx="38375" cy="32550"/>
            </a:xfrm>
            <a:custGeom>
              <a:avLst/>
              <a:gdLst/>
              <a:ahLst/>
              <a:cxnLst/>
              <a:rect l="l" t="t" r="r" b="b"/>
              <a:pathLst>
                <a:path w="1535" h="1302" extrusionOk="0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8"/>
            <p:cNvSpPr/>
            <p:nvPr/>
          </p:nvSpPr>
          <p:spPr>
            <a:xfrm rot="10800000">
              <a:off x="3595950" y="1027200"/>
              <a:ext cx="70075" cy="70075"/>
            </a:xfrm>
            <a:custGeom>
              <a:avLst/>
              <a:gdLst/>
              <a:ahLst/>
              <a:cxnLst/>
              <a:rect l="l" t="t" r="r" b="b"/>
              <a:pathLst>
                <a:path w="2803" h="2803" extrusionOk="0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8"/>
            <p:cNvSpPr/>
            <p:nvPr/>
          </p:nvSpPr>
          <p:spPr>
            <a:xfrm rot="10800000">
              <a:off x="5052825" y="1002175"/>
              <a:ext cx="20875" cy="20875"/>
            </a:xfrm>
            <a:custGeom>
              <a:avLst/>
              <a:gdLst/>
              <a:ahLst/>
              <a:cxnLst/>
              <a:rect l="l" t="t" r="r" b="b"/>
              <a:pathLst>
                <a:path w="835" h="835" extrusionOk="0">
                  <a:moveTo>
                    <a:pt x="401" y="401"/>
                  </a:moveTo>
                  <a:cubicBezTo>
                    <a:pt x="1" y="834"/>
                    <a:pt x="835" y="0"/>
                    <a:pt x="4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8"/>
            <p:cNvSpPr/>
            <p:nvPr/>
          </p:nvSpPr>
          <p:spPr>
            <a:xfrm rot="10800000">
              <a:off x="1029950" y="902950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8"/>
            <p:cNvSpPr/>
            <p:nvPr/>
          </p:nvSpPr>
          <p:spPr>
            <a:xfrm rot="10800000">
              <a:off x="1029950" y="902950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fill="none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8"/>
            <p:cNvSpPr/>
            <p:nvPr/>
          </p:nvSpPr>
          <p:spPr>
            <a:xfrm rot="10800000">
              <a:off x="4752600" y="632750"/>
              <a:ext cx="86750" cy="102600"/>
            </a:xfrm>
            <a:custGeom>
              <a:avLst/>
              <a:gdLst/>
              <a:ahLst/>
              <a:cxnLst/>
              <a:rect l="l" t="t" r="r" b="b"/>
              <a:pathLst>
                <a:path w="3470" h="4104" extrusionOk="0">
                  <a:moveTo>
                    <a:pt x="3469" y="3537"/>
                  </a:moveTo>
                  <a:cubicBezTo>
                    <a:pt x="1635" y="3136"/>
                    <a:pt x="3103" y="1535"/>
                    <a:pt x="3469" y="1035"/>
                  </a:cubicBezTo>
                  <a:cubicBezTo>
                    <a:pt x="1335" y="1"/>
                    <a:pt x="0" y="4104"/>
                    <a:pt x="3469" y="353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8"/>
            <p:cNvSpPr/>
            <p:nvPr/>
          </p:nvSpPr>
          <p:spPr>
            <a:xfrm rot="10800000">
              <a:off x="4803050" y="-11025"/>
              <a:ext cx="121775" cy="159300"/>
            </a:xfrm>
            <a:custGeom>
              <a:avLst/>
              <a:gdLst/>
              <a:ahLst/>
              <a:cxnLst/>
              <a:rect l="l" t="t" r="r" b="b"/>
              <a:pathLst>
                <a:path w="4871" h="6372" extrusionOk="0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8"/>
            <p:cNvSpPr/>
            <p:nvPr/>
          </p:nvSpPr>
          <p:spPr>
            <a:xfrm rot="10800000">
              <a:off x="4803050" y="-11025"/>
              <a:ext cx="121775" cy="159300"/>
            </a:xfrm>
            <a:custGeom>
              <a:avLst/>
              <a:gdLst/>
              <a:ahLst/>
              <a:cxnLst/>
              <a:rect l="l" t="t" r="r" b="b"/>
              <a:pathLst>
                <a:path w="4871" h="6372" fill="none" extrusionOk="0">
                  <a:moveTo>
                    <a:pt x="2769" y="6372"/>
                  </a:moveTo>
                  <a:cubicBezTo>
                    <a:pt x="3736" y="6138"/>
                    <a:pt x="3403" y="4037"/>
                    <a:pt x="2969" y="4037"/>
                  </a:cubicBezTo>
                  <a:cubicBezTo>
                    <a:pt x="2969" y="4037"/>
                    <a:pt x="2936" y="4037"/>
                    <a:pt x="2902" y="4037"/>
                  </a:cubicBezTo>
                  <a:cubicBezTo>
                    <a:pt x="2936" y="4037"/>
                    <a:pt x="2969" y="4037"/>
                    <a:pt x="2969" y="4037"/>
                  </a:cubicBezTo>
                  <a:cubicBezTo>
                    <a:pt x="3102" y="3970"/>
                    <a:pt x="3069" y="3770"/>
                    <a:pt x="3202" y="3737"/>
                  </a:cubicBezTo>
                  <a:cubicBezTo>
                    <a:pt x="3803" y="3737"/>
                    <a:pt x="3636" y="4237"/>
                    <a:pt x="3803" y="4337"/>
                  </a:cubicBezTo>
                  <a:cubicBezTo>
                    <a:pt x="3803" y="4104"/>
                    <a:pt x="4203" y="4237"/>
                    <a:pt x="4237" y="4037"/>
                  </a:cubicBezTo>
                  <a:cubicBezTo>
                    <a:pt x="3803" y="3970"/>
                    <a:pt x="3803" y="3470"/>
                    <a:pt x="3636" y="3170"/>
                  </a:cubicBezTo>
                  <a:cubicBezTo>
                    <a:pt x="4403" y="2969"/>
                    <a:pt x="3903" y="1568"/>
                    <a:pt x="4804" y="1535"/>
                  </a:cubicBezTo>
                  <a:cubicBezTo>
                    <a:pt x="4670" y="801"/>
                    <a:pt x="4870" y="1"/>
                    <a:pt x="3636" y="101"/>
                  </a:cubicBezTo>
                  <a:cubicBezTo>
                    <a:pt x="2902" y="701"/>
                    <a:pt x="1935" y="1335"/>
                    <a:pt x="734" y="1268"/>
                  </a:cubicBezTo>
                  <a:cubicBezTo>
                    <a:pt x="467" y="1835"/>
                    <a:pt x="601" y="1669"/>
                    <a:pt x="867" y="2436"/>
                  </a:cubicBezTo>
                  <a:cubicBezTo>
                    <a:pt x="200" y="2436"/>
                    <a:pt x="34" y="2936"/>
                    <a:pt x="0" y="3603"/>
                  </a:cubicBezTo>
                  <a:cubicBezTo>
                    <a:pt x="968" y="3737"/>
                    <a:pt x="1268" y="4837"/>
                    <a:pt x="2202" y="4637"/>
                  </a:cubicBezTo>
                  <a:cubicBezTo>
                    <a:pt x="1968" y="5004"/>
                    <a:pt x="1668" y="5171"/>
                    <a:pt x="1902" y="5638"/>
                  </a:cubicBezTo>
                  <a:cubicBezTo>
                    <a:pt x="2602" y="5471"/>
                    <a:pt x="2369" y="6238"/>
                    <a:pt x="2769" y="637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8"/>
            <p:cNvSpPr/>
            <p:nvPr/>
          </p:nvSpPr>
          <p:spPr>
            <a:xfrm rot="10800000">
              <a:off x="180600" y="-15200"/>
              <a:ext cx="24200" cy="27550"/>
            </a:xfrm>
            <a:custGeom>
              <a:avLst/>
              <a:gdLst/>
              <a:ahLst/>
              <a:cxnLst/>
              <a:rect l="l" t="t" r="r" b="b"/>
              <a:pathLst>
                <a:path w="968" h="1102" extrusionOk="0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8"/>
            <p:cNvSpPr/>
            <p:nvPr/>
          </p:nvSpPr>
          <p:spPr>
            <a:xfrm rot="10800000">
              <a:off x="180600" y="-15200"/>
              <a:ext cx="24200" cy="27550"/>
            </a:xfrm>
            <a:custGeom>
              <a:avLst/>
              <a:gdLst/>
              <a:ahLst/>
              <a:cxnLst/>
              <a:rect l="l" t="t" r="r" b="b"/>
              <a:pathLst>
                <a:path w="968" h="1102" fill="none" extrusionOk="0">
                  <a:moveTo>
                    <a:pt x="935" y="1102"/>
                  </a:moveTo>
                  <a:cubicBezTo>
                    <a:pt x="835" y="601"/>
                    <a:pt x="968" y="1"/>
                    <a:pt x="768" y="201"/>
                  </a:cubicBezTo>
                  <a:cubicBezTo>
                    <a:pt x="668" y="435"/>
                    <a:pt x="301" y="435"/>
                    <a:pt x="34" y="501"/>
                  </a:cubicBezTo>
                  <a:cubicBezTo>
                    <a:pt x="1" y="1035"/>
                    <a:pt x="568" y="935"/>
                    <a:pt x="935" y="11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8"/>
            <p:cNvSpPr/>
            <p:nvPr/>
          </p:nvSpPr>
          <p:spPr>
            <a:xfrm rot="10800000">
              <a:off x="5475" y="-59400"/>
              <a:ext cx="54225" cy="56725"/>
            </a:xfrm>
            <a:custGeom>
              <a:avLst/>
              <a:gdLst/>
              <a:ahLst/>
              <a:cxnLst/>
              <a:rect l="l" t="t" r="r" b="b"/>
              <a:pathLst>
                <a:path w="2169" h="2269" extrusionOk="0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8"/>
            <p:cNvSpPr/>
            <p:nvPr/>
          </p:nvSpPr>
          <p:spPr>
            <a:xfrm rot="10800000">
              <a:off x="5475" y="-59400"/>
              <a:ext cx="54225" cy="56725"/>
            </a:xfrm>
            <a:custGeom>
              <a:avLst/>
              <a:gdLst/>
              <a:ahLst/>
              <a:cxnLst/>
              <a:rect l="l" t="t" r="r" b="b"/>
              <a:pathLst>
                <a:path w="2169" h="2269" fill="none" extrusionOk="0">
                  <a:moveTo>
                    <a:pt x="1135" y="1535"/>
                  </a:moveTo>
                  <a:cubicBezTo>
                    <a:pt x="1669" y="1635"/>
                    <a:pt x="1135" y="2035"/>
                    <a:pt x="1435" y="2269"/>
                  </a:cubicBezTo>
                  <a:cubicBezTo>
                    <a:pt x="1702" y="2202"/>
                    <a:pt x="2036" y="2202"/>
                    <a:pt x="2169" y="1968"/>
                  </a:cubicBezTo>
                  <a:cubicBezTo>
                    <a:pt x="1435" y="2035"/>
                    <a:pt x="1569" y="1068"/>
                    <a:pt x="701" y="934"/>
                  </a:cubicBezTo>
                  <a:cubicBezTo>
                    <a:pt x="901" y="901"/>
                    <a:pt x="968" y="734"/>
                    <a:pt x="1268" y="801"/>
                  </a:cubicBezTo>
                  <a:cubicBezTo>
                    <a:pt x="1168" y="0"/>
                    <a:pt x="301" y="801"/>
                    <a:pt x="268" y="67"/>
                  </a:cubicBezTo>
                  <a:cubicBezTo>
                    <a:pt x="1" y="834"/>
                    <a:pt x="935" y="1268"/>
                    <a:pt x="1135" y="1968"/>
                  </a:cubicBezTo>
                  <a:cubicBezTo>
                    <a:pt x="1202" y="1735"/>
                    <a:pt x="935" y="1601"/>
                    <a:pt x="1135" y="15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4" name="Google Shape;2214;p10"/>
          <p:cNvGrpSpPr/>
          <p:nvPr/>
        </p:nvGrpSpPr>
        <p:grpSpPr>
          <a:xfrm rot="10800000">
            <a:off x="177779" y="229350"/>
            <a:ext cx="5521238" cy="2896085"/>
            <a:chOff x="2595350" y="2934200"/>
            <a:chExt cx="3807750" cy="1997300"/>
          </a:xfrm>
        </p:grpSpPr>
        <p:sp>
          <p:nvSpPr>
            <p:cNvPr id="2215" name="Google Shape;2215;p10"/>
            <p:cNvSpPr/>
            <p:nvPr/>
          </p:nvSpPr>
          <p:spPr>
            <a:xfrm>
              <a:off x="5648375" y="2934200"/>
              <a:ext cx="17525" cy="14200"/>
            </a:xfrm>
            <a:custGeom>
              <a:avLst/>
              <a:gdLst/>
              <a:ahLst/>
              <a:cxnLst/>
              <a:rect l="l" t="t" r="r" b="b"/>
              <a:pathLst>
                <a:path w="701" h="568" extrusionOk="0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10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10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fill="none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10"/>
            <p:cNvSpPr/>
            <p:nvPr/>
          </p:nvSpPr>
          <p:spPr>
            <a:xfrm>
              <a:off x="5610000" y="2975075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10"/>
            <p:cNvSpPr/>
            <p:nvPr/>
          </p:nvSpPr>
          <p:spPr>
            <a:xfrm>
              <a:off x="5539950" y="2975900"/>
              <a:ext cx="31725" cy="29225"/>
            </a:xfrm>
            <a:custGeom>
              <a:avLst/>
              <a:gdLst/>
              <a:ahLst/>
              <a:cxnLst/>
              <a:rect l="l" t="t" r="r" b="b"/>
              <a:pathLst>
                <a:path w="1269" h="1169" extrusionOk="0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10"/>
            <p:cNvSpPr/>
            <p:nvPr/>
          </p:nvSpPr>
          <p:spPr>
            <a:xfrm>
              <a:off x="5719250" y="30017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10"/>
            <p:cNvSpPr/>
            <p:nvPr/>
          </p:nvSpPr>
          <p:spPr>
            <a:xfrm>
              <a:off x="6117050" y="3012600"/>
              <a:ext cx="58400" cy="55075"/>
            </a:xfrm>
            <a:custGeom>
              <a:avLst/>
              <a:gdLst/>
              <a:ahLst/>
              <a:cxnLst/>
              <a:rect l="l" t="t" r="r" b="b"/>
              <a:pathLst>
                <a:path w="2336" h="2203" extrusionOk="0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10"/>
            <p:cNvSpPr/>
            <p:nvPr/>
          </p:nvSpPr>
          <p:spPr>
            <a:xfrm>
              <a:off x="6307175" y="30409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10"/>
            <p:cNvSpPr/>
            <p:nvPr/>
          </p:nvSpPr>
          <p:spPr>
            <a:xfrm>
              <a:off x="6289675" y="3050125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10"/>
            <p:cNvSpPr/>
            <p:nvPr/>
          </p:nvSpPr>
          <p:spPr>
            <a:xfrm>
              <a:off x="5757625" y="306597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10"/>
            <p:cNvSpPr/>
            <p:nvPr/>
          </p:nvSpPr>
          <p:spPr>
            <a:xfrm>
              <a:off x="6115375" y="3140200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10"/>
            <p:cNvSpPr/>
            <p:nvPr/>
          </p:nvSpPr>
          <p:spPr>
            <a:xfrm>
              <a:off x="5562475" y="3146850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10"/>
            <p:cNvSpPr/>
            <p:nvPr/>
          </p:nvSpPr>
          <p:spPr>
            <a:xfrm>
              <a:off x="5641700" y="3170200"/>
              <a:ext cx="10025" cy="13375"/>
            </a:xfrm>
            <a:custGeom>
              <a:avLst/>
              <a:gdLst/>
              <a:ahLst/>
              <a:cxnLst/>
              <a:rect l="l" t="t" r="r" b="b"/>
              <a:pathLst>
                <a:path w="401" h="535" extrusionOk="0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10"/>
            <p:cNvSpPr/>
            <p:nvPr/>
          </p:nvSpPr>
          <p:spPr>
            <a:xfrm>
              <a:off x="5769300" y="3188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10"/>
            <p:cNvSpPr/>
            <p:nvPr/>
          </p:nvSpPr>
          <p:spPr>
            <a:xfrm>
              <a:off x="5929400" y="3188550"/>
              <a:ext cx="22550" cy="25875"/>
            </a:xfrm>
            <a:custGeom>
              <a:avLst/>
              <a:gdLst/>
              <a:ahLst/>
              <a:cxnLst/>
              <a:rect l="l" t="t" r="r" b="b"/>
              <a:pathLst>
                <a:path w="902" h="1035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10"/>
            <p:cNvSpPr/>
            <p:nvPr/>
          </p:nvSpPr>
          <p:spPr>
            <a:xfrm>
              <a:off x="5929400" y="3188550"/>
              <a:ext cx="22550" cy="25875"/>
            </a:xfrm>
            <a:custGeom>
              <a:avLst/>
              <a:gdLst/>
              <a:ahLst/>
              <a:cxnLst/>
              <a:rect l="l" t="t" r="r" b="b"/>
              <a:pathLst>
                <a:path w="902" h="1035" fill="none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10"/>
            <p:cNvSpPr/>
            <p:nvPr/>
          </p:nvSpPr>
          <p:spPr>
            <a:xfrm>
              <a:off x="6151225" y="3245275"/>
              <a:ext cx="20875" cy="15850"/>
            </a:xfrm>
            <a:custGeom>
              <a:avLst/>
              <a:gdLst/>
              <a:ahLst/>
              <a:cxnLst/>
              <a:rect l="l" t="t" r="r" b="b"/>
              <a:pathLst>
                <a:path w="835" h="634" extrusionOk="0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10"/>
            <p:cNvSpPr/>
            <p:nvPr/>
          </p:nvSpPr>
          <p:spPr>
            <a:xfrm>
              <a:off x="6319675" y="3251100"/>
              <a:ext cx="82600" cy="87600"/>
            </a:xfrm>
            <a:custGeom>
              <a:avLst/>
              <a:gdLst/>
              <a:ahLst/>
              <a:cxnLst/>
              <a:rect l="l" t="t" r="r" b="b"/>
              <a:pathLst>
                <a:path w="3304" h="3504" extrusionOk="0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10"/>
            <p:cNvSpPr/>
            <p:nvPr/>
          </p:nvSpPr>
          <p:spPr>
            <a:xfrm>
              <a:off x="6319675" y="3251100"/>
              <a:ext cx="82600" cy="87600"/>
            </a:xfrm>
            <a:custGeom>
              <a:avLst/>
              <a:gdLst/>
              <a:ahLst/>
              <a:cxnLst/>
              <a:rect l="l" t="t" r="r" b="b"/>
              <a:pathLst>
                <a:path w="3304" h="3504" fill="none" extrusionOk="0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10"/>
            <p:cNvSpPr/>
            <p:nvPr/>
          </p:nvSpPr>
          <p:spPr>
            <a:xfrm>
              <a:off x="5871875" y="3279450"/>
              <a:ext cx="6675" cy="7525"/>
            </a:xfrm>
            <a:custGeom>
              <a:avLst/>
              <a:gdLst/>
              <a:ahLst/>
              <a:cxnLst/>
              <a:rect l="l" t="t" r="r" b="b"/>
              <a:pathLst>
                <a:path w="267" h="301" extrusionOk="0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10"/>
            <p:cNvSpPr/>
            <p:nvPr/>
          </p:nvSpPr>
          <p:spPr>
            <a:xfrm>
              <a:off x="5637525" y="3294475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10"/>
            <p:cNvSpPr/>
            <p:nvPr/>
          </p:nvSpPr>
          <p:spPr>
            <a:xfrm>
              <a:off x="6233800" y="3301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10"/>
            <p:cNvSpPr/>
            <p:nvPr/>
          </p:nvSpPr>
          <p:spPr>
            <a:xfrm>
              <a:off x="6378900" y="3318650"/>
              <a:ext cx="4175" cy="4200"/>
            </a:xfrm>
            <a:custGeom>
              <a:avLst/>
              <a:gdLst/>
              <a:ahLst/>
              <a:cxnLst/>
              <a:rect l="l" t="t" r="r" b="b"/>
              <a:pathLst>
                <a:path w="167" h="168" extrusionOk="0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10"/>
            <p:cNvSpPr/>
            <p:nvPr/>
          </p:nvSpPr>
          <p:spPr>
            <a:xfrm>
              <a:off x="5559150" y="3329500"/>
              <a:ext cx="3350" cy="4175"/>
            </a:xfrm>
            <a:custGeom>
              <a:avLst/>
              <a:gdLst/>
              <a:ahLst/>
              <a:cxnLst/>
              <a:rect l="l" t="t" r="r" b="b"/>
              <a:pathLst>
                <a:path w="134" h="167" extrusionOk="0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10"/>
            <p:cNvSpPr/>
            <p:nvPr/>
          </p:nvSpPr>
          <p:spPr>
            <a:xfrm>
              <a:off x="5743450" y="333617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10"/>
            <p:cNvSpPr/>
            <p:nvPr/>
          </p:nvSpPr>
          <p:spPr>
            <a:xfrm>
              <a:off x="5743450" y="333617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fill="none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10"/>
            <p:cNvSpPr/>
            <p:nvPr/>
          </p:nvSpPr>
          <p:spPr>
            <a:xfrm>
              <a:off x="6298000" y="3344500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10"/>
            <p:cNvSpPr/>
            <p:nvPr/>
          </p:nvSpPr>
          <p:spPr>
            <a:xfrm>
              <a:off x="5582500" y="3352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10"/>
            <p:cNvSpPr/>
            <p:nvPr/>
          </p:nvSpPr>
          <p:spPr>
            <a:xfrm>
              <a:off x="5479925" y="33603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10"/>
            <p:cNvSpPr/>
            <p:nvPr/>
          </p:nvSpPr>
          <p:spPr>
            <a:xfrm>
              <a:off x="5632525" y="3370350"/>
              <a:ext cx="28375" cy="24225"/>
            </a:xfrm>
            <a:custGeom>
              <a:avLst/>
              <a:gdLst/>
              <a:ahLst/>
              <a:cxnLst/>
              <a:rect l="l" t="t" r="r" b="b"/>
              <a:pathLst>
                <a:path w="1135" h="969" extrusionOk="0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10"/>
            <p:cNvSpPr/>
            <p:nvPr/>
          </p:nvSpPr>
          <p:spPr>
            <a:xfrm>
              <a:off x="5743450" y="341372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10"/>
            <p:cNvSpPr/>
            <p:nvPr/>
          </p:nvSpPr>
          <p:spPr>
            <a:xfrm>
              <a:off x="5743450" y="341372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fill="none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10"/>
            <p:cNvSpPr/>
            <p:nvPr/>
          </p:nvSpPr>
          <p:spPr>
            <a:xfrm>
              <a:off x="5817650" y="3422050"/>
              <a:ext cx="50075" cy="64250"/>
            </a:xfrm>
            <a:custGeom>
              <a:avLst/>
              <a:gdLst/>
              <a:ahLst/>
              <a:cxnLst/>
              <a:rect l="l" t="t" r="r" b="b"/>
              <a:pathLst>
                <a:path w="2003" h="2570" extrusionOk="0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10"/>
            <p:cNvSpPr/>
            <p:nvPr/>
          </p:nvSpPr>
          <p:spPr>
            <a:xfrm>
              <a:off x="6069500" y="34379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10"/>
            <p:cNvSpPr/>
            <p:nvPr/>
          </p:nvSpPr>
          <p:spPr>
            <a:xfrm>
              <a:off x="6042825" y="3466250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extrusionOk="0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10"/>
            <p:cNvSpPr/>
            <p:nvPr/>
          </p:nvSpPr>
          <p:spPr>
            <a:xfrm>
              <a:off x="6042825" y="3466250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fill="none" extrusionOk="0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10"/>
            <p:cNvSpPr/>
            <p:nvPr/>
          </p:nvSpPr>
          <p:spPr>
            <a:xfrm>
              <a:off x="5437375" y="3483775"/>
              <a:ext cx="32550" cy="19200"/>
            </a:xfrm>
            <a:custGeom>
              <a:avLst/>
              <a:gdLst/>
              <a:ahLst/>
              <a:cxnLst/>
              <a:rect l="l" t="t" r="r" b="b"/>
              <a:pathLst>
                <a:path w="1302" h="768" extrusionOk="0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10"/>
            <p:cNvSpPr/>
            <p:nvPr/>
          </p:nvSpPr>
          <p:spPr>
            <a:xfrm>
              <a:off x="6207950" y="34887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10"/>
            <p:cNvSpPr/>
            <p:nvPr/>
          </p:nvSpPr>
          <p:spPr>
            <a:xfrm>
              <a:off x="5585825" y="3485425"/>
              <a:ext cx="15875" cy="14225"/>
            </a:xfrm>
            <a:custGeom>
              <a:avLst/>
              <a:gdLst/>
              <a:ahLst/>
              <a:cxnLst/>
              <a:rect l="l" t="t" r="r" b="b"/>
              <a:pathLst>
                <a:path w="635" h="569" extrusionOk="0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10"/>
            <p:cNvSpPr/>
            <p:nvPr/>
          </p:nvSpPr>
          <p:spPr>
            <a:xfrm>
              <a:off x="5842675" y="3493775"/>
              <a:ext cx="10875" cy="25050"/>
            </a:xfrm>
            <a:custGeom>
              <a:avLst/>
              <a:gdLst/>
              <a:ahLst/>
              <a:cxnLst/>
              <a:rect l="l" t="t" r="r" b="b"/>
              <a:pathLst>
                <a:path w="435" h="1002" extrusionOk="0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10"/>
            <p:cNvSpPr/>
            <p:nvPr/>
          </p:nvSpPr>
          <p:spPr>
            <a:xfrm>
              <a:off x="6354700" y="3547150"/>
              <a:ext cx="21725" cy="9200"/>
            </a:xfrm>
            <a:custGeom>
              <a:avLst/>
              <a:gdLst/>
              <a:ahLst/>
              <a:cxnLst/>
              <a:rect l="l" t="t" r="r" b="b"/>
              <a:pathLst>
                <a:path w="869" h="368" extrusionOk="0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10"/>
            <p:cNvSpPr/>
            <p:nvPr/>
          </p:nvSpPr>
          <p:spPr>
            <a:xfrm>
              <a:off x="6153725" y="35563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10"/>
            <p:cNvSpPr/>
            <p:nvPr/>
          </p:nvSpPr>
          <p:spPr>
            <a:xfrm>
              <a:off x="5999450" y="358217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10"/>
            <p:cNvSpPr/>
            <p:nvPr/>
          </p:nvSpPr>
          <p:spPr>
            <a:xfrm>
              <a:off x="5911900" y="3602175"/>
              <a:ext cx="10850" cy="10875"/>
            </a:xfrm>
            <a:custGeom>
              <a:avLst/>
              <a:gdLst/>
              <a:ahLst/>
              <a:cxnLst/>
              <a:rect l="l" t="t" r="r" b="b"/>
              <a:pathLst>
                <a:path w="434" h="435" extrusionOk="0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10"/>
            <p:cNvSpPr/>
            <p:nvPr/>
          </p:nvSpPr>
          <p:spPr>
            <a:xfrm>
              <a:off x="5911900" y="3602175"/>
              <a:ext cx="10850" cy="10875"/>
            </a:xfrm>
            <a:custGeom>
              <a:avLst/>
              <a:gdLst/>
              <a:ahLst/>
              <a:cxnLst/>
              <a:rect l="l" t="t" r="r" b="b"/>
              <a:pathLst>
                <a:path w="434" h="435" fill="none" extrusionOk="0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10"/>
            <p:cNvSpPr/>
            <p:nvPr/>
          </p:nvSpPr>
          <p:spPr>
            <a:xfrm>
              <a:off x="5519950" y="3619700"/>
              <a:ext cx="10850" cy="11700"/>
            </a:xfrm>
            <a:custGeom>
              <a:avLst/>
              <a:gdLst/>
              <a:ahLst/>
              <a:cxnLst/>
              <a:rect l="l" t="t" r="r" b="b"/>
              <a:pathLst>
                <a:path w="434" h="468" extrusionOk="0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10"/>
            <p:cNvSpPr/>
            <p:nvPr/>
          </p:nvSpPr>
          <p:spPr>
            <a:xfrm>
              <a:off x="6121200" y="3618875"/>
              <a:ext cx="14200" cy="10025"/>
            </a:xfrm>
            <a:custGeom>
              <a:avLst/>
              <a:gdLst/>
              <a:ahLst/>
              <a:cxnLst/>
              <a:rect l="l" t="t" r="r" b="b"/>
              <a:pathLst>
                <a:path w="568" h="401" extrusionOk="0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10"/>
            <p:cNvSpPr/>
            <p:nvPr/>
          </p:nvSpPr>
          <p:spPr>
            <a:xfrm>
              <a:off x="5563300" y="3618875"/>
              <a:ext cx="19225" cy="23375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10"/>
            <p:cNvSpPr/>
            <p:nvPr/>
          </p:nvSpPr>
          <p:spPr>
            <a:xfrm>
              <a:off x="5798475" y="364472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10"/>
            <p:cNvSpPr/>
            <p:nvPr/>
          </p:nvSpPr>
          <p:spPr>
            <a:xfrm>
              <a:off x="6120375" y="3652225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extrusionOk="0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10"/>
            <p:cNvSpPr/>
            <p:nvPr/>
          </p:nvSpPr>
          <p:spPr>
            <a:xfrm>
              <a:off x="6120375" y="3652225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fill="none" extrusionOk="0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10"/>
            <p:cNvSpPr/>
            <p:nvPr/>
          </p:nvSpPr>
          <p:spPr>
            <a:xfrm>
              <a:off x="6241300" y="36680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10"/>
            <p:cNvSpPr/>
            <p:nvPr/>
          </p:nvSpPr>
          <p:spPr>
            <a:xfrm>
              <a:off x="6163750" y="36822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10"/>
            <p:cNvSpPr/>
            <p:nvPr/>
          </p:nvSpPr>
          <p:spPr>
            <a:xfrm>
              <a:off x="6233800" y="3697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10"/>
            <p:cNvSpPr/>
            <p:nvPr/>
          </p:nvSpPr>
          <p:spPr>
            <a:xfrm>
              <a:off x="6094525" y="371477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10"/>
            <p:cNvSpPr/>
            <p:nvPr/>
          </p:nvSpPr>
          <p:spPr>
            <a:xfrm>
              <a:off x="5257250" y="3723100"/>
              <a:ext cx="20050" cy="25050"/>
            </a:xfrm>
            <a:custGeom>
              <a:avLst/>
              <a:gdLst/>
              <a:ahLst/>
              <a:cxnLst/>
              <a:rect l="l" t="t" r="r" b="b"/>
              <a:pathLst>
                <a:path w="802" h="1002" extrusionOk="0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10"/>
            <p:cNvSpPr/>
            <p:nvPr/>
          </p:nvSpPr>
          <p:spPr>
            <a:xfrm>
              <a:off x="5604175" y="3726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10"/>
            <p:cNvSpPr/>
            <p:nvPr/>
          </p:nvSpPr>
          <p:spPr>
            <a:xfrm>
              <a:off x="5095475" y="3730625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10"/>
            <p:cNvSpPr/>
            <p:nvPr/>
          </p:nvSpPr>
          <p:spPr>
            <a:xfrm>
              <a:off x="6307175" y="3737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10"/>
            <p:cNvSpPr/>
            <p:nvPr/>
          </p:nvSpPr>
          <p:spPr>
            <a:xfrm>
              <a:off x="5534950" y="37548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10"/>
            <p:cNvSpPr/>
            <p:nvPr/>
          </p:nvSpPr>
          <p:spPr>
            <a:xfrm>
              <a:off x="5308125" y="3773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10"/>
            <p:cNvSpPr/>
            <p:nvPr/>
          </p:nvSpPr>
          <p:spPr>
            <a:xfrm>
              <a:off x="3627750" y="37823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10"/>
            <p:cNvSpPr/>
            <p:nvPr/>
          </p:nvSpPr>
          <p:spPr>
            <a:xfrm>
              <a:off x="6080350" y="3793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10"/>
            <p:cNvSpPr/>
            <p:nvPr/>
          </p:nvSpPr>
          <p:spPr>
            <a:xfrm>
              <a:off x="4791925" y="37890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10"/>
            <p:cNvSpPr/>
            <p:nvPr/>
          </p:nvSpPr>
          <p:spPr>
            <a:xfrm>
              <a:off x="4259875" y="3804000"/>
              <a:ext cx="17550" cy="10025"/>
            </a:xfrm>
            <a:custGeom>
              <a:avLst/>
              <a:gdLst/>
              <a:ahLst/>
              <a:cxnLst/>
              <a:rect l="l" t="t" r="r" b="b"/>
              <a:pathLst>
                <a:path w="702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10"/>
            <p:cNvSpPr/>
            <p:nvPr/>
          </p:nvSpPr>
          <p:spPr>
            <a:xfrm>
              <a:off x="5084625" y="38031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10"/>
            <p:cNvSpPr/>
            <p:nvPr/>
          </p:nvSpPr>
          <p:spPr>
            <a:xfrm>
              <a:off x="3427625" y="3817350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10"/>
            <p:cNvSpPr/>
            <p:nvPr/>
          </p:nvSpPr>
          <p:spPr>
            <a:xfrm>
              <a:off x="3408450" y="3829025"/>
              <a:ext cx="24200" cy="20875"/>
            </a:xfrm>
            <a:custGeom>
              <a:avLst/>
              <a:gdLst/>
              <a:ahLst/>
              <a:cxnLst/>
              <a:rect l="l" t="t" r="r" b="b"/>
              <a:pathLst>
                <a:path w="968" h="835" extrusionOk="0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10"/>
            <p:cNvSpPr/>
            <p:nvPr/>
          </p:nvSpPr>
          <p:spPr>
            <a:xfrm>
              <a:off x="4813600" y="382317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10"/>
            <p:cNvSpPr/>
            <p:nvPr/>
          </p:nvSpPr>
          <p:spPr>
            <a:xfrm>
              <a:off x="6104525" y="384235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10"/>
            <p:cNvSpPr/>
            <p:nvPr/>
          </p:nvSpPr>
          <p:spPr>
            <a:xfrm>
              <a:off x="4205675" y="3847375"/>
              <a:ext cx="22550" cy="24200"/>
            </a:xfrm>
            <a:custGeom>
              <a:avLst/>
              <a:gdLst/>
              <a:ahLst/>
              <a:cxnLst/>
              <a:rect l="l" t="t" r="r" b="b"/>
              <a:pathLst>
                <a:path w="902" h="968" extrusionOk="0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10"/>
            <p:cNvSpPr/>
            <p:nvPr/>
          </p:nvSpPr>
          <p:spPr>
            <a:xfrm>
              <a:off x="5329800" y="384737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10"/>
            <p:cNvSpPr/>
            <p:nvPr/>
          </p:nvSpPr>
          <p:spPr>
            <a:xfrm>
              <a:off x="5413200" y="3854875"/>
              <a:ext cx="14200" cy="11700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10"/>
            <p:cNvSpPr/>
            <p:nvPr/>
          </p:nvSpPr>
          <p:spPr>
            <a:xfrm>
              <a:off x="4141450" y="3864875"/>
              <a:ext cx="14225" cy="14200"/>
            </a:xfrm>
            <a:custGeom>
              <a:avLst/>
              <a:gdLst/>
              <a:ahLst/>
              <a:cxnLst/>
              <a:rect l="l" t="t" r="r" b="b"/>
              <a:pathLst>
                <a:path w="569" h="568" extrusionOk="0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10"/>
            <p:cNvSpPr/>
            <p:nvPr/>
          </p:nvSpPr>
          <p:spPr>
            <a:xfrm>
              <a:off x="3832900" y="3873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10"/>
            <p:cNvSpPr/>
            <p:nvPr/>
          </p:nvSpPr>
          <p:spPr>
            <a:xfrm>
              <a:off x="3330050" y="3872375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10"/>
            <p:cNvSpPr/>
            <p:nvPr/>
          </p:nvSpPr>
          <p:spPr>
            <a:xfrm>
              <a:off x="6166250" y="3871550"/>
              <a:ext cx="17525" cy="11700"/>
            </a:xfrm>
            <a:custGeom>
              <a:avLst/>
              <a:gdLst/>
              <a:ahLst/>
              <a:cxnLst/>
              <a:rect l="l" t="t" r="r" b="b"/>
              <a:pathLst>
                <a:path w="701" h="468" extrusionOk="0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10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10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fill="none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10"/>
            <p:cNvSpPr/>
            <p:nvPr/>
          </p:nvSpPr>
          <p:spPr>
            <a:xfrm>
              <a:off x="4734375" y="3884050"/>
              <a:ext cx="13375" cy="13375"/>
            </a:xfrm>
            <a:custGeom>
              <a:avLst/>
              <a:gdLst/>
              <a:ahLst/>
              <a:cxnLst/>
              <a:rect l="l" t="t" r="r" b="b"/>
              <a:pathLst>
                <a:path w="535" h="535" extrusionOk="0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10"/>
            <p:cNvSpPr/>
            <p:nvPr/>
          </p:nvSpPr>
          <p:spPr>
            <a:xfrm>
              <a:off x="4927025" y="389072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10"/>
            <p:cNvSpPr/>
            <p:nvPr/>
          </p:nvSpPr>
          <p:spPr>
            <a:xfrm>
              <a:off x="4070575" y="3909075"/>
              <a:ext cx="12525" cy="8375"/>
            </a:xfrm>
            <a:custGeom>
              <a:avLst/>
              <a:gdLst/>
              <a:ahLst/>
              <a:cxnLst/>
              <a:rect l="l" t="t" r="r" b="b"/>
              <a:pathLst>
                <a:path w="501" h="335" extrusionOk="0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10"/>
            <p:cNvSpPr/>
            <p:nvPr/>
          </p:nvSpPr>
          <p:spPr>
            <a:xfrm>
              <a:off x="5738425" y="39282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10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10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fill="none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10"/>
            <p:cNvSpPr/>
            <p:nvPr/>
          </p:nvSpPr>
          <p:spPr>
            <a:xfrm>
              <a:off x="2905575" y="3957450"/>
              <a:ext cx="30875" cy="35050"/>
            </a:xfrm>
            <a:custGeom>
              <a:avLst/>
              <a:gdLst/>
              <a:ahLst/>
              <a:cxnLst/>
              <a:rect l="l" t="t" r="r" b="b"/>
              <a:pathLst>
                <a:path w="1235" h="1402" extrusionOk="0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10"/>
            <p:cNvSpPr/>
            <p:nvPr/>
          </p:nvSpPr>
          <p:spPr>
            <a:xfrm>
              <a:off x="6268825" y="3963275"/>
              <a:ext cx="17525" cy="11700"/>
            </a:xfrm>
            <a:custGeom>
              <a:avLst/>
              <a:gdLst/>
              <a:ahLst/>
              <a:cxnLst/>
              <a:rect l="l" t="t" r="r" b="b"/>
              <a:pathLst>
                <a:path w="701" h="468" extrusionOk="0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10"/>
            <p:cNvSpPr/>
            <p:nvPr/>
          </p:nvSpPr>
          <p:spPr>
            <a:xfrm>
              <a:off x="5395700" y="3962450"/>
              <a:ext cx="10850" cy="21700"/>
            </a:xfrm>
            <a:custGeom>
              <a:avLst/>
              <a:gdLst/>
              <a:ahLst/>
              <a:cxnLst/>
              <a:rect l="l" t="t" r="r" b="b"/>
              <a:pathLst>
                <a:path w="434" h="868" extrusionOk="0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10"/>
            <p:cNvSpPr/>
            <p:nvPr/>
          </p:nvSpPr>
          <p:spPr>
            <a:xfrm>
              <a:off x="2608700" y="3971625"/>
              <a:ext cx="64250" cy="68400"/>
            </a:xfrm>
            <a:custGeom>
              <a:avLst/>
              <a:gdLst/>
              <a:ahLst/>
              <a:cxnLst/>
              <a:rect l="l" t="t" r="r" b="b"/>
              <a:pathLst>
                <a:path w="2570" h="2736" extrusionOk="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10"/>
            <p:cNvSpPr/>
            <p:nvPr/>
          </p:nvSpPr>
          <p:spPr>
            <a:xfrm>
              <a:off x="4660175" y="396327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10"/>
            <p:cNvSpPr/>
            <p:nvPr/>
          </p:nvSpPr>
          <p:spPr>
            <a:xfrm>
              <a:off x="3045675" y="397412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10"/>
            <p:cNvSpPr/>
            <p:nvPr/>
          </p:nvSpPr>
          <p:spPr>
            <a:xfrm>
              <a:off x="3644450" y="3980800"/>
              <a:ext cx="16700" cy="15850"/>
            </a:xfrm>
            <a:custGeom>
              <a:avLst/>
              <a:gdLst/>
              <a:ahLst/>
              <a:cxnLst/>
              <a:rect l="l" t="t" r="r" b="b"/>
              <a:pathLst>
                <a:path w="668" h="634" extrusionOk="0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10"/>
            <p:cNvSpPr/>
            <p:nvPr/>
          </p:nvSpPr>
          <p:spPr>
            <a:xfrm>
              <a:off x="4846975" y="4006650"/>
              <a:ext cx="10850" cy="24200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10"/>
            <p:cNvSpPr/>
            <p:nvPr/>
          </p:nvSpPr>
          <p:spPr>
            <a:xfrm>
              <a:off x="4615975" y="4009150"/>
              <a:ext cx="27525" cy="44225"/>
            </a:xfrm>
            <a:custGeom>
              <a:avLst/>
              <a:gdLst/>
              <a:ahLst/>
              <a:cxnLst/>
              <a:rect l="l" t="t" r="r" b="b"/>
              <a:pathLst>
                <a:path w="1101" h="1769" extrusionOk="0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10"/>
            <p:cNvSpPr/>
            <p:nvPr/>
          </p:nvSpPr>
          <p:spPr>
            <a:xfrm>
              <a:off x="4502550" y="4026650"/>
              <a:ext cx="18375" cy="19225"/>
            </a:xfrm>
            <a:custGeom>
              <a:avLst/>
              <a:gdLst/>
              <a:ahLst/>
              <a:cxnLst/>
              <a:rect l="l" t="t" r="r" b="b"/>
              <a:pathLst>
                <a:path w="735" h="769" extrusionOk="0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10"/>
            <p:cNvSpPr/>
            <p:nvPr/>
          </p:nvSpPr>
          <p:spPr>
            <a:xfrm>
              <a:off x="6083675" y="4038325"/>
              <a:ext cx="15050" cy="13375"/>
            </a:xfrm>
            <a:custGeom>
              <a:avLst/>
              <a:gdLst/>
              <a:ahLst/>
              <a:cxnLst/>
              <a:rect l="l" t="t" r="r" b="b"/>
              <a:pathLst>
                <a:path w="602" h="535" extrusionOk="0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10"/>
            <p:cNvSpPr/>
            <p:nvPr/>
          </p:nvSpPr>
          <p:spPr>
            <a:xfrm>
              <a:off x="6217950" y="4050850"/>
              <a:ext cx="15875" cy="15025"/>
            </a:xfrm>
            <a:custGeom>
              <a:avLst/>
              <a:gdLst/>
              <a:ahLst/>
              <a:cxnLst/>
              <a:rect l="l" t="t" r="r" b="b"/>
              <a:pathLst>
                <a:path w="635" h="601" extrusionOk="0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10"/>
            <p:cNvSpPr/>
            <p:nvPr/>
          </p:nvSpPr>
          <p:spPr>
            <a:xfrm>
              <a:off x="3169925" y="4081700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10"/>
            <p:cNvSpPr/>
            <p:nvPr/>
          </p:nvSpPr>
          <p:spPr>
            <a:xfrm>
              <a:off x="2760475" y="4084200"/>
              <a:ext cx="10875" cy="8375"/>
            </a:xfrm>
            <a:custGeom>
              <a:avLst/>
              <a:gdLst/>
              <a:ahLst/>
              <a:cxnLst/>
              <a:rect l="l" t="t" r="r" b="b"/>
              <a:pathLst>
                <a:path w="435" h="335" extrusionOk="0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10"/>
            <p:cNvSpPr/>
            <p:nvPr/>
          </p:nvSpPr>
          <p:spPr>
            <a:xfrm>
              <a:off x="2873900" y="4085025"/>
              <a:ext cx="26700" cy="55075"/>
            </a:xfrm>
            <a:custGeom>
              <a:avLst/>
              <a:gdLst/>
              <a:ahLst/>
              <a:cxnLst/>
              <a:rect l="l" t="t" r="r" b="b"/>
              <a:pathLst>
                <a:path w="1068" h="2203" extrusionOk="0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10"/>
            <p:cNvSpPr/>
            <p:nvPr/>
          </p:nvSpPr>
          <p:spPr>
            <a:xfrm>
              <a:off x="6193750" y="4082525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10"/>
            <p:cNvSpPr/>
            <p:nvPr/>
          </p:nvSpPr>
          <p:spPr>
            <a:xfrm>
              <a:off x="3394250" y="4095875"/>
              <a:ext cx="24225" cy="25875"/>
            </a:xfrm>
            <a:custGeom>
              <a:avLst/>
              <a:gdLst/>
              <a:ahLst/>
              <a:cxnLst/>
              <a:rect l="l" t="t" r="r" b="b"/>
              <a:pathLst>
                <a:path w="969" h="1035" extrusionOk="0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10"/>
            <p:cNvSpPr/>
            <p:nvPr/>
          </p:nvSpPr>
          <p:spPr>
            <a:xfrm>
              <a:off x="4934525" y="4096700"/>
              <a:ext cx="19200" cy="22550"/>
            </a:xfrm>
            <a:custGeom>
              <a:avLst/>
              <a:gdLst/>
              <a:ahLst/>
              <a:cxnLst/>
              <a:rect l="l" t="t" r="r" b="b"/>
              <a:pathLst>
                <a:path w="768" h="902" extrusionOk="0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10"/>
            <p:cNvSpPr/>
            <p:nvPr/>
          </p:nvSpPr>
          <p:spPr>
            <a:xfrm>
              <a:off x="5135500" y="41033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10"/>
            <p:cNvSpPr/>
            <p:nvPr/>
          </p:nvSpPr>
          <p:spPr>
            <a:xfrm>
              <a:off x="3551050" y="4106725"/>
              <a:ext cx="12525" cy="7525"/>
            </a:xfrm>
            <a:custGeom>
              <a:avLst/>
              <a:gdLst/>
              <a:ahLst/>
              <a:cxnLst/>
              <a:rect l="l" t="t" r="r" b="b"/>
              <a:pathLst>
                <a:path w="501" h="301" extrusionOk="0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10"/>
            <p:cNvSpPr/>
            <p:nvPr/>
          </p:nvSpPr>
          <p:spPr>
            <a:xfrm>
              <a:off x="6281325" y="4111725"/>
              <a:ext cx="22550" cy="28375"/>
            </a:xfrm>
            <a:custGeom>
              <a:avLst/>
              <a:gdLst/>
              <a:ahLst/>
              <a:cxnLst/>
              <a:rect l="l" t="t" r="r" b="b"/>
              <a:pathLst>
                <a:path w="902" h="1135" extrusionOk="0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10"/>
            <p:cNvSpPr/>
            <p:nvPr/>
          </p:nvSpPr>
          <p:spPr>
            <a:xfrm>
              <a:off x="3511000" y="41142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10"/>
            <p:cNvSpPr/>
            <p:nvPr/>
          </p:nvSpPr>
          <p:spPr>
            <a:xfrm>
              <a:off x="5176375" y="4125050"/>
              <a:ext cx="9200" cy="25900"/>
            </a:xfrm>
            <a:custGeom>
              <a:avLst/>
              <a:gdLst/>
              <a:ahLst/>
              <a:cxnLst/>
              <a:rect l="l" t="t" r="r" b="b"/>
              <a:pathLst>
                <a:path w="368" h="1036" extrusionOk="0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10"/>
            <p:cNvSpPr/>
            <p:nvPr/>
          </p:nvSpPr>
          <p:spPr>
            <a:xfrm>
              <a:off x="6085350" y="4132575"/>
              <a:ext cx="15875" cy="13350"/>
            </a:xfrm>
            <a:custGeom>
              <a:avLst/>
              <a:gdLst/>
              <a:ahLst/>
              <a:cxnLst/>
              <a:rect l="l" t="t" r="r" b="b"/>
              <a:pathLst>
                <a:path w="635" h="534" extrusionOk="0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10"/>
            <p:cNvSpPr/>
            <p:nvPr/>
          </p:nvSpPr>
          <p:spPr>
            <a:xfrm>
              <a:off x="4879500" y="4135900"/>
              <a:ext cx="52550" cy="48400"/>
            </a:xfrm>
            <a:custGeom>
              <a:avLst/>
              <a:gdLst/>
              <a:ahLst/>
              <a:cxnLst/>
              <a:rect l="l" t="t" r="r" b="b"/>
              <a:pathLst>
                <a:path w="2102" h="1936" extrusionOk="0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10"/>
            <p:cNvSpPr/>
            <p:nvPr/>
          </p:nvSpPr>
          <p:spPr>
            <a:xfrm>
              <a:off x="5153025" y="4140900"/>
              <a:ext cx="28375" cy="22550"/>
            </a:xfrm>
            <a:custGeom>
              <a:avLst/>
              <a:gdLst/>
              <a:ahLst/>
              <a:cxnLst/>
              <a:rect l="l" t="t" r="r" b="b"/>
              <a:pathLst>
                <a:path w="1135" h="902" extrusionOk="0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10"/>
            <p:cNvSpPr/>
            <p:nvPr/>
          </p:nvSpPr>
          <p:spPr>
            <a:xfrm>
              <a:off x="5703400" y="414340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10"/>
            <p:cNvSpPr/>
            <p:nvPr/>
          </p:nvSpPr>
          <p:spPr>
            <a:xfrm>
              <a:off x="6284650" y="4168425"/>
              <a:ext cx="19225" cy="20875"/>
            </a:xfrm>
            <a:custGeom>
              <a:avLst/>
              <a:gdLst/>
              <a:ahLst/>
              <a:cxnLst/>
              <a:rect l="l" t="t" r="r" b="b"/>
              <a:pathLst>
                <a:path w="769" h="835" extrusionOk="0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10"/>
            <p:cNvSpPr/>
            <p:nvPr/>
          </p:nvSpPr>
          <p:spPr>
            <a:xfrm>
              <a:off x="4560925" y="418427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10"/>
            <p:cNvSpPr/>
            <p:nvPr/>
          </p:nvSpPr>
          <p:spPr>
            <a:xfrm>
              <a:off x="5902725" y="4180925"/>
              <a:ext cx="18375" cy="10050"/>
            </a:xfrm>
            <a:custGeom>
              <a:avLst/>
              <a:gdLst/>
              <a:ahLst/>
              <a:cxnLst/>
              <a:rect l="l" t="t" r="r" b="b"/>
              <a:pathLst>
                <a:path w="735" h="402" extrusionOk="0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10"/>
            <p:cNvSpPr/>
            <p:nvPr/>
          </p:nvSpPr>
          <p:spPr>
            <a:xfrm>
              <a:off x="5037925" y="4175925"/>
              <a:ext cx="50075" cy="101775"/>
            </a:xfrm>
            <a:custGeom>
              <a:avLst/>
              <a:gdLst/>
              <a:ahLst/>
              <a:cxnLst/>
              <a:rect l="l" t="t" r="r" b="b"/>
              <a:pathLst>
                <a:path w="2003" h="4071" extrusionOk="0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10"/>
            <p:cNvSpPr/>
            <p:nvPr/>
          </p:nvSpPr>
          <p:spPr>
            <a:xfrm>
              <a:off x="6080350" y="41876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10"/>
            <p:cNvSpPr/>
            <p:nvPr/>
          </p:nvSpPr>
          <p:spPr>
            <a:xfrm>
              <a:off x="3930475" y="4195100"/>
              <a:ext cx="103425" cy="140125"/>
            </a:xfrm>
            <a:custGeom>
              <a:avLst/>
              <a:gdLst/>
              <a:ahLst/>
              <a:cxnLst/>
              <a:rect l="l" t="t" r="r" b="b"/>
              <a:pathLst>
                <a:path w="4137" h="5605" extrusionOk="0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10"/>
            <p:cNvSpPr/>
            <p:nvPr/>
          </p:nvSpPr>
          <p:spPr>
            <a:xfrm>
              <a:off x="4431675" y="4218450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10"/>
            <p:cNvSpPr/>
            <p:nvPr/>
          </p:nvSpPr>
          <p:spPr>
            <a:xfrm>
              <a:off x="5123825" y="4217625"/>
              <a:ext cx="30050" cy="34225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10"/>
            <p:cNvSpPr/>
            <p:nvPr/>
          </p:nvSpPr>
          <p:spPr>
            <a:xfrm>
              <a:off x="4663500" y="4231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10"/>
            <p:cNvSpPr/>
            <p:nvPr/>
          </p:nvSpPr>
          <p:spPr>
            <a:xfrm>
              <a:off x="6310500" y="42685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10"/>
            <p:cNvSpPr/>
            <p:nvPr/>
          </p:nvSpPr>
          <p:spPr>
            <a:xfrm>
              <a:off x="2850550" y="4290175"/>
              <a:ext cx="12525" cy="11700"/>
            </a:xfrm>
            <a:custGeom>
              <a:avLst/>
              <a:gdLst/>
              <a:ahLst/>
              <a:cxnLst/>
              <a:rect l="l" t="t" r="r" b="b"/>
              <a:pathLst>
                <a:path w="501" h="468" extrusionOk="0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10"/>
            <p:cNvSpPr/>
            <p:nvPr/>
          </p:nvSpPr>
          <p:spPr>
            <a:xfrm>
              <a:off x="3988025" y="43035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10"/>
            <p:cNvSpPr/>
            <p:nvPr/>
          </p:nvSpPr>
          <p:spPr>
            <a:xfrm>
              <a:off x="3988025" y="43035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fill="none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10"/>
            <p:cNvSpPr/>
            <p:nvPr/>
          </p:nvSpPr>
          <p:spPr>
            <a:xfrm>
              <a:off x="4612625" y="4310200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10"/>
            <p:cNvSpPr/>
            <p:nvPr/>
          </p:nvSpPr>
          <p:spPr>
            <a:xfrm>
              <a:off x="5915225" y="432687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10"/>
            <p:cNvSpPr/>
            <p:nvPr/>
          </p:nvSpPr>
          <p:spPr>
            <a:xfrm>
              <a:off x="4180650" y="4351900"/>
              <a:ext cx="12550" cy="7525"/>
            </a:xfrm>
            <a:custGeom>
              <a:avLst/>
              <a:gdLst/>
              <a:ahLst/>
              <a:cxnLst/>
              <a:rect l="l" t="t" r="r" b="b"/>
              <a:pathLst>
                <a:path w="502" h="301" extrusionOk="0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10"/>
            <p:cNvSpPr/>
            <p:nvPr/>
          </p:nvSpPr>
          <p:spPr>
            <a:xfrm>
              <a:off x="4298250" y="4351050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10"/>
            <p:cNvSpPr/>
            <p:nvPr/>
          </p:nvSpPr>
          <p:spPr>
            <a:xfrm>
              <a:off x="4420825" y="4384425"/>
              <a:ext cx="13375" cy="19200"/>
            </a:xfrm>
            <a:custGeom>
              <a:avLst/>
              <a:gdLst/>
              <a:ahLst/>
              <a:cxnLst/>
              <a:rect l="l" t="t" r="r" b="b"/>
              <a:pathLst>
                <a:path w="535" h="768" extrusionOk="0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10"/>
            <p:cNvSpPr/>
            <p:nvPr/>
          </p:nvSpPr>
          <p:spPr>
            <a:xfrm>
              <a:off x="5758450" y="4391075"/>
              <a:ext cx="16700" cy="12550"/>
            </a:xfrm>
            <a:custGeom>
              <a:avLst/>
              <a:gdLst/>
              <a:ahLst/>
              <a:cxnLst/>
              <a:rect l="l" t="t" r="r" b="b"/>
              <a:pathLst>
                <a:path w="668" h="502" extrusionOk="0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10"/>
            <p:cNvSpPr/>
            <p:nvPr/>
          </p:nvSpPr>
          <p:spPr>
            <a:xfrm>
              <a:off x="3005650" y="440942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10"/>
            <p:cNvSpPr/>
            <p:nvPr/>
          </p:nvSpPr>
          <p:spPr>
            <a:xfrm>
              <a:off x="4283225" y="4435275"/>
              <a:ext cx="18375" cy="15875"/>
            </a:xfrm>
            <a:custGeom>
              <a:avLst/>
              <a:gdLst/>
              <a:ahLst/>
              <a:cxnLst/>
              <a:rect l="l" t="t" r="r" b="b"/>
              <a:pathLst>
                <a:path w="735" h="635" extrusionOk="0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10"/>
            <p:cNvSpPr/>
            <p:nvPr/>
          </p:nvSpPr>
          <p:spPr>
            <a:xfrm>
              <a:off x="4365800" y="4456975"/>
              <a:ext cx="4175" cy="4175"/>
            </a:xfrm>
            <a:custGeom>
              <a:avLst/>
              <a:gdLst/>
              <a:ahLst/>
              <a:cxnLst/>
              <a:rect l="l" t="t" r="r" b="b"/>
              <a:pathLst>
                <a:path w="167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10"/>
            <p:cNvSpPr/>
            <p:nvPr/>
          </p:nvSpPr>
          <p:spPr>
            <a:xfrm>
              <a:off x="5214725" y="4451950"/>
              <a:ext cx="18375" cy="10050"/>
            </a:xfrm>
            <a:custGeom>
              <a:avLst/>
              <a:gdLst/>
              <a:ahLst/>
              <a:cxnLst/>
              <a:rect l="l" t="t" r="r" b="b"/>
              <a:pathLst>
                <a:path w="735" h="402" extrusionOk="0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10"/>
            <p:cNvSpPr/>
            <p:nvPr/>
          </p:nvSpPr>
          <p:spPr>
            <a:xfrm>
              <a:off x="3754525" y="446280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10"/>
            <p:cNvSpPr/>
            <p:nvPr/>
          </p:nvSpPr>
          <p:spPr>
            <a:xfrm>
              <a:off x="4989575" y="4471150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10"/>
            <p:cNvSpPr/>
            <p:nvPr/>
          </p:nvSpPr>
          <p:spPr>
            <a:xfrm>
              <a:off x="3733675" y="45020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10"/>
            <p:cNvSpPr/>
            <p:nvPr/>
          </p:nvSpPr>
          <p:spPr>
            <a:xfrm>
              <a:off x="5553300" y="4526175"/>
              <a:ext cx="14200" cy="24225"/>
            </a:xfrm>
            <a:custGeom>
              <a:avLst/>
              <a:gdLst/>
              <a:ahLst/>
              <a:cxnLst/>
              <a:rect l="l" t="t" r="r" b="b"/>
              <a:pathLst>
                <a:path w="568" h="969" extrusionOk="0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10"/>
            <p:cNvSpPr/>
            <p:nvPr/>
          </p:nvSpPr>
          <p:spPr>
            <a:xfrm>
              <a:off x="4063075" y="4542025"/>
              <a:ext cx="44225" cy="45900"/>
            </a:xfrm>
            <a:custGeom>
              <a:avLst/>
              <a:gdLst/>
              <a:ahLst/>
              <a:cxnLst/>
              <a:rect l="l" t="t" r="r" b="b"/>
              <a:pathLst>
                <a:path w="1769" h="1836" extrusionOk="0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10"/>
            <p:cNvSpPr/>
            <p:nvPr/>
          </p:nvSpPr>
          <p:spPr>
            <a:xfrm>
              <a:off x="4796100" y="4557875"/>
              <a:ext cx="50900" cy="96750"/>
            </a:xfrm>
            <a:custGeom>
              <a:avLst/>
              <a:gdLst/>
              <a:ahLst/>
              <a:cxnLst/>
              <a:rect l="l" t="t" r="r" b="b"/>
              <a:pathLst>
                <a:path w="2036" h="3870" extrusionOk="0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10"/>
            <p:cNvSpPr/>
            <p:nvPr/>
          </p:nvSpPr>
          <p:spPr>
            <a:xfrm>
              <a:off x="3536025" y="4594575"/>
              <a:ext cx="15875" cy="13350"/>
            </a:xfrm>
            <a:custGeom>
              <a:avLst/>
              <a:gdLst/>
              <a:ahLst/>
              <a:cxnLst/>
              <a:rect l="l" t="t" r="r" b="b"/>
              <a:pathLst>
                <a:path w="635" h="534" extrusionOk="0">
                  <a:moveTo>
                    <a:pt x="1" y="400"/>
                  </a:moveTo>
                  <a:cubicBezTo>
                    <a:pt x="634" y="534"/>
                    <a:pt x="34" y="0"/>
                    <a:pt x="1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10"/>
            <p:cNvSpPr/>
            <p:nvPr/>
          </p:nvSpPr>
          <p:spPr>
            <a:xfrm>
              <a:off x="4297400" y="463042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5" y="568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10"/>
            <p:cNvSpPr/>
            <p:nvPr/>
          </p:nvSpPr>
          <p:spPr>
            <a:xfrm>
              <a:off x="4012200" y="4634600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67"/>
                  </a:moveTo>
                  <a:cubicBezTo>
                    <a:pt x="201" y="1068"/>
                    <a:pt x="368" y="0"/>
                    <a:pt x="1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10"/>
            <p:cNvSpPr/>
            <p:nvPr/>
          </p:nvSpPr>
          <p:spPr>
            <a:xfrm>
              <a:off x="3345900" y="46629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10"/>
            <p:cNvSpPr/>
            <p:nvPr/>
          </p:nvSpPr>
          <p:spPr>
            <a:xfrm>
              <a:off x="6195425" y="4661275"/>
              <a:ext cx="16700" cy="18375"/>
            </a:xfrm>
            <a:custGeom>
              <a:avLst/>
              <a:gdLst/>
              <a:ahLst/>
              <a:cxnLst/>
              <a:rect l="l" t="t" r="r" b="b"/>
              <a:pathLst>
                <a:path w="668" h="735" extrusionOk="0">
                  <a:moveTo>
                    <a:pt x="668" y="368"/>
                  </a:moveTo>
                  <a:cubicBezTo>
                    <a:pt x="434" y="368"/>
                    <a:pt x="534" y="1"/>
                    <a:pt x="234" y="101"/>
                  </a:cubicBezTo>
                  <a:cubicBezTo>
                    <a:pt x="1" y="501"/>
                    <a:pt x="601" y="735"/>
                    <a:pt x="6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10"/>
            <p:cNvSpPr/>
            <p:nvPr/>
          </p:nvSpPr>
          <p:spPr>
            <a:xfrm>
              <a:off x="6279650" y="4668775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7" y="68"/>
                  </a:moveTo>
                  <a:cubicBezTo>
                    <a:pt x="168" y="168"/>
                    <a:pt x="1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10"/>
            <p:cNvSpPr/>
            <p:nvPr/>
          </p:nvSpPr>
          <p:spPr>
            <a:xfrm>
              <a:off x="5626700" y="46788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0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10"/>
            <p:cNvSpPr/>
            <p:nvPr/>
          </p:nvSpPr>
          <p:spPr>
            <a:xfrm>
              <a:off x="5646700" y="4687975"/>
              <a:ext cx="4200" cy="3350"/>
            </a:xfrm>
            <a:custGeom>
              <a:avLst/>
              <a:gdLst/>
              <a:ahLst/>
              <a:cxnLst/>
              <a:rect l="l" t="t" r="r" b="b"/>
              <a:pathLst>
                <a:path w="168" h="134" extrusionOk="0">
                  <a:moveTo>
                    <a:pt x="67" y="67"/>
                  </a:moveTo>
                  <a:cubicBezTo>
                    <a:pt x="167" y="134"/>
                    <a:pt x="1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10"/>
            <p:cNvSpPr/>
            <p:nvPr/>
          </p:nvSpPr>
          <p:spPr>
            <a:xfrm>
              <a:off x="4444175" y="469797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34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10"/>
            <p:cNvSpPr/>
            <p:nvPr/>
          </p:nvSpPr>
          <p:spPr>
            <a:xfrm>
              <a:off x="4129775" y="4707975"/>
              <a:ext cx="15050" cy="13375"/>
            </a:xfrm>
            <a:custGeom>
              <a:avLst/>
              <a:gdLst/>
              <a:ahLst/>
              <a:cxnLst/>
              <a:rect l="l" t="t" r="r" b="b"/>
              <a:pathLst>
                <a:path w="602" h="535" extrusionOk="0">
                  <a:moveTo>
                    <a:pt x="1" y="401"/>
                  </a:moveTo>
                  <a:cubicBezTo>
                    <a:pt x="601" y="534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10"/>
            <p:cNvSpPr/>
            <p:nvPr/>
          </p:nvSpPr>
          <p:spPr>
            <a:xfrm>
              <a:off x="6219625" y="4717975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10"/>
            <p:cNvSpPr/>
            <p:nvPr/>
          </p:nvSpPr>
          <p:spPr>
            <a:xfrm>
              <a:off x="5075450" y="4783025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8" y="34"/>
                  </a:moveTo>
                  <a:cubicBezTo>
                    <a:pt x="168" y="134"/>
                    <a:pt x="1" y="1"/>
                    <a:pt x="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10"/>
            <p:cNvSpPr/>
            <p:nvPr/>
          </p:nvSpPr>
          <p:spPr>
            <a:xfrm>
              <a:off x="6162900" y="4783025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34"/>
                  </a:moveTo>
                  <a:cubicBezTo>
                    <a:pt x="168" y="134"/>
                    <a:pt x="1" y="1"/>
                    <a:pt x="67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10"/>
            <p:cNvSpPr/>
            <p:nvPr/>
          </p:nvSpPr>
          <p:spPr>
            <a:xfrm>
              <a:off x="4470025" y="4794700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1" y="468"/>
                  </a:moveTo>
                  <a:cubicBezTo>
                    <a:pt x="768" y="601"/>
                    <a:pt x="167" y="1"/>
                    <a:pt x="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10"/>
            <p:cNvSpPr/>
            <p:nvPr/>
          </p:nvSpPr>
          <p:spPr>
            <a:xfrm>
              <a:off x="6147900" y="4804725"/>
              <a:ext cx="4200" cy="4175"/>
            </a:xfrm>
            <a:custGeom>
              <a:avLst/>
              <a:gdLst/>
              <a:ahLst/>
              <a:cxnLst/>
              <a:rect l="l" t="t" r="r" b="b"/>
              <a:pathLst>
                <a:path w="168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10"/>
            <p:cNvSpPr/>
            <p:nvPr/>
          </p:nvSpPr>
          <p:spPr>
            <a:xfrm>
              <a:off x="4812775" y="4805550"/>
              <a:ext cx="23375" cy="24200"/>
            </a:xfrm>
            <a:custGeom>
              <a:avLst/>
              <a:gdLst/>
              <a:ahLst/>
              <a:cxnLst/>
              <a:rect l="l" t="t" r="r" b="b"/>
              <a:pathLst>
                <a:path w="935" h="968" extrusionOk="0">
                  <a:moveTo>
                    <a:pt x="334" y="34"/>
                  </a:moveTo>
                  <a:cubicBezTo>
                    <a:pt x="267" y="534"/>
                    <a:pt x="0" y="968"/>
                    <a:pt x="768" y="901"/>
                  </a:cubicBezTo>
                  <a:cubicBezTo>
                    <a:pt x="734" y="634"/>
                    <a:pt x="768" y="367"/>
                    <a:pt x="934" y="167"/>
                  </a:cubicBezTo>
                  <a:cubicBezTo>
                    <a:pt x="634" y="201"/>
                    <a:pt x="601" y="0"/>
                    <a:pt x="3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10"/>
            <p:cNvSpPr/>
            <p:nvPr/>
          </p:nvSpPr>
          <p:spPr>
            <a:xfrm>
              <a:off x="6120375" y="4800550"/>
              <a:ext cx="29200" cy="35050"/>
            </a:xfrm>
            <a:custGeom>
              <a:avLst/>
              <a:gdLst/>
              <a:ahLst/>
              <a:cxnLst/>
              <a:rect l="l" t="t" r="r" b="b"/>
              <a:pathLst>
                <a:path w="1168" h="1402" extrusionOk="0">
                  <a:moveTo>
                    <a:pt x="301" y="1401"/>
                  </a:moveTo>
                  <a:cubicBezTo>
                    <a:pt x="568" y="1268"/>
                    <a:pt x="901" y="1268"/>
                    <a:pt x="1168" y="1401"/>
                  </a:cubicBezTo>
                  <a:cubicBezTo>
                    <a:pt x="968" y="934"/>
                    <a:pt x="1135" y="901"/>
                    <a:pt x="1168" y="367"/>
                  </a:cubicBezTo>
                  <a:cubicBezTo>
                    <a:pt x="901" y="334"/>
                    <a:pt x="201" y="0"/>
                    <a:pt x="1" y="367"/>
                  </a:cubicBezTo>
                  <a:cubicBezTo>
                    <a:pt x="234" y="601"/>
                    <a:pt x="601" y="1068"/>
                    <a:pt x="301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10"/>
            <p:cNvSpPr/>
            <p:nvPr/>
          </p:nvSpPr>
          <p:spPr>
            <a:xfrm>
              <a:off x="6272975" y="4812225"/>
              <a:ext cx="3375" cy="3350"/>
            </a:xfrm>
            <a:custGeom>
              <a:avLst/>
              <a:gdLst/>
              <a:ahLst/>
              <a:cxnLst/>
              <a:rect l="l" t="t" r="r" b="b"/>
              <a:pathLst>
                <a:path w="135" h="134" extrusionOk="0">
                  <a:moveTo>
                    <a:pt x="34" y="34"/>
                  </a:moveTo>
                  <a:cubicBezTo>
                    <a:pt x="134" y="134"/>
                    <a:pt x="1" y="0"/>
                    <a:pt x="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10"/>
            <p:cNvSpPr/>
            <p:nvPr/>
          </p:nvSpPr>
          <p:spPr>
            <a:xfrm>
              <a:off x="4111450" y="4810550"/>
              <a:ext cx="18350" cy="33375"/>
            </a:xfrm>
            <a:custGeom>
              <a:avLst/>
              <a:gdLst/>
              <a:ahLst/>
              <a:cxnLst/>
              <a:rect l="l" t="t" r="r" b="b"/>
              <a:pathLst>
                <a:path w="734" h="1335" extrusionOk="0">
                  <a:moveTo>
                    <a:pt x="0" y="568"/>
                  </a:moveTo>
                  <a:cubicBezTo>
                    <a:pt x="534" y="1335"/>
                    <a:pt x="734" y="1"/>
                    <a:pt x="0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10"/>
            <p:cNvSpPr/>
            <p:nvPr/>
          </p:nvSpPr>
          <p:spPr>
            <a:xfrm>
              <a:off x="3646100" y="482807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10"/>
            <p:cNvSpPr/>
            <p:nvPr/>
          </p:nvSpPr>
          <p:spPr>
            <a:xfrm>
              <a:off x="6129550" y="4831400"/>
              <a:ext cx="16700" cy="18375"/>
            </a:xfrm>
            <a:custGeom>
              <a:avLst/>
              <a:gdLst/>
              <a:ahLst/>
              <a:cxnLst/>
              <a:rect l="l" t="t" r="r" b="b"/>
              <a:pathLst>
                <a:path w="668" h="735" extrusionOk="0">
                  <a:moveTo>
                    <a:pt x="234" y="167"/>
                  </a:moveTo>
                  <a:cubicBezTo>
                    <a:pt x="167" y="334"/>
                    <a:pt x="0" y="434"/>
                    <a:pt x="67" y="734"/>
                  </a:cubicBezTo>
                  <a:lnTo>
                    <a:pt x="501" y="734"/>
                  </a:lnTo>
                  <a:cubicBezTo>
                    <a:pt x="467" y="468"/>
                    <a:pt x="668" y="1"/>
                    <a:pt x="2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10"/>
            <p:cNvSpPr/>
            <p:nvPr/>
          </p:nvSpPr>
          <p:spPr>
            <a:xfrm>
              <a:off x="6288825" y="486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10"/>
            <p:cNvSpPr/>
            <p:nvPr/>
          </p:nvSpPr>
          <p:spPr>
            <a:xfrm>
              <a:off x="6336375" y="486475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10"/>
            <p:cNvSpPr/>
            <p:nvPr/>
          </p:nvSpPr>
          <p:spPr>
            <a:xfrm>
              <a:off x="5690900" y="4866425"/>
              <a:ext cx="3350" cy="4200"/>
            </a:xfrm>
            <a:custGeom>
              <a:avLst/>
              <a:gdLst/>
              <a:ahLst/>
              <a:cxnLst/>
              <a:rect l="l" t="t" r="r" b="b"/>
              <a:pathLst>
                <a:path w="134" h="168" extrusionOk="0">
                  <a:moveTo>
                    <a:pt x="67" y="67"/>
                  </a:moveTo>
                  <a:cubicBezTo>
                    <a:pt x="134" y="167"/>
                    <a:pt x="1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10"/>
            <p:cNvSpPr/>
            <p:nvPr/>
          </p:nvSpPr>
          <p:spPr>
            <a:xfrm>
              <a:off x="6186250" y="4862250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extrusionOk="0">
                  <a:moveTo>
                    <a:pt x="1" y="234"/>
                  </a:moveTo>
                  <a:cubicBezTo>
                    <a:pt x="1" y="668"/>
                    <a:pt x="368" y="668"/>
                    <a:pt x="735" y="668"/>
                  </a:cubicBezTo>
                  <a:cubicBezTo>
                    <a:pt x="835" y="1"/>
                    <a:pt x="401" y="67"/>
                    <a:pt x="1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10"/>
            <p:cNvSpPr/>
            <p:nvPr/>
          </p:nvSpPr>
          <p:spPr>
            <a:xfrm>
              <a:off x="6257975" y="4872275"/>
              <a:ext cx="10025" cy="14200"/>
            </a:xfrm>
            <a:custGeom>
              <a:avLst/>
              <a:gdLst/>
              <a:ahLst/>
              <a:cxnLst/>
              <a:rect l="l" t="t" r="r" b="b"/>
              <a:pathLst>
                <a:path w="401" h="568" extrusionOk="0">
                  <a:moveTo>
                    <a:pt x="367" y="567"/>
                  </a:moveTo>
                  <a:cubicBezTo>
                    <a:pt x="334" y="367"/>
                    <a:pt x="401" y="33"/>
                    <a:pt x="201" y="0"/>
                  </a:cubicBezTo>
                  <a:cubicBezTo>
                    <a:pt x="0" y="200"/>
                    <a:pt x="0" y="534"/>
                    <a:pt x="367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10"/>
            <p:cNvSpPr/>
            <p:nvPr/>
          </p:nvSpPr>
          <p:spPr>
            <a:xfrm>
              <a:off x="6348050" y="4860600"/>
              <a:ext cx="5025" cy="36700"/>
            </a:xfrm>
            <a:custGeom>
              <a:avLst/>
              <a:gdLst/>
              <a:ahLst/>
              <a:cxnLst/>
              <a:rect l="l" t="t" r="r" b="b"/>
              <a:pathLst>
                <a:path w="201" h="1468" extrusionOk="0">
                  <a:moveTo>
                    <a:pt x="133" y="600"/>
                  </a:moveTo>
                  <a:cubicBezTo>
                    <a:pt x="200" y="0"/>
                    <a:pt x="0" y="1468"/>
                    <a:pt x="133" y="6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10"/>
            <p:cNvSpPr/>
            <p:nvPr/>
          </p:nvSpPr>
          <p:spPr>
            <a:xfrm>
              <a:off x="6354700" y="48939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10"/>
            <p:cNvSpPr/>
            <p:nvPr/>
          </p:nvSpPr>
          <p:spPr>
            <a:xfrm>
              <a:off x="6363875" y="4910625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368" y="367"/>
                  </a:moveTo>
                  <a:cubicBezTo>
                    <a:pt x="1" y="834"/>
                    <a:pt x="868" y="0"/>
                    <a:pt x="368" y="3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10"/>
            <p:cNvSpPr/>
            <p:nvPr/>
          </p:nvSpPr>
          <p:spPr>
            <a:xfrm>
              <a:off x="6290500" y="3050125"/>
              <a:ext cx="4200" cy="2525"/>
            </a:xfrm>
            <a:custGeom>
              <a:avLst/>
              <a:gdLst/>
              <a:ahLst/>
              <a:cxnLst/>
              <a:rect l="l" t="t" r="r" b="b"/>
              <a:pathLst>
                <a:path w="168" h="101" extrusionOk="0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10"/>
            <p:cNvSpPr/>
            <p:nvPr/>
          </p:nvSpPr>
          <p:spPr>
            <a:xfrm>
              <a:off x="6283000" y="3045950"/>
              <a:ext cx="7525" cy="4200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10"/>
            <p:cNvSpPr/>
            <p:nvPr/>
          </p:nvSpPr>
          <p:spPr>
            <a:xfrm>
              <a:off x="4733550" y="3898225"/>
              <a:ext cx="21700" cy="21725"/>
            </a:xfrm>
            <a:custGeom>
              <a:avLst/>
              <a:gdLst/>
              <a:ahLst/>
              <a:cxnLst/>
              <a:rect l="l" t="t" r="r" b="b"/>
              <a:pathLst>
                <a:path w="868" h="869" extrusionOk="0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10"/>
            <p:cNvSpPr/>
            <p:nvPr/>
          </p:nvSpPr>
          <p:spPr>
            <a:xfrm>
              <a:off x="4575950" y="3984950"/>
              <a:ext cx="30025" cy="24225"/>
            </a:xfrm>
            <a:custGeom>
              <a:avLst/>
              <a:gdLst/>
              <a:ahLst/>
              <a:cxnLst/>
              <a:rect l="l" t="t" r="r" b="b"/>
              <a:pathLst>
                <a:path w="1201" h="969" extrusionOk="0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10"/>
            <p:cNvSpPr/>
            <p:nvPr/>
          </p:nvSpPr>
          <p:spPr>
            <a:xfrm>
              <a:off x="6169575" y="4089200"/>
              <a:ext cx="38375" cy="32550"/>
            </a:xfrm>
            <a:custGeom>
              <a:avLst/>
              <a:gdLst/>
              <a:ahLst/>
              <a:cxnLst/>
              <a:rect l="l" t="t" r="r" b="b"/>
              <a:pathLst>
                <a:path w="1535" h="1302" extrusionOk="0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10"/>
            <p:cNvSpPr/>
            <p:nvPr/>
          </p:nvSpPr>
          <p:spPr>
            <a:xfrm>
              <a:off x="2595350" y="4135900"/>
              <a:ext cx="70075" cy="70075"/>
            </a:xfrm>
            <a:custGeom>
              <a:avLst/>
              <a:gdLst/>
              <a:ahLst/>
              <a:cxnLst/>
              <a:rect l="l" t="t" r="r" b="b"/>
              <a:pathLst>
                <a:path w="2803" h="2803" extrusionOk="0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10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10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fill="none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10"/>
            <p:cNvSpPr/>
            <p:nvPr/>
          </p:nvSpPr>
          <p:spPr>
            <a:xfrm>
              <a:off x="6188750" y="4883950"/>
              <a:ext cx="33400" cy="16700"/>
            </a:xfrm>
            <a:custGeom>
              <a:avLst/>
              <a:gdLst/>
              <a:ahLst/>
              <a:cxnLst/>
              <a:rect l="l" t="t" r="r" b="b"/>
              <a:pathLst>
                <a:path w="1336" h="668" extrusionOk="0">
                  <a:moveTo>
                    <a:pt x="768" y="400"/>
                  </a:moveTo>
                  <a:cubicBezTo>
                    <a:pt x="1335" y="667"/>
                    <a:pt x="1" y="0"/>
                    <a:pt x="768" y="4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94" name="Google Shape;2394;p10"/>
          <p:cNvSpPr/>
          <p:nvPr/>
        </p:nvSpPr>
        <p:spPr>
          <a:xfrm>
            <a:off x="-200975" y="-739776"/>
            <a:ext cx="4565298" cy="2377501"/>
          </a:xfrm>
          <a:custGeom>
            <a:avLst/>
            <a:gdLst/>
            <a:ahLst/>
            <a:cxnLst/>
            <a:rect l="l" t="t" r="r" b="b"/>
            <a:pathLst>
              <a:path w="117632" h="61260" extrusionOk="0">
                <a:moveTo>
                  <a:pt x="117632" y="0"/>
                </a:moveTo>
                <a:lnTo>
                  <a:pt x="117632" y="0"/>
                </a:lnTo>
                <a:cubicBezTo>
                  <a:pt x="116393" y="362"/>
                  <a:pt x="115214" y="863"/>
                  <a:pt x="114099" y="1480"/>
                </a:cubicBezTo>
                <a:lnTo>
                  <a:pt x="114099" y="1480"/>
                </a:lnTo>
                <a:cubicBezTo>
                  <a:pt x="115294" y="992"/>
                  <a:pt x="116473" y="499"/>
                  <a:pt x="117632" y="0"/>
                </a:cubicBezTo>
                <a:close/>
                <a:moveTo>
                  <a:pt x="1186" y="16080"/>
                </a:moveTo>
                <a:cubicBezTo>
                  <a:pt x="790" y="16080"/>
                  <a:pt x="426" y="16444"/>
                  <a:pt x="0" y="16444"/>
                </a:cubicBezTo>
                <a:lnTo>
                  <a:pt x="1186" y="16444"/>
                </a:lnTo>
                <a:lnTo>
                  <a:pt x="1186" y="16080"/>
                </a:lnTo>
                <a:close/>
                <a:moveTo>
                  <a:pt x="114099" y="1480"/>
                </a:moveTo>
                <a:lnTo>
                  <a:pt x="114099" y="1480"/>
                </a:lnTo>
                <a:cubicBezTo>
                  <a:pt x="103281" y="5902"/>
                  <a:pt x="91135" y="9979"/>
                  <a:pt x="81035" y="15289"/>
                </a:cubicBezTo>
                <a:cubicBezTo>
                  <a:pt x="81582" y="15441"/>
                  <a:pt x="82160" y="16292"/>
                  <a:pt x="82737" y="16444"/>
                </a:cubicBezTo>
                <a:lnTo>
                  <a:pt x="1186" y="16444"/>
                </a:lnTo>
                <a:lnTo>
                  <a:pt x="1186" y="25016"/>
                </a:lnTo>
                <a:cubicBezTo>
                  <a:pt x="1459" y="25016"/>
                  <a:pt x="1550" y="24286"/>
                  <a:pt x="1824" y="24286"/>
                </a:cubicBezTo>
                <a:cubicBezTo>
                  <a:pt x="6621" y="23393"/>
                  <a:pt x="11747" y="22808"/>
                  <a:pt x="16871" y="22808"/>
                </a:cubicBezTo>
                <a:cubicBezTo>
                  <a:pt x="27266" y="22808"/>
                  <a:pt x="37655" y="25216"/>
                  <a:pt x="45290" y="32341"/>
                </a:cubicBezTo>
                <a:cubicBezTo>
                  <a:pt x="53223" y="39758"/>
                  <a:pt x="56992" y="51126"/>
                  <a:pt x="66141" y="57326"/>
                </a:cubicBezTo>
                <a:cubicBezTo>
                  <a:pt x="69994" y="59951"/>
                  <a:pt x="74666" y="61259"/>
                  <a:pt x="79328" y="61259"/>
                </a:cubicBezTo>
                <a:cubicBezTo>
                  <a:pt x="86436" y="61259"/>
                  <a:pt x="93519" y="58217"/>
                  <a:pt x="97631" y="52159"/>
                </a:cubicBezTo>
                <a:cubicBezTo>
                  <a:pt x="100428" y="48056"/>
                  <a:pt x="101674" y="43132"/>
                  <a:pt x="101978" y="38208"/>
                </a:cubicBezTo>
                <a:cubicBezTo>
                  <a:pt x="102525" y="29758"/>
                  <a:pt x="100732" y="22645"/>
                  <a:pt x="103680" y="14438"/>
                </a:cubicBezTo>
                <a:cubicBezTo>
                  <a:pt x="105585" y="9119"/>
                  <a:pt x="109222" y="4182"/>
                  <a:pt x="114099" y="1480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5" name="Google Shape;2395;p10"/>
          <p:cNvSpPr/>
          <p:nvPr/>
        </p:nvSpPr>
        <p:spPr>
          <a:xfrm>
            <a:off x="1277919" y="337787"/>
            <a:ext cx="1093597" cy="1003202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274E13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10"/>
          <p:cNvSpPr txBox="1">
            <a:spLocks noGrp="1"/>
          </p:cNvSpPr>
          <p:nvPr>
            <p:ph type="body" idx="1"/>
          </p:nvPr>
        </p:nvSpPr>
        <p:spPr>
          <a:xfrm>
            <a:off x="711725" y="2310100"/>
            <a:ext cx="3860400" cy="123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700"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</a:lstStyle>
          <a:p>
            <a:endParaRPr/>
          </a:p>
        </p:txBody>
      </p:sp>
      <p:pic>
        <p:nvPicPr>
          <p:cNvPr id="2397" name="Google Shape;2397;p10"/>
          <p:cNvPicPr preferRelativeResize="0"/>
          <p:nvPr/>
        </p:nvPicPr>
        <p:blipFill rotWithShape="1">
          <a:blip r:embed="rId2">
            <a:alphaModFix/>
          </a:blip>
          <a:srcRect l="11881" t="40312" r="25685" b="36742"/>
          <a:stretch/>
        </p:blipFill>
        <p:spPr>
          <a:xfrm rot="10800000">
            <a:off x="-8550" y="3868825"/>
            <a:ext cx="6891775" cy="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5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4" name="Google Shape;2554;p13"/>
          <p:cNvGrpSpPr/>
          <p:nvPr/>
        </p:nvGrpSpPr>
        <p:grpSpPr>
          <a:xfrm flipH="1">
            <a:off x="85377" y="2280591"/>
            <a:ext cx="4907047" cy="2758752"/>
            <a:chOff x="2595350" y="2513900"/>
            <a:chExt cx="3807750" cy="2140725"/>
          </a:xfrm>
        </p:grpSpPr>
        <p:sp>
          <p:nvSpPr>
            <p:cNvPr id="2555" name="Google Shape;2555;p13"/>
            <p:cNvSpPr/>
            <p:nvPr/>
          </p:nvSpPr>
          <p:spPr>
            <a:xfrm>
              <a:off x="5132175" y="251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6106200" y="2513900"/>
              <a:ext cx="15875" cy="16700"/>
            </a:xfrm>
            <a:custGeom>
              <a:avLst/>
              <a:gdLst/>
              <a:ahLst/>
              <a:cxnLst/>
              <a:rect l="l" t="t" r="r" b="b"/>
              <a:pathLst>
                <a:path w="635" h="668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6106200" y="2513900"/>
              <a:ext cx="15875" cy="16700"/>
            </a:xfrm>
            <a:custGeom>
              <a:avLst/>
              <a:gdLst/>
              <a:ahLst/>
              <a:cxnLst/>
              <a:rect l="l" t="t" r="r" b="b"/>
              <a:pathLst>
                <a:path w="635" h="668" fill="none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6362225" y="2589800"/>
              <a:ext cx="26700" cy="20875"/>
            </a:xfrm>
            <a:custGeom>
              <a:avLst/>
              <a:gdLst/>
              <a:ahLst/>
              <a:cxnLst/>
              <a:rect l="l" t="t" r="r" b="b"/>
              <a:pathLst>
                <a:path w="1068" h="835" extrusionOk="0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5974450" y="2634825"/>
              <a:ext cx="31700" cy="20875"/>
            </a:xfrm>
            <a:custGeom>
              <a:avLst/>
              <a:gdLst/>
              <a:ahLst/>
              <a:cxnLst/>
              <a:rect l="l" t="t" r="r" b="b"/>
              <a:pathLst>
                <a:path w="1268" h="835" extrusionOk="0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6331350" y="2650675"/>
              <a:ext cx="21725" cy="12525"/>
            </a:xfrm>
            <a:custGeom>
              <a:avLst/>
              <a:gdLst/>
              <a:ahLst/>
              <a:cxnLst/>
              <a:rect l="l" t="t" r="r" b="b"/>
              <a:pathLst>
                <a:path w="869" h="501" extrusionOk="0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6193750" y="2649000"/>
              <a:ext cx="40075" cy="31725"/>
            </a:xfrm>
            <a:custGeom>
              <a:avLst/>
              <a:gdLst/>
              <a:ahLst/>
              <a:cxnLst/>
              <a:rect l="l" t="t" r="r" b="b"/>
              <a:pathLst>
                <a:path w="1603" h="1269" extrusionOk="0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5546625" y="2709050"/>
              <a:ext cx="17550" cy="12525"/>
            </a:xfrm>
            <a:custGeom>
              <a:avLst/>
              <a:gdLst/>
              <a:ahLst/>
              <a:cxnLst/>
              <a:rect l="l" t="t" r="r" b="b"/>
              <a:pathLst>
                <a:path w="702" h="501" extrusionOk="0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6318025" y="27791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6138725" y="2799950"/>
              <a:ext cx="27550" cy="22525"/>
            </a:xfrm>
            <a:custGeom>
              <a:avLst/>
              <a:gdLst/>
              <a:ahLst/>
              <a:cxnLst/>
              <a:rect l="l" t="t" r="r" b="b"/>
              <a:pathLst>
                <a:path w="1102" h="901" extrusionOk="0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5643375" y="2821625"/>
              <a:ext cx="15850" cy="12525"/>
            </a:xfrm>
            <a:custGeom>
              <a:avLst/>
              <a:gdLst/>
              <a:ahLst/>
              <a:cxnLst/>
              <a:rect l="l" t="t" r="r" b="b"/>
              <a:pathLst>
                <a:path w="634" h="501" extrusionOk="0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13"/>
            <p:cNvSpPr/>
            <p:nvPr/>
          </p:nvSpPr>
          <p:spPr>
            <a:xfrm>
              <a:off x="6325525" y="2825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13"/>
            <p:cNvSpPr/>
            <p:nvPr/>
          </p:nvSpPr>
          <p:spPr>
            <a:xfrm>
              <a:off x="6364725" y="2822475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13"/>
            <p:cNvSpPr/>
            <p:nvPr/>
          </p:nvSpPr>
          <p:spPr>
            <a:xfrm>
              <a:off x="5641700" y="2853325"/>
              <a:ext cx="10875" cy="25025"/>
            </a:xfrm>
            <a:custGeom>
              <a:avLst/>
              <a:gdLst/>
              <a:ahLst/>
              <a:cxnLst/>
              <a:rect l="l" t="t" r="r" b="b"/>
              <a:pathLst>
                <a:path w="435" h="1001" extrusionOk="0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13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13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13"/>
            <p:cNvSpPr/>
            <p:nvPr/>
          </p:nvSpPr>
          <p:spPr>
            <a:xfrm>
              <a:off x="5505775" y="28925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13"/>
            <p:cNvSpPr/>
            <p:nvPr/>
          </p:nvSpPr>
          <p:spPr>
            <a:xfrm>
              <a:off x="5648375" y="2934200"/>
              <a:ext cx="17525" cy="14200"/>
            </a:xfrm>
            <a:custGeom>
              <a:avLst/>
              <a:gdLst/>
              <a:ahLst/>
              <a:cxnLst/>
              <a:rect l="l" t="t" r="r" b="b"/>
              <a:pathLst>
                <a:path w="701" h="568" extrusionOk="0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13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13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fill="none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13"/>
            <p:cNvSpPr/>
            <p:nvPr/>
          </p:nvSpPr>
          <p:spPr>
            <a:xfrm>
              <a:off x="5610000" y="2975075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13"/>
            <p:cNvSpPr/>
            <p:nvPr/>
          </p:nvSpPr>
          <p:spPr>
            <a:xfrm>
              <a:off x="5539950" y="2975900"/>
              <a:ext cx="31725" cy="29225"/>
            </a:xfrm>
            <a:custGeom>
              <a:avLst/>
              <a:gdLst/>
              <a:ahLst/>
              <a:cxnLst/>
              <a:rect l="l" t="t" r="r" b="b"/>
              <a:pathLst>
                <a:path w="1269" h="1169" extrusionOk="0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13"/>
            <p:cNvSpPr/>
            <p:nvPr/>
          </p:nvSpPr>
          <p:spPr>
            <a:xfrm>
              <a:off x="5719250" y="30017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13"/>
            <p:cNvSpPr/>
            <p:nvPr/>
          </p:nvSpPr>
          <p:spPr>
            <a:xfrm>
              <a:off x="6117050" y="3012600"/>
              <a:ext cx="58400" cy="55075"/>
            </a:xfrm>
            <a:custGeom>
              <a:avLst/>
              <a:gdLst/>
              <a:ahLst/>
              <a:cxnLst/>
              <a:rect l="l" t="t" r="r" b="b"/>
              <a:pathLst>
                <a:path w="2336" h="2203" extrusionOk="0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13"/>
            <p:cNvSpPr/>
            <p:nvPr/>
          </p:nvSpPr>
          <p:spPr>
            <a:xfrm>
              <a:off x="6307175" y="30409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13"/>
            <p:cNvSpPr/>
            <p:nvPr/>
          </p:nvSpPr>
          <p:spPr>
            <a:xfrm>
              <a:off x="6289675" y="3050125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13"/>
            <p:cNvSpPr/>
            <p:nvPr/>
          </p:nvSpPr>
          <p:spPr>
            <a:xfrm>
              <a:off x="5757625" y="306597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13"/>
            <p:cNvSpPr/>
            <p:nvPr/>
          </p:nvSpPr>
          <p:spPr>
            <a:xfrm>
              <a:off x="6115375" y="3140200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13"/>
            <p:cNvSpPr/>
            <p:nvPr/>
          </p:nvSpPr>
          <p:spPr>
            <a:xfrm>
              <a:off x="5562475" y="3146850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13"/>
            <p:cNvSpPr/>
            <p:nvPr/>
          </p:nvSpPr>
          <p:spPr>
            <a:xfrm>
              <a:off x="5641700" y="3170200"/>
              <a:ext cx="10025" cy="13375"/>
            </a:xfrm>
            <a:custGeom>
              <a:avLst/>
              <a:gdLst/>
              <a:ahLst/>
              <a:cxnLst/>
              <a:rect l="l" t="t" r="r" b="b"/>
              <a:pathLst>
                <a:path w="401" h="535" extrusionOk="0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13"/>
            <p:cNvSpPr/>
            <p:nvPr/>
          </p:nvSpPr>
          <p:spPr>
            <a:xfrm>
              <a:off x="5769300" y="3188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13"/>
            <p:cNvSpPr/>
            <p:nvPr/>
          </p:nvSpPr>
          <p:spPr>
            <a:xfrm>
              <a:off x="5929400" y="3188550"/>
              <a:ext cx="22550" cy="25875"/>
            </a:xfrm>
            <a:custGeom>
              <a:avLst/>
              <a:gdLst/>
              <a:ahLst/>
              <a:cxnLst/>
              <a:rect l="l" t="t" r="r" b="b"/>
              <a:pathLst>
                <a:path w="902" h="1035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13"/>
            <p:cNvSpPr/>
            <p:nvPr/>
          </p:nvSpPr>
          <p:spPr>
            <a:xfrm>
              <a:off x="5929400" y="3188550"/>
              <a:ext cx="22550" cy="25875"/>
            </a:xfrm>
            <a:custGeom>
              <a:avLst/>
              <a:gdLst/>
              <a:ahLst/>
              <a:cxnLst/>
              <a:rect l="l" t="t" r="r" b="b"/>
              <a:pathLst>
                <a:path w="902" h="1035" fill="none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13"/>
            <p:cNvSpPr/>
            <p:nvPr/>
          </p:nvSpPr>
          <p:spPr>
            <a:xfrm>
              <a:off x="6151225" y="3245275"/>
              <a:ext cx="20875" cy="15850"/>
            </a:xfrm>
            <a:custGeom>
              <a:avLst/>
              <a:gdLst/>
              <a:ahLst/>
              <a:cxnLst/>
              <a:rect l="l" t="t" r="r" b="b"/>
              <a:pathLst>
                <a:path w="835" h="634" extrusionOk="0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13"/>
            <p:cNvSpPr/>
            <p:nvPr/>
          </p:nvSpPr>
          <p:spPr>
            <a:xfrm>
              <a:off x="6319675" y="3251100"/>
              <a:ext cx="82600" cy="87600"/>
            </a:xfrm>
            <a:custGeom>
              <a:avLst/>
              <a:gdLst/>
              <a:ahLst/>
              <a:cxnLst/>
              <a:rect l="l" t="t" r="r" b="b"/>
              <a:pathLst>
                <a:path w="3304" h="3504" extrusionOk="0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13"/>
            <p:cNvSpPr/>
            <p:nvPr/>
          </p:nvSpPr>
          <p:spPr>
            <a:xfrm>
              <a:off x="6319675" y="3251100"/>
              <a:ext cx="82600" cy="87600"/>
            </a:xfrm>
            <a:custGeom>
              <a:avLst/>
              <a:gdLst/>
              <a:ahLst/>
              <a:cxnLst/>
              <a:rect l="l" t="t" r="r" b="b"/>
              <a:pathLst>
                <a:path w="3304" h="3504" fill="none" extrusionOk="0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13"/>
            <p:cNvSpPr/>
            <p:nvPr/>
          </p:nvSpPr>
          <p:spPr>
            <a:xfrm>
              <a:off x="5871875" y="3279450"/>
              <a:ext cx="6675" cy="7525"/>
            </a:xfrm>
            <a:custGeom>
              <a:avLst/>
              <a:gdLst/>
              <a:ahLst/>
              <a:cxnLst/>
              <a:rect l="l" t="t" r="r" b="b"/>
              <a:pathLst>
                <a:path w="267" h="301" extrusionOk="0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13"/>
            <p:cNvSpPr/>
            <p:nvPr/>
          </p:nvSpPr>
          <p:spPr>
            <a:xfrm>
              <a:off x="5637525" y="3294475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13"/>
            <p:cNvSpPr/>
            <p:nvPr/>
          </p:nvSpPr>
          <p:spPr>
            <a:xfrm>
              <a:off x="6233800" y="3301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13"/>
            <p:cNvSpPr/>
            <p:nvPr/>
          </p:nvSpPr>
          <p:spPr>
            <a:xfrm>
              <a:off x="6378900" y="3318650"/>
              <a:ext cx="4175" cy="4200"/>
            </a:xfrm>
            <a:custGeom>
              <a:avLst/>
              <a:gdLst/>
              <a:ahLst/>
              <a:cxnLst/>
              <a:rect l="l" t="t" r="r" b="b"/>
              <a:pathLst>
                <a:path w="167" h="168" extrusionOk="0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13"/>
            <p:cNvSpPr/>
            <p:nvPr/>
          </p:nvSpPr>
          <p:spPr>
            <a:xfrm>
              <a:off x="5559150" y="3329500"/>
              <a:ext cx="3350" cy="4175"/>
            </a:xfrm>
            <a:custGeom>
              <a:avLst/>
              <a:gdLst/>
              <a:ahLst/>
              <a:cxnLst/>
              <a:rect l="l" t="t" r="r" b="b"/>
              <a:pathLst>
                <a:path w="134" h="167" extrusionOk="0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13"/>
            <p:cNvSpPr/>
            <p:nvPr/>
          </p:nvSpPr>
          <p:spPr>
            <a:xfrm>
              <a:off x="5743450" y="333617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13"/>
            <p:cNvSpPr/>
            <p:nvPr/>
          </p:nvSpPr>
          <p:spPr>
            <a:xfrm>
              <a:off x="5743450" y="333617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fill="none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13"/>
            <p:cNvSpPr/>
            <p:nvPr/>
          </p:nvSpPr>
          <p:spPr>
            <a:xfrm>
              <a:off x="6298000" y="3344500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13"/>
            <p:cNvSpPr/>
            <p:nvPr/>
          </p:nvSpPr>
          <p:spPr>
            <a:xfrm>
              <a:off x="5582500" y="3352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13"/>
            <p:cNvSpPr/>
            <p:nvPr/>
          </p:nvSpPr>
          <p:spPr>
            <a:xfrm>
              <a:off x="5479925" y="33603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13"/>
            <p:cNvSpPr/>
            <p:nvPr/>
          </p:nvSpPr>
          <p:spPr>
            <a:xfrm>
              <a:off x="5632525" y="3370350"/>
              <a:ext cx="28375" cy="24225"/>
            </a:xfrm>
            <a:custGeom>
              <a:avLst/>
              <a:gdLst/>
              <a:ahLst/>
              <a:cxnLst/>
              <a:rect l="l" t="t" r="r" b="b"/>
              <a:pathLst>
                <a:path w="1135" h="969" extrusionOk="0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13"/>
            <p:cNvSpPr/>
            <p:nvPr/>
          </p:nvSpPr>
          <p:spPr>
            <a:xfrm>
              <a:off x="5743450" y="341372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13"/>
            <p:cNvSpPr/>
            <p:nvPr/>
          </p:nvSpPr>
          <p:spPr>
            <a:xfrm>
              <a:off x="5743450" y="341372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fill="none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13"/>
            <p:cNvSpPr/>
            <p:nvPr/>
          </p:nvSpPr>
          <p:spPr>
            <a:xfrm>
              <a:off x="5817650" y="3422050"/>
              <a:ext cx="50075" cy="64250"/>
            </a:xfrm>
            <a:custGeom>
              <a:avLst/>
              <a:gdLst/>
              <a:ahLst/>
              <a:cxnLst/>
              <a:rect l="l" t="t" r="r" b="b"/>
              <a:pathLst>
                <a:path w="2003" h="2570" extrusionOk="0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13"/>
            <p:cNvSpPr/>
            <p:nvPr/>
          </p:nvSpPr>
          <p:spPr>
            <a:xfrm>
              <a:off x="6069500" y="34379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13"/>
            <p:cNvSpPr/>
            <p:nvPr/>
          </p:nvSpPr>
          <p:spPr>
            <a:xfrm>
              <a:off x="6042825" y="3466250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extrusionOk="0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13"/>
            <p:cNvSpPr/>
            <p:nvPr/>
          </p:nvSpPr>
          <p:spPr>
            <a:xfrm>
              <a:off x="6042825" y="3466250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fill="none" extrusionOk="0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13"/>
            <p:cNvSpPr/>
            <p:nvPr/>
          </p:nvSpPr>
          <p:spPr>
            <a:xfrm>
              <a:off x="5437375" y="3483775"/>
              <a:ext cx="32550" cy="19200"/>
            </a:xfrm>
            <a:custGeom>
              <a:avLst/>
              <a:gdLst/>
              <a:ahLst/>
              <a:cxnLst/>
              <a:rect l="l" t="t" r="r" b="b"/>
              <a:pathLst>
                <a:path w="1302" h="768" extrusionOk="0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13"/>
            <p:cNvSpPr/>
            <p:nvPr/>
          </p:nvSpPr>
          <p:spPr>
            <a:xfrm>
              <a:off x="6207950" y="34887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13"/>
            <p:cNvSpPr/>
            <p:nvPr/>
          </p:nvSpPr>
          <p:spPr>
            <a:xfrm>
              <a:off x="5585825" y="3485425"/>
              <a:ext cx="15875" cy="14225"/>
            </a:xfrm>
            <a:custGeom>
              <a:avLst/>
              <a:gdLst/>
              <a:ahLst/>
              <a:cxnLst/>
              <a:rect l="l" t="t" r="r" b="b"/>
              <a:pathLst>
                <a:path w="635" h="569" extrusionOk="0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13"/>
            <p:cNvSpPr/>
            <p:nvPr/>
          </p:nvSpPr>
          <p:spPr>
            <a:xfrm>
              <a:off x="5842675" y="3493775"/>
              <a:ext cx="10875" cy="25050"/>
            </a:xfrm>
            <a:custGeom>
              <a:avLst/>
              <a:gdLst/>
              <a:ahLst/>
              <a:cxnLst/>
              <a:rect l="l" t="t" r="r" b="b"/>
              <a:pathLst>
                <a:path w="435" h="1002" extrusionOk="0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13"/>
            <p:cNvSpPr/>
            <p:nvPr/>
          </p:nvSpPr>
          <p:spPr>
            <a:xfrm>
              <a:off x="6354700" y="3547150"/>
              <a:ext cx="21725" cy="9200"/>
            </a:xfrm>
            <a:custGeom>
              <a:avLst/>
              <a:gdLst/>
              <a:ahLst/>
              <a:cxnLst/>
              <a:rect l="l" t="t" r="r" b="b"/>
              <a:pathLst>
                <a:path w="869" h="368" extrusionOk="0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13"/>
            <p:cNvSpPr/>
            <p:nvPr/>
          </p:nvSpPr>
          <p:spPr>
            <a:xfrm>
              <a:off x="6153725" y="35563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13"/>
            <p:cNvSpPr/>
            <p:nvPr/>
          </p:nvSpPr>
          <p:spPr>
            <a:xfrm>
              <a:off x="5999450" y="358217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13"/>
            <p:cNvSpPr/>
            <p:nvPr/>
          </p:nvSpPr>
          <p:spPr>
            <a:xfrm>
              <a:off x="5911900" y="3602175"/>
              <a:ext cx="10850" cy="10875"/>
            </a:xfrm>
            <a:custGeom>
              <a:avLst/>
              <a:gdLst/>
              <a:ahLst/>
              <a:cxnLst/>
              <a:rect l="l" t="t" r="r" b="b"/>
              <a:pathLst>
                <a:path w="434" h="435" extrusionOk="0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13"/>
            <p:cNvSpPr/>
            <p:nvPr/>
          </p:nvSpPr>
          <p:spPr>
            <a:xfrm>
              <a:off x="5911900" y="3602175"/>
              <a:ext cx="10850" cy="10875"/>
            </a:xfrm>
            <a:custGeom>
              <a:avLst/>
              <a:gdLst/>
              <a:ahLst/>
              <a:cxnLst/>
              <a:rect l="l" t="t" r="r" b="b"/>
              <a:pathLst>
                <a:path w="434" h="435" fill="none" extrusionOk="0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13"/>
            <p:cNvSpPr/>
            <p:nvPr/>
          </p:nvSpPr>
          <p:spPr>
            <a:xfrm>
              <a:off x="5519950" y="3619700"/>
              <a:ext cx="10850" cy="11700"/>
            </a:xfrm>
            <a:custGeom>
              <a:avLst/>
              <a:gdLst/>
              <a:ahLst/>
              <a:cxnLst/>
              <a:rect l="l" t="t" r="r" b="b"/>
              <a:pathLst>
                <a:path w="434" h="468" extrusionOk="0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13"/>
            <p:cNvSpPr/>
            <p:nvPr/>
          </p:nvSpPr>
          <p:spPr>
            <a:xfrm>
              <a:off x="6121200" y="3618875"/>
              <a:ext cx="14200" cy="10025"/>
            </a:xfrm>
            <a:custGeom>
              <a:avLst/>
              <a:gdLst/>
              <a:ahLst/>
              <a:cxnLst/>
              <a:rect l="l" t="t" r="r" b="b"/>
              <a:pathLst>
                <a:path w="568" h="401" extrusionOk="0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13"/>
            <p:cNvSpPr/>
            <p:nvPr/>
          </p:nvSpPr>
          <p:spPr>
            <a:xfrm>
              <a:off x="5563300" y="3618875"/>
              <a:ext cx="19225" cy="23375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13"/>
            <p:cNvSpPr/>
            <p:nvPr/>
          </p:nvSpPr>
          <p:spPr>
            <a:xfrm>
              <a:off x="5798475" y="364472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13"/>
            <p:cNvSpPr/>
            <p:nvPr/>
          </p:nvSpPr>
          <p:spPr>
            <a:xfrm>
              <a:off x="6120375" y="3652225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extrusionOk="0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13"/>
            <p:cNvSpPr/>
            <p:nvPr/>
          </p:nvSpPr>
          <p:spPr>
            <a:xfrm>
              <a:off x="6120375" y="3652225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fill="none" extrusionOk="0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13"/>
            <p:cNvSpPr/>
            <p:nvPr/>
          </p:nvSpPr>
          <p:spPr>
            <a:xfrm>
              <a:off x="6241300" y="36680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13"/>
            <p:cNvSpPr/>
            <p:nvPr/>
          </p:nvSpPr>
          <p:spPr>
            <a:xfrm>
              <a:off x="6163750" y="36822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13"/>
            <p:cNvSpPr/>
            <p:nvPr/>
          </p:nvSpPr>
          <p:spPr>
            <a:xfrm>
              <a:off x="6233800" y="3697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13"/>
            <p:cNvSpPr/>
            <p:nvPr/>
          </p:nvSpPr>
          <p:spPr>
            <a:xfrm>
              <a:off x="6094525" y="371477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13"/>
            <p:cNvSpPr/>
            <p:nvPr/>
          </p:nvSpPr>
          <p:spPr>
            <a:xfrm>
              <a:off x="5257250" y="3723100"/>
              <a:ext cx="20050" cy="25050"/>
            </a:xfrm>
            <a:custGeom>
              <a:avLst/>
              <a:gdLst/>
              <a:ahLst/>
              <a:cxnLst/>
              <a:rect l="l" t="t" r="r" b="b"/>
              <a:pathLst>
                <a:path w="802" h="1002" extrusionOk="0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13"/>
            <p:cNvSpPr/>
            <p:nvPr/>
          </p:nvSpPr>
          <p:spPr>
            <a:xfrm>
              <a:off x="5604175" y="3726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13"/>
            <p:cNvSpPr/>
            <p:nvPr/>
          </p:nvSpPr>
          <p:spPr>
            <a:xfrm>
              <a:off x="5095475" y="3730625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13"/>
            <p:cNvSpPr/>
            <p:nvPr/>
          </p:nvSpPr>
          <p:spPr>
            <a:xfrm>
              <a:off x="6307175" y="3737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13"/>
            <p:cNvSpPr/>
            <p:nvPr/>
          </p:nvSpPr>
          <p:spPr>
            <a:xfrm>
              <a:off x="5534950" y="37548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13"/>
            <p:cNvSpPr/>
            <p:nvPr/>
          </p:nvSpPr>
          <p:spPr>
            <a:xfrm>
              <a:off x="5308125" y="3773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13"/>
            <p:cNvSpPr/>
            <p:nvPr/>
          </p:nvSpPr>
          <p:spPr>
            <a:xfrm>
              <a:off x="3627750" y="3782325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13"/>
            <p:cNvSpPr/>
            <p:nvPr/>
          </p:nvSpPr>
          <p:spPr>
            <a:xfrm>
              <a:off x="6080350" y="3793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13"/>
            <p:cNvSpPr/>
            <p:nvPr/>
          </p:nvSpPr>
          <p:spPr>
            <a:xfrm>
              <a:off x="4791925" y="37890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13"/>
            <p:cNvSpPr/>
            <p:nvPr/>
          </p:nvSpPr>
          <p:spPr>
            <a:xfrm>
              <a:off x="4259875" y="3804000"/>
              <a:ext cx="17550" cy="10025"/>
            </a:xfrm>
            <a:custGeom>
              <a:avLst/>
              <a:gdLst/>
              <a:ahLst/>
              <a:cxnLst/>
              <a:rect l="l" t="t" r="r" b="b"/>
              <a:pathLst>
                <a:path w="702" h="401" extrusionOk="0">
                  <a:moveTo>
                    <a:pt x="201" y="401"/>
                  </a:moveTo>
                  <a:lnTo>
                    <a:pt x="501" y="401"/>
                  </a:lnTo>
                  <a:cubicBezTo>
                    <a:pt x="701" y="67"/>
                    <a:pt x="1" y="0"/>
                    <a:pt x="34" y="267"/>
                  </a:cubicBezTo>
                  <a:cubicBezTo>
                    <a:pt x="134" y="267"/>
                    <a:pt x="234" y="301"/>
                    <a:pt x="2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13"/>
            <p:cNvSpPr/>
            <p:nvPr/>
          </p:nvSpPr>
          <p:spPr>
            <a:xfrm>
              <a:off x="5084625" y="38031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13"/>
            <p:cNvSpPr/>
            <p:nvPr/>
          </p:nvSpPr>
          <p:spPr>
            <a:xfrm>
              <a:off x="3427625" y="3817350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0" y="34"/>
                  </a:moveTo>
                  <a:cubicBezTo>
                    <a:pt x="0" y="534"/>
                    <a:pt x="434" y="767"/>
                    <a:pt x="701" y="467"/>
                  </a:cubicBezTo>
                  <a:cubicBezTo>
                    <a:pt x="734" y="67"/>
                    <a:pt x="501" y="0"/>
                    <a:pt x="10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13"/>
            <p:cNvSpPr/>
            <p:nvPr/>
          </p:nvSpPr>
          <p:spPr>
            <a:xfrm>
              <a:off x="3408450" y="3829025"/>
              <a:ext cx="24200" cy="20875"/>
            </a:xfrm>
            <a:custGeom>
              <a:avLst/>
              <a:gdLst/>
              <a:ahLst/>
              <a:cxnLst/>
              <a:rect l="l" t="t" r="r" b="b"/>
              <a:pathLst>
                <a:path w="968" h="835" extrusionOk="0">
                  <a:moveTo>
                    <a:pt x="133" y="300"/>
                  </a:moveTo>
                  <a:cubicBezTo>
                    <a:pt x="0" y="834"/>
                    <a:pt x="967" y="601"/>
                    <a:pt x="867" y="300"/>
                  </a:cubicBezTo>
                  <a:cubicBezTo>
                    <a:pt x="500" y="300"/>
                    <a:pt x="434" y="0"/>
                    <a:pt x="133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13"/>
            <p:cNvSpPr/>
            <p:nvPr/>
          </p:nvSpPr>
          <p:spPr>
            <a:xfrm>
              <a:off x="4813600" y="382317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13"/>
            <p:cNvSpPr/>
            <p:nvPr/>
          </p:nvSpPr>
          <p:spPr>
            <a:xfrm>
              <a:off x="6104525" y="384235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13"/>
            <p:cNvSpPr/>
            <p:nvPr/>
          </p:nvSpPr>
          <p:spPr>
            <a:xfrm>
              <a:off x="4205675" y="3847375"/>
              <a:ext cx="22550" cy="24200"/>
            </a:xfrm>
            <a:custGeom>
              <a:avLst/>
              <a:gdLst/>
              <a:ahLst/>
              <a:cxnLst/>
              <a:rect l="l" t="t" r="r" b="b"/>
              <a:pathLst>
                <a:path w="902" h="968" extrusionOk="0">
                  <a:moveTo>
                    <a:pt x="901" y="0"/>
                  </a:moveTo>
                  <a:cubicBezTo>
                    <a:pt x="0" y="133"/>
                    <a:pt x="868" y="967"/>
                    <a:pt x="9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13"/>
            <p:cNvSpPr/>
            <p:nvPr/>
          </p:nvSpPr>
          <p:spPr>
            <a:xfrm>
              <a:off x="5329800" y="384737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13"/>
            <p:cNvSpPr/>
            <p:nvPr/>
          </p:nvSpPr>
          <p:spPr>
            <a:xfrm>
              <a:off x="5413200" y="3854875"/>
              <a:ext cx="14200" cy="11700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13"/>
            <p:cNvSpPr/>
            <p:nvPr/>
          </p:nvSpPr>
          <p:spPr>
            <a:xfrm>
              <a:off x="4141450" y="3864875"/>
              <a:ext cx="14225" cy="14200"/>
            </a:xfrm>
            <a:custGeom>
              <a:avLst/>
              <a:gdLst/>
              <a:ahLst/>
              <a:cxnLst/>
              <a:rect l="l" t="t" r="r" b="b"/>
              <a:pathLst>
                <a:path w="569" h="568" extrusionOk="0">
                  <a:moveTo>
                    <a:pt x="101" y="34"/>
                  </a:moveTo>
                  <a:cubicBezTo>
                    <a:pt x="1" y="401"/>
                    <a:pt x="168" y="568"/>
                    <a:pt x="535" y="468"/>
                  </a:cubicBezTo>
                  <a:cubicBezTo>
                    <a:pt x="568" y="134"/>
                    <a:pt x="435" y="1"/>
                    <a:pt x="10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13"/>
            <p:cNvSpPr/>
            <p:nvPr/>
          </p:nvSpPr>
          <p:spPr>
            <a:xfrm>
              <a:off x="3832900" y="3873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13"/>
            <p:cNvSpPr/>
            <p:nvPr/>
          </p:nvSpPr>
          <p:spPr>
            <a:xfrm>
              <a:off x="3330050" y="3872375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67" y="601"/>
                  </a:moveTo>
                  <a:lnTo>
                    <a:pt x="634" y="601"/>
                  </a:lnTo>
                  <a:cubicBezTo>
                    <a:pt x="768" y="134"/>
                    <a:pt x="401" y="134"/>
                    <a:pt x="201" y="1"/>
                  </a:cubicBezTo>
                  <a:cubicBezTo>
                    <a:pt x="167" y="234"/>
                    <a:pt x="0" y="301"/>
                    <a:pt x="67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13"/>
            <p:cNvSpPr/>
            <p:nvPr/>
          </p:nvSpPr>
          <p:spPr>
            <a:xfrm>
              <a:off x="6166250" y="3871550"/>
              <a:ext cx="17525" cy="11700"/>
            </a:xfrm>
            <a:custGeom>
              <a:avLst/>
              <a:gdLst/>
              <a:ahLst/>
              <a:cxnLst/>
              <a:rect l="l" t="t" r="r" b="b"/>
              <a:pathLst>
                <a:path w="701" h="468" extrusionOk="0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13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13"/>
            <p:cNvSpPr/>
            <p:nvPr/>
          </p:nvSpPr>
          <p:spPr>
            <a:xfrm>
              <a:off x="3313375" y="3879875"/>
              <a:ext cx="55050" cy="44225"/>
            </a:xfrm>
            <a:custGeom>
              <a:avLst/>
              <a:gdLst/>
              <a:ahLst/>
              <a:cxnLst/>
              <a:rect l="l" t="t" r="r" b="b"/>
              <a:pathLst>
                <a:path w="2202" h="1769" fill="none" extrusionOk="0">
                  <a:moveTo>
                    <a:pt x="434" y="468"/>
                  </a:moveTo>
                  <a:cubicBezTo>
                    <a:pt x="100" y="802"/>
                    <a:pt x="0" y="1736"/>
                    <a:pt x="734" y="1769"/>
                  </a:cubicBezTo>
                  <a:cubicBezTo>
                    <a:pt x="1034" y="1269"/>
                    <a:pt x="1601" y="935"/>
                    <a:pt x="2202" y="902"/>
                  </a:cubicBezTo>
                  <a:lnTo>
                    <a:pt x="2202" y="301"/>
                  </a:lnTo>
                  <a:cubicBezTo>
                    <a:pt x="1368" y="1"/>
                    <a:pt x="1468" y="802"/>
                    <a:pt x="434" y="4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13"/>
            <p:cNvSpPr/>
            <p:nvPr/>
          </p:nvSpPr>
          <p:spPr>
            <a:xfrm>
              <a:off x="4734375" y="3884050"/>
              <a:ext cx="13375" cy="13375"/>
            </a:xfrm>
            <a:custGeom>
              <a:avLst/>
              <a:gdLst/>
              <a:ahLst/>
              <a:cxnLst/>
              <a:rect l="l" t="t" r="r" b="b"/>
              <a:pathLst>
                <a:path w="535" h="535" extrusionOk="0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13"/>
            <p:cNvSpPr/>
            <p:nvPr/>
          </p:nvSpPr>
          <p:spPr>
            <a:xfrm>
              <a:off x="4927025" y="389072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13"/>
            <p:cNvSpPr/>
            <p:nvPr/>
          </p:nvSpPr>
          <p:spPr>
            <a:xfrm>
              <a:off x="4070575" y="3909075"/>
              <a:ext cx="12525" cy="8375"/>
            </a:xfrm>
            <a:custGeom>
              <a:avLst/>
              <a:gdLst/>
              <a:ahLst/>
              <a:cxnLst/>
              <a:rect l="l" t="t" r="r" b="b"/>
              <a:pathLst>
                <a:path w="501" h="335" extrusionOk="0">
                  <a:moveTo>
                    <a:pt x="434" y="0"/>
                  </a:moveTo>
                  <a:cubicBezTo>
                    <a:pt x="234" y="0"/>
                    <a:pt x="67" y="101"/>
                    <a:pt x="1" y="301"/>
                  </a:cubicBezTo>
                  <a:cubicBezTo>
                    <a:pt x="234" y="301"/>
                    <a:pt x="501" y="334"/>
                    <a:pt x="4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13"/>
            <p:cNvSpPr/>
            <p:nvPr/>
          </p:nvSpPr>
          <p:spPr>
            <a:xfrm>
              <a:off x="5738425" y="39282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13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13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fill="none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13"/>
            <p:cNvSpPr/>
            <p:nvPr/>
          </p:nvSpPr>
          <p:spPr>
            <a:xfrm>
              <a:off x="2905575" y="3957450"/>
              <a:ext cx="30875" cy="35050"/>
            </a:xfrm>
            <a:custGeom>
              <a:avLst/>
              <a:gdLst/>
              <a:ahLst/>
              <a:cxnLst/>
              <a:rect l="l" t="t" r="r" b="b"/>
              <a:pathLst>
                <a:path w="1235" h="1402" extrusionOk="0">
                  <a:moveTo>
                    <a:pt x="334" y="0"/>
                  </a:moveTo>
                  <a:cubicBezTo>
                    <a:pt x="301" y="400"/>
                    <a:pt x="1" y="1034"/>
                    <a:pt x="201" y="1301"/>
                  </a:cubicBezTo>
                  <a:cubicBezTo>
                    <a:pt x="1068" y="1401"/>
                    <a:pt x="601" y="134"/>
                    <a:pt x="1235" y="0"/>
                  </a:cubicBezTo>
                  <a:cubicBezTo>
                    <a:pt x="768" y="134"/>
                    <a:pt x="901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13"/>
            <p:cNvSpPr/>
            <p:nvPr/>
          </p:nvSpPr>
          <p:spPr>
            <a:xfrm>
              <a:off x="6268825" y="3963275"/>
              <a:ext cx="17525" cy="11700"/>
            </a:xfrm>
            <a:custGeom>
              <a:avLst/>
              <a:gdLst/>
              <a:ahLst/>
              <a:cxnLst/>
              <a:rect l="l" t="t" r="r" b="b"/>
              <a:pathLst>
                <a:path w="701" h="468" extrusionOk="0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13"/>
            <p:cNvSpPr/>
            <p:nvPr/>
          </p:nvSpPr>
          <p:spPr>
            <a:xfrm>
              <a:off x="5395700" y="3962450"/>
              <a:ext cx="10850" cy="21700"/>
            </a:xfrm>
            <a:custGeom>
              <a:avLst/>
              <a:gdLst/>
              <a:ahLst/>
              <a:cxnLst/>
              <a:rect l="l" t="t" r="r" b="b"/>
              <a:pathLst>
                <a:path w="434" h="868" extrusionOk="0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13"/>
            <p:cNvSpPr/>
            <p:nvPr/>
          </p:nvSpPr>
          <p:spPr>
            <a:xfrm>
              <a:off x="2608700" y="3971625"/>
              <a:ext cx="64250" cy="68400"/>
            </a:xfrm>
            <a:custGeom>
              <a:avLst/>
              <a:gdLst/>
              <a:ahLst/>
              <a:cxnLst/>
              <a:rect l="l" t="t" r="r" b="b"/>
              <a:pathLst>
                <a:path w="2570" h="2736" extrusionOk="0">
                  <a:moveTo>
                    <a:pt x="1668" y="0"/>
                  </a:moveTo>
                  <a:cubicBezTo>
                    <a:pt x="1" y="134"/>
                    <a:pt x="1502" y="2736"/>
                    <a:pt x="2569" y="1902"/>
                  </a:cubicBezTo>
                  <a:cubicBezTo>
                    <a:pt x="1568" y="1835"/>
                    <a:pt x="1735" y="667"/>
                    <a:pt x="16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13"/>
            <p:cNvSpPr/>
            <p:nvPr/>
          </p:nvSpPr>
          <p:spPr>
            <a:xfrm>
              <a:off x="4660175" y="396327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13"/>
            <p:cNvSpPr/>
            <p:nvPr/>
          </p:nvSpPr>
          <p:spPr>
            <a:xfrm>
              <a:off x="3045675" y="397412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13"/>
            <p:cNvSpPr/>
            <p:nvPr/>
          </p:nvSpPr>
          <p:spPr>
            <a:xfrm>
              <a:off x="3644450" y="3980800"/>
              <a:ext cx="16700" cy="15850"/>
            </a:xfrm>
            <a:custGeom>
              <a:avLst/>
              <a:gdLst/>
              <a:ahLst/>
              <a:cxnLst/>
              <a:rect l="l" t="t" r="r" b="b"/>
              <a:pathLst>
                <a:path w="668" h="634" extrusionOk="0">
                  <a:moveTo>
                    <a:pt x="67" y="67"/>
                  </a:moveTo>
                  <a:cubicBezTo>
                    <a:pt x="0" y="634"/>
                    <a:pt x="500" y="534"/>
                    <a:pt x="667" y="234"/>
                  </a:cubicBezTo>
                  <a:cubicBezTo>
                    <a:pt x="467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13"/>
            <p:cNvSpPr/>
            <p:nvPr/>
          </p:nvSpPr>
          <p:spPr>
            <a:xfrm>
              <a:off x="4846975" y="4006650"/>
              <a:ext cx="10850" cy="24200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13"/>
            <p:cNvSpPr/>
            <p:nvPr/>
          </p:nvSpPr>
          <p:spPr>
            <a:xfrm>
              <a:off x="4615975" y="4009150"/>
              <a:ext cx="27525" cy="44225"/>
            </a:xfrm>
            <a:custGeom>
              <a:avLst/>
              <a:gdLst/>
              <a:ahLst/>
              <a:cxnLst/>
              <a:rect l="l" t="t" r="r" b="b"/>
              <a:pathLst>
                <a:path w="1101" h="1769" extrusionOk="0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13"/>
            <p:cNvSpPr/>
            <p:nvPr/>
          </p:nvSpPr>
          <p:spPr>
            <a:xfrm>
              <a:off x="4502550" y="4026650"/>
              <a:ext cx="18375" cy="19225"/>
            </a:xfrm>
            <a:custGeom>
              <a:avLst/>
              <a:gdLst/>
              <a:ahLst/>
              <a:cxnLst/>
              <a:rect l="l" t="t" r="r" b="b"/>
              <a:pathLst>
                <a:path w="735" h="769" extrusionOk="0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13"/>
            <p:cNvSpPr/>
            <p:nvPr/>
          </p:nvSpPr>
          <p:spPr>
            <a:xfrm>
              <a:off x="6083675" y="4038325"/>
              <a:ext cx="15050" cy="13375"/>
            </a:xfrm>
            <a:custGeom>
              <a:avLst/>
              <a:gdLst/>
              <a:ahLst/>
              <a:cxnLst/>
              <a:rect l="l" t="t" r="r" b="b"/>
              <a:pathLst>
                <a:path w="602" h="535" extrusionOk="0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13"/>
            <p:cNvSpPr/>
            <p:nvPr/>
          </p:nvSpPr>
          <p:spPr>
            <a:xfrm>
              <a:off x="6217950" y="4050850"/>
              <a:ext cx="15875" cy="15025"/>
            </a:xfrm>
            <a:custGeom>
              <a:avLst/>
              <a:gdLst/>
              <a:ahLst/>
              <a:cxnLst/>
              <a:rect l="l" t="t" r="r" b="b"/>
              <a:pathLst>
                <a:path w="635" h="601" extrusionOk="0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13"/>
            <p:cNvSpPr/>
            <p:nvPr/>
          </p:nvSpPr>
          <p:spPr>
            <a:xfrm>
              <a:off x="3169925" y="4081700"/>
              <a:ext cx="14200" cy="15875"/>
            </a:xfrm>
            <a:custGeom>
              <a:avLst/>
              <a:gdLst/>
              <a:ahLst/>
              <a:cxnLst/>
              <a:rect l="l" t="t" r="r" b="b"/>
              <a:pathLst>
                <a:path w="568" h="635" extrusionOk="0">
                  <a:moveTo>
                    <a:pt x="34" y="0"/>
                  </a:moveTo>
                  <a:cubicBezTo>
                    <a:pt x="1" y="367"/>
                    <a:pt x="101" y="634"/>
                    <a:pt x="468" y="567"/>
                  </a:cubicBezTo>
                  <a:cubicBezTo>
                    <a:pt x="568" y="100"/>
                    <a:pt x="234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13"/>
            <p:cNvSpPr/>
            <p:nvPr/>
          </p:nvSpPr>
          <p:spPr>
            <a:xfrm>
              <a:off x="2760475" y="4084200"/>
              <a:ext cx="10875" cy="8375"/>
            </a:xfrm>
            <a:custGeom>
              <a:avLst/>
              <a:gdLst/>
              <a:ahLst/>
              <a:cxnLst/>
              <a:rect l="l" t="t" r="r" b="b"/>
              <a:pathLst>
                <a:path w="435" h="335" extrusionOk="0">
                  <a:moveTo>
                    <a:pt x="1" y="34"/>
                  </a:moveTo>
                  <a:lnTo>
                    <a:pt x="1" y="334"/>
                  </a:lnTo>
                  <a:lnTo>
                    <a:pt x="434" y="334"/>
                  </a:lnTo>
                  <a:cubicBezTo>
                    <a:pt x="434" y="67"/>
                    <a:pt x="301" y="0"/>
                    <a:pt x="1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13"/>
            <p:cNvSpPr/>
            <p:nvPr/>
          </p:nvSpPr>
          <p:spPr>
            <a:xfrm>
              <a:off x="2873900" y="4085025"/>
              <a:ext cx="26700" cy="55075"/>
            </a:xfrm>
            <a:custGeom>
              <a:avLst/>
              <a:gdLst/>
              <a:ahLst/>
              <a:cxnLst/>
              <a:rect l="l" t="t" r="r" b="b"/>
              <a:pathLst>
                <a:path w="1068" h="2203" extrusionOk="0">
                  <a:moveTo>
                    <a:pt x="734" y="1"/>
                  </a:moveTo>
                  <a:lnTo>
                    <a:pt x="134" y="1"/>
                  </a:lnTo>
                  <a:cubicBezTo>
                    <a:pt x="300" y="568"/>
                    <a:pt x="0" y="2102"/>
                    <a:pt x="1034" y="2202"/>
                  </a:cubicBezTo>
                  <a:cubicBezTo>
                    <a:pt x="1068" y="1202"/>
                    <a:pt x="134" y="735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13"/>
            <p:cNvSpPr/>
            <p:nvPr/>
          </p:nvSpPr>
          <p:spPr>
            <a:xfrm>
              <a:off x="6193750" y="4082525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13"/>
            <p:cNvSpPr/>
            <p:nvPr/>
          </p:nvSpPr>
          <p:spPr>
            <a:xfrm>
              <a:off x="3394250" y="4095875"/>
              <a:ext cx="24225" cy="25875"/>
            </a:xfrm>
            <a:custGeom>
              <a:avLst/>
              <a:gdLst/>
              <a:ahLst/>
              <a:cxnLst/>
              <a:rect l="l" t="t" r="r" b="b"/>
              <a:pathLst>
                <a:path w="969" h="1035" extrusionOk="0">
                  <a:moveTo>
                    <a:pt x="268" y="0"/>
                  </a:moveTo>
                  <a:cubicBezTo>
                    <a:pt x="1" y="301"/>
                    <a:pt x="101" y="1035"/>
                    <a:pt x="701" y="901"/>
                  </a:cubicBezTo>
                  <a:cubicBezTo>
                    <a:pt x="968" y="601"/>
                    <a:pt x="568" y="167"/>
                    <a:pt x="268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13"/>
            <p:cNvSpPr/>
            <p:nvPr/>
          </p:nvSpPr>
          <p:spPr>
            <a:xfrm>
              <a:off x="4934525" y="4096700"/>
              <a:ext cx="19200" cy="22550"/>
            </a:xfrm>
            <a:custGeom>
              <a:avLst/>
              <a:gdLst/>
              <a:ahLst/>
              <a:cxnLst/>
              <a:rect l="l" t="t" r="r" b="b"/>
              <a:pathLst>
                <a:path w="768" h="902" extrusionOk="0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13"/>
            <p:cNvSpPr/>
            <p:nvPr/>
          </p:nvSpPr>
          <p:spPr>
            <a:xfrm>
              <a:off x="5135500" y="41033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13"/>
            <p:cNvSpPr/>
            <p:nvPr/>
          </p:nvSpPr>
          <p:spPr>
            <a:xfrm>
              <a:off x="3551050" y="4106725"/>
              <a:ext cx="12525" cy="7525"/>
            </a:xfrm>
            <a:custGeom>
              <a:avLst/>
              <a:gdLst/>
              <a:ahLst/>
              <a:cxnLst/>
              <a:rect l="l" t="t" r="r" b="b"/>
              <a:pathLst>
                <a:path w="501" h="301" extrusionOk="0">
                  <a:moveTo>
                    <a:pt x="0" y="300"/>
                  </a:moveTo>
                  <a:cubicBezTo>
                    <a:pt x="234" y="300"/>
                    <a:pt x="500" y="300"/>
                    <a:pt x="434" y="0"/>
                  </a:cubicBezTo>
                  <a:cubicBezTo>
                    <a:pt x="234" y="0"/>
                    <a:pt x="67" y="100"/>
                    <a:pt x="0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13"/>
            <p:cNvSpPr/>
            <p:nvPr/>
          </p:nvSpPr>
          <p:spPr>
            <a:xfrm>
              <a:off x="6281325" y="4111725"/>
              <a:ext cx="22550" cy="28375"/>
            </a:xfrm>
            <a:custGeom>
              <a:avLst/>
              <a:gdLst/>
              <a:ahLst/>
              <a:cxnLst/>
              <a:rect l="l" t="t" r="r" b="b"/>
              <a:pathLst>
                <a:path w="902" h="1135" extrusionOk="0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13"/>
            <p:cNvSpPr/>
            <p:nvPr/>
          </p:nvSpPr>
          <p:spPr>
            <a:xfrm>
              <a:off x="3511000" y="411422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13"/>
            <p:cNvSpPr/>
            <p:nvPr/>
          </p:nvSpPr>
          <p:spPr>
            <a:xfrm>
              <a:off x="5176375" y="4125050"/>
              <a:ext cx="9200" cy="25900"/>
            </a:xfrm>
            <a:custGeom>
              <a:avLst/>
              <a:gdLst/>
              <a:ahLst/>
              <a:cxnLst/>
              <a:rect l="l" t="t" r="r" b="b"/>
              <a:pathLst>
                <a:path w="368" h="1036" extrusionOk="0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13"/>
            <p:cNvSpPr/>
            <p:nvPr/>
          </p:nvSpPr>
          <p:spPr>
            <a:xfrm>
              <a:off x="6085350" y="4132575"/>
              <a:ext cx="15875" cy="13350"/>
            </a:xfrm>
            <a:custGeom>
              <a:avLst/>
              <a:gdLst/>
              <a:ahLst/>
              <a:cxnLst/>
              <a:rect l="l" t="t" r="r" b="b"/>
              <a:pathLst>
                <a:path w="635" h="534" extrusionOk="0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13"/>
            <p:cNvSpPr/>
            <p:nvPr/>
          </p:nvSpPr>
          <p:spPr>
            <a:xfrm>
              <a:off x="4879500" y="4135900"/>
              <a:ext cx="52550" cy="48400"/>
            </a:xfrm>
            <a:custGeom>
              <a:avLst/>
              <a:gdLst/>
              <a:ahLst/>
              <a:cxnLst/>
              <a:rect l="l" t="t" r="r" b="b"/>
              <a:pathLst>
                <a:path w="2102" h="1936" extrusionOk="0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13"/>
            <p:cNvSpPr/>
            <p:nvPr/>
          </p:nvSpPr>
          <p:spPr>
            <a:xfrm>
              <a:off x="5153025" y="4140900"/>
              <a:ext cx="28375" cy="22550"/>
            </a:xfrm>
            <a:custGeom>
              <a:avLst/>
              <a:gdLst/>
              <a:ahLst/>
              <a:cxnLst/>
              <a:rect l="l" t="t" r="r" b="b"/>
              <a:pathLst>
                <a:path w="1135" h="902" extrusionOk="0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13"/>
            <p:cNvSpPr/>
            <p:nvPr/>
          </p:nvSpPr>
          <p:spPr>
            <a:xfrm>
              <a:off x="5703400" y="414340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13"/>
            <p:cNvSpPr/>
            <p:nvPr/>
          </p:nvSpPr>
          <p:spPr>
            <a:xfrm>
              <a:off x="6284650" y="4168425"/>
              <a:ext cx="19225" cy="20875"/>
            </a:xfrm>
            <a:custGeom>
              <a:avLst/>
              <a:gdLst/>
              <a:ahLst/>
              <a:cxnLst/>
              <a:rect l="l" t="t" r="r" b="b"/>
              <a:pathLst>
                <a:path w="769" h="835" extrusionOk="0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13"/>
            <p:cNvSpPr/>
            <p:nvPr/>
          </p:nvSpPr>
          <p:spPr>
            <a:xfrm>
              <a:off x="4560925" y="418427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13"/>
            <p:cNvSpPr/>
            <p:nvPr/>
          </p:nvSpPr>
          <p:spPr>
            <a:xfrm>
              <a:off x="5902725" y="4180925"/>
              <a:ext cx="18375" cy="10050"/>
            </a:xfrm>
            <a:custGeom>
              <a:avLst/>
              <a:gdLst/>
              <a:ahLst/>
              <a:cxnLst/>
              <a:rect l="l" t="t" r="r" b="b"/>
              <a:pathLst>
                <a:path w="735" h="402" extrusionOk="0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13"/>
            <p:cNvSpPr/>
            <p:nvPr/>
          </p:nvSpPr>
          <p:spPr>
            <a:xfrm>
              <a:off x="5037925" y="4175925"/>
              <a:ext cx="50075" cy="101775"/>
            </a:xfrm>
            <a:custGeom>
              <a:avLst/>
              <a:gdLst/>
              <a:ahLst/>
              <a:cxnLst/>
              <a:rect l="l" t="t" r="r" b="b"/>
              <a:pathLst>
                <a:path w="2003" h="4071" extrusionOk="0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13"/>
            <p:cNvSpPr/>
            <p:nvPr/>
          </p:nvSpPr>
          <p:spPr>
            <a:xfrm>
              <a:off x="6080350" y="41876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13"/>
            <p:cNvSpPr/>
            <p:nvPr/>
          </p:nvSpPr>
          <p:spPr>
            <a:xfrm>
              <a:off x="3930475" y="4195100"/>
              <a:ext cx="103425" cy="140125"/>
            </a:xfrm>
            <a:custGeom>
              <a:avLst/>
              <a:gdLst/>
              <a:ahLst/>
              <a:cxnLst/>
              <a:rect l="l" t="t" r="r" b="b"/>
              <a:pathLst>
                <a:path w="4137" h="5605" extrusionOk="0">
                  <a:moveTo>
                    <a:pt x="4137" y="1002"/>
                  </a:moveTo>
                  <a:cubicBezTo>
                    <a:pt x="1" y="1"/>
                    <a:pt x="3670" y="5605"/>
                    <a:pt x="4137" y="10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13"/>
            <p:cNvSpPr/>
            <p:nvPr/>
          </p:nvSpPr>
          <p:spPr>
            <a:xfrm>
              <a:off x="4431675" y="4218450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13"/>
            <p:cNvSpPr/>
            <p:nvPr/>
          </p:nvSpPr>
          <p:spPr>
            <a:xfrm>
              <a:off x="5123825" y="4217625"/>
              <a:ext cx="30050" cy="34225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13"/>
            <p:cNvSpPr/>
            <p:nvPr/>
          </p:nvSpPr>
          <p:spPr>
            <a:xfrm>
              <a:off x="4663500" y="4231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13"/>
            <p:cNvSpPr/>
            <p:nvPr/>
          </p:nvSpPr>
          <p:spPr>
            <a:xfrm>
              <a:off x="6310500" y="42685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13"/>
            <p:cNvSpPr/>
            <p:nvPr/>
          </p:nvSpPr>
          <p:spPr>
            <a:xfrm>
              <a:off x="2850550" y="4290175"/>
              <a:ext cx="12525" cy="11700"/>
            </a:xfrm>
            <a:custGeom>
              <a:avLst/>
              <a:gdLst/>
              <a:ahLst/>
              <a:cxnLst/>
              <a:rect l="l" t="t" r="r" b="b"/>
              <a:pathLst>
                <a:path w="501" h="468" extrusionOk="0">
                  <a:moveTo>
                    <a:pt x="200" y="1"/>
                  </a:moveTo>
                  <a:cubicBezTo>
                    <a:pt x="0" y="201"/>
                    <a:pt x="100" y="468"/>
                    <a:pt x="500" y="434"/>
                  </a:cubicBezTo>
                  <a:cubicBezTo>
                    <a:pt x="500" y="234"/>
                    <a:pt x="400" y="67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13"/>
            <p:cNvSpPr/>
            <p:nvPr/>
          </p:nvSpPr>
          <p:spPr>
            <a:xfrm>
              <a:off x="3988025" y="43035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13"/>
            <p:cNvSpPr/>
            <p:nvPr/>
          </p:nvSpPr>
          <p:spPr>
            <a:xfrm>
              <a:off x="3988025" y="4303525"/>
              <a:ext cx="71725" cy="110925"/>
            </a:xfrm>
            <a:custGeom>
              <a:avLst/>
              <a:gdLst/>
              <a:ahLst/>
              <a:cxnLst/>
              <a:rect l="l" t="t" r="r" b="b"/>
              <a:pathLst>
                <a:path w="2869" h="4437" fill="none" extrusionOk="0">
                  <a:moveTo>
                    <a:pt x="1835" y="2836"/>
                  </a:moveTo>
                  <a:cubicBezTo>
                    <a:pt x="1968" y="3036"/>
                    <a:pt x="2202" y="3136"/>
                    <a:pt x="2435" y="3103"/>
                  </a:cubicBezTo>
                  <a:cubicBezTo>
                    <a:pt x="1735" y="2202"/>
                    <a:pt x="1335" y="1501"/>
                    <a:pt x="1835" y="201"/>
                  </a:cubicBezTo>
                  <a:cubicBezTo>
                    <a:pt x="1134" y="234"/>
                    <a:pt x="968" y="0"/>
                    <a:pt x="534" y="334"/>
                  </a:cubicBezTo>
                  <a:cubicBezTo>
                    <a:pt x="0" y="2636"/>
                    <a:pt x="901" y="4237"/>
                    <a:pt x="2869" y="4437"/>
                  </a:cubicBezTo>
                  <a:cubicBezTo>
                    <a:pt x="2769" y="3770"/>
                    <a:pt x="1635" y="3336"/>
                    <a:pt x="1835" y="28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13"/>
            <p:cNvSpPr/>
            <p:nvPr/>
          </p:nvSpPr>
          <p:spPr>
            <a:xfrm>
              <a:off x="4612625" y="4310200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13"/>
            <p:cNvSpPr/>
            <p:nvPr/>
          </p:nvSpPr>
          <p:spPr>
            <a:xfrm>
              <a:off x="5915225" y="432687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13"/>
            <p:cNvSpPr/>
            <p:nvPr/>
          </p:nvSpPr>
          <p:spPr>
            <a:xfrm>
              <a:off x="4180650" y="4351900"/>
              <a:ext cx="12550" cy="7525"/>
            </a:xfrm>
            <a:custGeom>
              <a:avLst/>
              <a:gdLst/>
              <a:ahLst/>
              <a:cxnLst/>
              <a:rect l="l" t="t" r="r" b="b"/>
              <a:pathLst>
                <a:path w="502" h="301" extrusionOk="0">
                  <a:moveTo>
                    <a:pt x="1" y="300"/>
                  </a:moveTo>
                  <a:cubicBezTo>
                    <a:pt x="234" y="300"/>
                    <a:pt x="501" y="300"/>
                    <a:pt x="434" y="0"/>
                  </a:cubicBezTo>
                  <a:cubicBezTo>
                    <a:pt x="234" y="0"/>
                    <a:pt x="67" y="134"/>
                    <a:pt x="1" y="3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13"/>
            <p:cNvSpPr/>
            <p:nvPr/>
          </p:nvSpPr>
          <p:spPr>
            <a:xfrm>
              <a:off x="4298250" y="4351050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768"/>
                  </a:moveTo>
                  <a:lnTo>
                    <a:pt x="701" y="501"/>
                  </a:lnTo>
                  <a:cubicBezTo>
                    <a:pt x="434" y="1"/>
                    <a:pt x="0" y="901"/>
                    <a:pt x="701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13"/>
            <p:cNvSpPr/>
            <p:nvPr/>
          </p:nvSpPr>
          <p:spPr>
            <a:xfrm>
              <a:off x="4420825" y="4384425"/>
              <a:ext cx="13375" cy="19200"/>
            </a:xfrm>
            <a:custGeom>
              <a:avLst/>
              <a:gdLst/>
              <a:ahLst/>
              <a:cxnLst/>
              <a:rect l="l" t="t" r="r" b="b"/>
              <a:pathLst>
                <a:path w="535" h="768" extrusionOk="0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13"/>
            <p:cNvSpPr/>
            <p:nvPr/>
          </p:nvSpPr>
          <p:spPr>
            <a:xfrm>
              <a:off x="5758450" y="4391075"/>
              <a:ext cx="16700" cy="12550"/>
            </a:xfrm>
            <a:custGeom>
              <a:avLst/>
              <a:gdLst/>
              <a:ahLst/>
              <a:cxnLst/>
              <a:rect l="l" t="t" r="r" b="b"/>
              <a:pathLst>
                <a:path w="668" h="502" extrusionOk="0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13"/>
            <p:cNvSpPr/>
            <p:nvPr/>
          </p:nvSpPr>
          <p:spPr>
            <a:xfrm>
              <a:off x="3005650" y="440942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1" y="501"/>
                  </a:moveTo>
                  <a:cubicBezTo>
                    <a:pt x="367" y="1068"/>
                    <a:pt x="201" y="1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13"/>
            <p:cNvSpPr/>
            <p:nvPr/>
          </p:nvSpPr>
          <p:spPr>
            <a:xfrm>
              <a:off x="4283225" y="4435275"/>
              <a:ext cx="18375" cy="15875"/>
            </a:xfrm>
            <a:custGeom>
              <a:avLst/>
              <a:gdLst/>
              <a:ahLst/>
              <a:cxnLst/>
              <a:rect l="l" t="t" r="r" b="b"/>
              <a:pathLst>
                <a:path w="735" h="635" extrusionOk="0">
                  <a:moveTo>
                    <a:pt x="735" y="201"/>
                  </a:moveTo>
                  <a:cubicBezTo>
                    <a:pt x="534" y="134"/>
                    <a:pt x="434" y="1"/>
                    <a:pt x="134" y="34"/>
                  </a:cubicBezTo>
                  <a:cubicBezTo>
                    <a:pt x="1" y="468"/>
                    <a:pt x="668" y="635"/>
                    <a:pt x="735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13"/>
            <p:cNvSpPr/>
            <p:nvPr/>
          </p:nvSpPr>
          <p:spPr>
            <a:xfrm>
              <a:off x="4365800" y="4456975"/>
              <a:ext cx="4175" cy="4175"/>
            </a:xfrm>
            <a:custGeom>
              <a:avLst/>
              <a:gdLst/>
              <a:ahLst/>
              <a:cxnLst/>
              <a:rect l="l" t="t" r="r" b="b"/>
              <a:pathLst>
                <a:path w="167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13"/>
            <p:cNvSpPr/>
            <p:nvPr/>
          </p:nvSpPr>
          <p:spPr>
            <a:xfrm>
              <a:off x="5214725" y="4451950"/>
              <a:ext cx="18375" cy="10050"/>
            </a:xfrm>
            <a:custGeom>
              <a:avLst/>
              <a:gdLst/>
              <a:ahLst/>
              <a:cxnLst/>
              <a:rect l="l" t="t" r="r" b="b"/>
              <a:pathLst>
                <a:path w="735" h="402" extrusionOk="0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13"/>
            <p:cNvSpPr/>
            <p:nvPr/>
          </p:nvSpPr>
          <p:spPr>
            <a:xfrm>
              <a:off x="3754525" y="4462800"/>
              <a:ext cx="18375" cy="10025"/>
            </a:xfrm>
            <a:custGeom>
              <a:avLst/>
              <a:gdLst/>
              <a:ahLst/>
              <a:cxnLst/>
              <a:rect l="l" t="t" r="r" b="b"/>
              <a:pathLst>
                <a:path w="735" h="401" extrusionOk="0">
                  <a:moveTo>
                    <a:pt x="501" y="401"/>
                  </a:moveTo>
                  <a:cubicBezTo>
                    <a:pt x="734" y="67"/>
                    <a:pt x="0" y="1"/>
                    <a:pt x="67" y="267"/>
                  </a:cubicBezTo>
                  <a:cubicBezTo>
                    <a:pt x="134" y="267"/>
                    <a:pt x="234" y="267"/>
                    <a:pt x="20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13"/>
            <p:cNvSpPr/>
            <p:nvPr/>
          </p:nvSpPr>
          <p:spPr>
            <a:xfrm>
              <a:off x="4989575" y="4471150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13"/>
            <p:cNvSpPr/>
            <p:nvPr/>
          </p:nvSpPr>
          <p:spPr>
            <a:xfrm>
              <a:off x="3733675" y="45020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0" y="467"/>
                  </a:moveTo>
                  <a:cubicBezTo>
                    <a:pt x="601" y="601"/>
                    <a:pt x="34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13"/>
            <p:cNvSpPr/>
            <p:nvPr/>
          </p:nvSpPr>
          <p:spPr>
            <a:xfrm>
              <a:off x="5553300" y="4526175"/>
              <a:ext cx="14200" cy="24225"/>
            </a:xfrm>
            <a:custGeom>
              <a:avLst/>
              <a:gdLst/>
              <a:ahLst/>
              <a:cxnLst/>
              <a:rect l="l" t="t" r="r" b="b"/>
              <a:pathLst>
                <a:path w="568" h="969" extrusionOk="0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13"/>
            <p:cNvSpPr/>
            <p:nvPr/>
          </p:nvSpPr>
          <p:spPr>
            <a:xfrm>
              <a:off x="4063075" y="4542025"/>
              <a:ext cx="44225" cy="45900"/>
            </a:xfrm>
            <a:custGeom>
              <a:avLst/>
              <a:gdLst/>
              <a:ahLst/>
              <a:cxnLst/>
              <a:rect l="l" t="t" r="r" b="b"/>
              <a:pathLst>
                <a:path w="1769" h="1836" extrusionOk="0">
                  <a:moveTo>
                    <a:pt x="0" y="301"/>
                  </a:moveTo>
                  <a:cubicBezTo>
                    <a:pt x="134" y="1135"/>
                    <a:pt x="801" y="1835"/>
                    <a:pt x="1635" y="1502"/>
                  </a:cubicBezTo>
                  <a:cubicBezTo>
                    <a:pt x="1335" y="968"/>
                    <a:pt x="1635" y="768"/>
                    <a:pt x="1768" y="301"/>
                  </a:cubicBezTo>
                  <a:cubicBezTo>
                    <a:pt x="1335" y="1"/>
                    <a:pt x="534" y="267"/>
                    <a:pt x="0" y="3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13"/>
            <p:cNvSpPr/>
            <p:nvPr/>
          </p:nvSpPr>
          <p:spPr>
            <a:xfrm>
              <a:off x="4796100" y="4557875"/>
              <a:ext cx="50900" cy="96750"/>
            </a:xfrm>
            <a:custGeom>
              <a:avLst/>
              <a:gdLst/>
              <a:ahLst/>
              <a:cxnLst/>
              <a:rect l="l" t="t" r="r" b="b"/>
              <a:pathLst>
                <a:path w="2036" h="3870" extrusionOk="0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13"/>
            <p:cNvSpPr/>
            <p:nvPr/>
          </p:nvSpPr>
          <p:spPr>
            <a:xfrm>
              <a:off x="6290500" y="3050125"/>
              <a:ext cx="4200" cy="2525"/>
            </a:xfrm>
            <a:custGeom>
              <a:avLst/>
              <a:gdLst/>
              <a:ahLst/>
              <a:cxnLst/>
              <a:rect l="l" t="t" r="r" b="b"/>
              <a:pathLst>
                <a:path w="168" h="101" extrusionOk="0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13"/>
            <p:cNvSpPr/>
            <p:nvPr/>
          </p:nvSpPr>
          <p:spPr>
            <a:xfrm>
              <a:off x="6283000" y="3045950"/>
              <a:ext cx="7525" cy="4200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13"/>
            <p:cNvSpPr/>
            <p:nvPr/>
          </p:nvSpPr>
          <p:spPr>
            <a:xfrm>
              <a:off x="4733550" y="3898225"/>
              <a:ext cx="21700" cy="21725"/>
            </a:xfrm>
            <a:custGeom>
              <a:avLst/>
              <a:gdLst/>
              <a:ahLst/>
              <a:cxnLst/>
              <a:rect l="l" t="t" r="r" b="b"/>
              <a:pathLst>
                <a:path w="868" h="869" extrusionOk="0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13"/>
            <p:cNvSpPr/>
            <p:nvPr/>
          </p:nvSpPr>
          <p:spPr>
            <a:xfrm>
              <a:off x="4575950" y="3984950"/>
              <a:ext cx="30025" cy="24225"/>
            </a:xfrm>
            <a:custGeom>
              <a:avLst/>
              <a:gdLst/>
              <a:ahLst/>
              <a:cxnLst/>
              <a:rect l="l" t="t" r="r" b="b"/>
              <a:pathLst>
                <a:path w="1201" h="969" extrusionOk="0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13"/>
            <p:cNvSpPr/>
            <p:nvPr/>
          </p:nvSpPr>
          <p:spPr>
            <a:xfrm>
              <a:off x="6169575" y="4089200"/>
              <a:ext cx="38375" cy="32550"/>
            </a:xfrm>
            <a:custGeom>
              <a:avLst/>
              <a:gdLst/>
              <a:ahLst/>
              <a:cxnLst/>
              <a:rect l="l" t="t" r="r" b="b"/>
              <a:pathLst>
                <a:path w="1535" h="1302" extrusionOk="0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13"/>
            <p:cNvSpPr/>
            <p:nvPr/>
          </p:nvSpPr>
          <p:spPr>
            <a:xfrm>
              <a:off x="2595350" y="4135900"/>
              <a:ext cx="70075" cy="70075"/>
            </a:xfrm>
            <a:custGeom>
              <a:avLst/>
              <a:gdLst/>
              <a:ahLst/>
              <a:cxnLst/>
              <a:rect l="l" t="t" r="r" b="b"/>
              <a:pathLst>
                <a:path w="2803" h="2803" extrusionOk="0">
                  <a:moveTo>
                    <a:pt x="2636" y="601"/>
                  </a:moveTo>
                  <a:cubicBezTo>
                    <a:pt x="1" y="1"/>
                    <a:pt x="835" y="2803"/>
                    <a:pt x="2803" y="2803"/>
                  </a:cubicBezTo>
                  <a:cubicBezTo>
                    <a:pt x="1802" y="2236"/>
                    <a:pt x="1535" y="1268"/>
                    <a:pt x="2636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13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13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fill="none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21" name="Google Shape;2721;p13"/>
          <p:cNvPicPr preferRelativeResize="0"/>
          <p:nvPr/>
        </p:nvPicPr>
        <p:blipFill rotWithShape="1">
          <a:blip r:embed="rId2">
            <a:alphaModFix/>
          </a:blip>
          <a:srcRect t="36159" r="15497" b="32241"/>
          <a:stretch/>
        </p:blipFill>
        <p:spPr>
          <a:xfrm>
            <a:off x="3330925" y="897250"/>
            <a:ext cx="5813075" cy="206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22" name="Google Shape;2722;p13"/>
          <p:cNvSpPr/>
          <p:nvPr/>
        </p:nvSpPr>
        <p:spPr>
          <a:xfrm rot="-880061">
            <a:off x="4668848" y="3233511"/>
            <a:ext cx="969890" cy="889721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3" name="Google Shape;2723;p13"/>
          <p:cNvSpPr/>
          <p:nvPr/>
        </p:nvSpPr>
        <p:spPr>
          <a:xfrm rot="-2185908">
            <a:off x="4668828" y="1397910"/>
            <a:ext cx="969919" cy="889747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4" name="Google Shape;2724;p13"/>
          <p:cNvSpPr/>
          <p:nvPr/>
        </p:nvSpPr>
        <p:spPr>
          <a:xfrm rot="-6687032" flipH="1">
            <a:off x="1203580" y="3233489"/>
            <a:ext cx="969925" cy="889752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5" name="Google Shape;2725;p13"/>
          <p:cNvSpPr/>
          <p:nvPr/>
        </p:nvSpPr>
        <p:spPr>
          <a:xfrm rot="-443803">
            <a:off x="1203587" y="1397912"/>
            <a:ext cx="969929" cy="889757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6" name="Google Shape;2726;p13"/>
          <p:cNvSpPr/>
          <p:nvPr/>
        </p:nvSpPr>
        <p:spPr>
          <a:xfrm rot="10800000" flipH="1">
            <a:off x="5421975" y="1556439"/>
            <a:ext cx="3860464" cy="3664099"/>
          </a:xfrm>
          <a:custGeom>
            <a:avLst/>
            <a:gdLst/>
            <a:ahLst/>
            <a:cxnLst/>
            <a:rect l="l" t="t" r="r" b="b"/>
            <a:pathLst>
              <a:path w="143712" h="136402" extrusionOk="0">
                <a:moveTo>
                  <a:pt x="5801" y="0"/>
                </a:moveTo>
                <a:lnTo>
                  <a:pt x="5801" y="0"/>
                </a:lnTo>
                <a:cubicBezTo>
                  <a:pt x="5794" y="0"/>
                  <a:pt x="5786" y="5"/>
                  <a:pt x="5776" y="15"/>
                </a:cubicBezTo>
                <a:lnTo>
                  <a:pt x="5819" y="15"/>
                </a:lnTo>
                <a:cubicBezTo>
                  <a:pt x="5814" y="5"/>
                  <a:pt x="5808" y="0"/>
                  <a:pt x="5801" y="0"/>
                </a:cubicBezTo>
                <a:close/>
                <a:moveTo>
                  <a:pt x="5819" y="15"/>
                </a:moveTo>
                <a:cubicBezTo>
                  <a:pt x="5873" y="126"/>
                  <a:pt x="5748" y="845"/>
                  <a:pt x="5820" y="845"/>
                </a:cubicBezTo>
                <a:cubicBezTo>
                  <a:pt x="5825" y="845"/>
                  <a:pt x="5830" y="842"/>
                  <a:pt x="5836" y="835"/>
                </a:cubicBezTo>
                <a:lnTo>
                  <a:pt x="5836" y="835"/>
                </a:lnTo>
                <a:cubicBezTo>
                  <a:pt x="1247" y="9285"/>
                  <a:pt x="0" y="19711"/>
                  <a:pt x="3466" y="28708"/>
                </a:cubicBezTo>
                <a:cubicBezTo>
                  <a:pt x="6961" y="37705"/>
                  <a:pt x="15411" y="44818"/>
                  <a:pt x="24986" y="45760"/>
                </a:cubicBezTo>
                <a:cubicBezTo>
                  <a:pt x="25797" y="45838"/>
                  <a:pt x="26607" y="45875"/>
                  <a:pt x="27414" y="45875"/>
                </a:cubicBezTo>
                <a:cubicBezTo>
                  <a:pt x="38680" y="45875"/>
                  <a:pt x="49569" y="38784"/>
                  <a:pt x="60715" y="38784"/>
                </a:cubicBezTo>
                <a:cubicBezTo>
                  <a:pt x="62144" y="38784"/>
                  <a:pt x="63578" y="38901"/>
                  <a:pt x="65017" y="39164"/>
                </a:cubicBezTo>
                <a:cubicBezTo>
                  <a:pt x="77358" y="41413"/>
                  <a:pt x="85321" y="53997"/>
                  <a:pt x="87844" y="66338"/>
                </a:cubicBezTo>
                <a:cubicBezTo>
                  <a:pt x="90337" y="78648"/>
                  <a:pt x="88938" y="91445"/>
                  <a:pt x="90640" y="103907"/>
                </a:cubicBezTo>
                <a:cubicBezTo>
                  <a:pt x="91461" y="109773"/>
                  <a:pt x="93011" y="115639"/>
                  <a:pt x="96264" y="120594"/>
                </a:cubicBezTo>
                <a:cubicBezTo>
                  <a:pt x="104015" y="132327"/>
                  <a:pt x="119516" y="136126"/>
                  <a:pt x="133590" y="136400"/>
                </a:cubicBezTo>
                <a:cubicBezTo>
                  <a:pt x="133672" y="136401"/>
                  <a:pt x="133753" y="136402"/>
                  <a:pt x="133834" y="136402"/>
                </a:cubicBezTo>
                <a:cubicBezTo>
                  <a:pt x="137644" y="136402"/>
                  <a:pt x="140080" y="134994"/>
                  <a:pt x="142252" y="131780"/>
                </a:cubicBezTo>
                <a:cubicBezTo>
                  <a:pt x="143711" y="129682"/>
                  <a:pt x="143590" y="130108"/>
                  <a:pt x="141766" y="128314"/>
                </a:cubicBezTo>
                <a:lnTo>
                  <a:pt x="141097" y="15"/>
                </a:lnTo>
                <a:close/>
              </a:path>
            </a:pathLst>
          </a:custGeom>
          <a:solidFill>
            <a:srgbClr val="134F5C">
              <a:alpha val="376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7" name="Google Shape;2727;p13"/>
          <p:cNvSpPr/>
          <p:nvPr/>
        </p:nvSpPr>
        <p:spPr>
          <a:xfrm>
            <a:off x="7247575" y="2735375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134F5C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8" name="Google Shape;2728;p13"/>
          <p:cNvSpPr txBox="1">
            <a:spLocks noGrp="1"/>
          </p:cNvSpPr>
          <p:nvPr>
            <p:ph type="title"/>
          </p:nvPr>
        </p:nvSpPr>
        <p:spPr>
          <a:xfrm>
            <a:off x="2226750" y="1556438"/>
            <a:ext cx="1625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729" name="Google Shape;2729;p13"/>
          <p:cNvSpPr txBox="1">
            <a:spLocks noGrp="1"/>
          </p:cNvSpPr>
          <p:nvPr>
            <p:ph type="title" idx="2"/>
          </p:nvPr>
        </p:nvSpPr>
        <p:spPr>
          <a:xfrm>
            <a:off x="5681450" y="1556438"/>
            <a:ext cx="1625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730" name="Google Shape;2730;p13"/>
          <p:cNvSpPr txBox="1">
            <a:spLocks noGrp="1"/>
          </p:cNvSpPr>
          <p:nvPr>
            <p:ph type="title" idx="3"/>
          </p:nvPr>
        </p:nvSpPr>
        <p:spPr>
          <a:xfrm>
            <a:off x="2226750" y="3392013"/>
            <a:ext cx="1625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731" name="Google Shape;2731;p13"/>
          <p:cNvSpPr txBox="1">
            <a:spLocks noGrp="1"/>
          </p:cNvSpPr>
          <p:nvPr>
            <p:ph type="title" idx="4"/>
          </p:nvPr>
        </p:nvSpPr>
        <p:spPr>
          <a:xfrm>
            <a:off x="5681450" y="3392013"/>
            <a:ext cx="16254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2732" name="Google Shape;2732;p13"/>
          <p:cNvSpPr txBox="1">
            <a:spLocks noGrp="1"/>
          </p:cNvSpPr>
          <p:nvPr>
            <p:ph type="subTitle" idx="1"/>
          </p:nvPr>
        </p:nvSpPr>
        <p:spPr>
          <a:xfrm>
            <a:off x="2226750" y="2249550"/>
            <a:ext cx="223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3" name="Google Shape;2733;p13"/>
          <p:cNvSpPr txBox="1">
            <a:spLocks noGrp="1"/>
          </p:cNvSpPr>
          <p:nvPr>
            <p:ph type="subTitle" idx="5"/>
          </p:nvPr>
        </p:nvSpPr>
        <p:spPr>
          <a:xfrm>
            <a:off x="5681450" y="2249550"/>
            <a:ext cx="223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4" name="Google Shape;2734;p13"/>
          <p:cNvSpPr txBox="1">
            <a:spLocks noGrp="1"/>
          </p:cNvSpPr>
          <p:nvPr>
            <p:ph type="subTitle" idx="6"/>
          </p:nvPr>
        </p:nvSpPr>
        <p:spPr>
          <a:xfrm>
            <a:off x="2226750" y="4068700"/>
            <a:ext cx="223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5" name="Google Shape;2735;p13"/>
          <p:cNvSpPr txBox="1">
            <a:spLocks noGrp="1"/>
          </p:cNvSpPr>
          <p:nvPr>
            <p:ph type="subTitle" idx="7"/>
          </p:nvPr>
        </p:nvSpPr>
        <p:spPr>
          <a:xfrm>
            <a:off x="5681450" y="4068700"/>
            <a:ext cx="2238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6" name="Google Shape;2736;p13"/>
          <p:cNvSpPr txBox="1">
            <a:spLocks noGrp="1"/>
          </p:cNvSpPr>
          <p:nvPr>
            <p:ph type="title" idx="8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7">
    <p:spTree>
      <p:nvGrpSpPr>
        <p:cNvPr id="1" name="Shape 3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6" name="Google Shape;3146;p15"/>
          <p:cNvSpPr/>
          <p:nvPr/>
        </p:nvSpPr>
        <p:spPr>
          <a:xfrm rot="-118970">
            <a:off x="2601166" y="3915413"/>
            <a:ext cx="1184699" cy="1086774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7" name="Google Shape;3147;p15"/>
          <p:cNvSpPr/>
          <p:nvPr/>
        </p:nvSpPr>
        <p:spPr>
          <a:xfrm rot="-118970">
            <a:off x="-84186" y="3079564"/>
            <a:ext cx="3963620" cy="2213597"/>
          </a:xfrm>
          <a:custGeom>
            <a:avLst/>
            <a:gdLst/>
            <a:ahLst/>
            <a:cxnLst/>
            <a:rect l="l" t="t" r="r" b="b"/>
            <a:pathLst>
              <a:path w="158545" h="88544" extrusionOk="0">
                <a:moveTo>
                  <a:pt x="6383" y="1"/>
                </a:moveTo>
                <a:cubicBezTo>
                  <a:pt x="6049" y="1"/>
                  <a:pt x="5015" y="913"/>
                  <a:pt x="4681" y="943"/>
                </a:cubicBezTo>
                <a:cubicBezTo>
                  <a:pt x="4559" y="2949"/>
                  <a:pt x="4559" y="4986"/>
                  <a:pt x="4711" y="7022"/>
                </a:cubicBezTo>
                <a:lnTo>
                  <a:pt x="1034" y="80640"/>
                </a:lnTo>
                <a:cubicBezTo>
                  <a:pt x="936" y="80592"/>
                  <a:pt x="795" y="80577"/>
                  <a:pt x="644" y="80577"/>
                </a:cubicBezTo>
                <a:cubicBezTo>
                  <a:pt x="416" y="80577"/>
                  <a:pt x="164" y="80610"/>
                  <a:pt x="0" y="80610"/>
                </a:cubicBezTo>
                <a:lnTo>
                  <a:pt x="158149" y="88543"/>
                </a:lnTo>
                <a:cubicBezTo>
                  <a:pt x="157115" y="86415"/>
                  <a:pt x="157693" y="81917"/>
                  <a:pt x="158544" y="79728"/>
                </a:cubicBezTo>
                <a:lnTo>
                  <a:pt x="158544" y="79728"/>
                </a:lnTo>
                <a:cubicBezTo>
                  <a:pt x="157426" y="79758"/>
                  <a:pt x="156307" y="79772"/>
                  <a:pt x="155190" y="79772"/>
                </a:cubicBezTo>
                <a:cubicBezTo>
                  <a:pt x="145891" y="79772"/>
                  <a:pt x="136634" y="78758"/>
                  <a:pt x="127571" y="76750"/>
                </a:cubicBezTo>
                <a:cubicBezTo>
                  <a:pt x="119911" y="75078"/>
                  <a:pt x="112343" y="72646"/>
                  <a:pt x="105838" y="68300"/>
                </a:cubicBezTo>
                <a:cubicBezTo>
                  <a:pt x="90397" y="57965"/>
                  <a:pt x="83284" y="38482"/>
                  <a:pt x="68238" y="27570"/>
                </a:cubicBezTo>
                <a:cubicBezTo>
                  <a:pt x="64713" y="25077"/>
                  <a:pt x="60913" y="23010"/>
                  <a:pt x="56901" y="21430"/>
                </a:cubicBezTo>
                <a:cubicBezTo>
                  <a:pt x="50943" y="19028"/>
                  <a:pt x="44651" y="17509"/>
                  <a:pt x="38268" y="16901"/>
                </a:cubicBezTo>
                <a:cubicBezTo>
                  <a:pt x="32159" y="16323"/>
                  <a:pt x="25836" y="16566"/>
                  <a:pt x="20092" y="14408"/>
                </a:cubicBezTo>
                <a:cubicBezTo>
                  <a:pt x="13587" y="11885"/>
                  <a:pt x="8541" y="6597"/>
                  <a:pt x="6383" y="1"/>
                </a:cubicBezTo>
                <a:close/>
              </a:path>
            </a:pathLst>
          </a:custGeom>
          <a:solidFill>
            <a:srgbClr val="0B5394">
              <a:alpha val="377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48" name="Google Shape;3148;p15"/>
          <p:cNvPicPr preferRelativeResize="0"/>
          <p:nvPr/>
        </p:nvPicPr>
        <p:blipFill rotWithShape="1">
          <a:blip r:embed="rId2">
            <a:alphaModFix/>
          </a:blip>
          <a:srcRect l="61063" t="38206" r="3478" b="32202"/>
          <a:stretch/>
        </p:blipFill>
        <p:spPr>
          <a:xfrm>
            <a:off x="0" y="2794550"/>
            <a:ext cx="4411650" cy="248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149" name="Google Shape;3149;p15"/>
          <p:cNvGrpSpPr/>
          <p:nvPr/>
        </p:nvGrpSpPr>
        <p:grpSpPr>
          <a:xfrm>
            <a:off x="6807178" y="66561"/>
            <a:ext cx="2287618" cy="5040488"/>
            <a:chOff x="4385800" y="234775"/>
            <a:chExt cx="2017300" cy="4444875"/>
          </a:xfrm>
        </p:grpSpPr>
        <p:sp>
          <p:nvSpPr>
            <p:cNvPr id="3150" name="Google Shape;3150;p15"/>
            <p:cNvSpPr/>
            <p:nvPr/>
          </p:nvSpPr>
          <p:spPr>
            <a:xfrm>
              <a:off x="5911900" y="238950"/>
              <a:ext cx="65900" cy="42550"/>
            </a:xfrm>
            <a:custGeom>
              <a:avLst/>
              <a:gdLst/>
              <a:ahLst/>
              <a:cxnLst/>
              <a:rect l="l" t="t" r="r" b="b"/>
              <a:pathLst>
                <a:path w="2636" h="1702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5"/>
            <p:cNvSpPr/>
            <p:nvPr/>
          </p:nvSpPr>
          <p:spPr>
            <a:xfrm>
              <a:off x="5911900" y="238950"/>
              <a:ext cx="65900" cy="42550"/>
            </a:xfrm>
            <a:custGeom>
              <a:avLst/>
              <a:gdLst/>
              <a:ahLst/>
              <a:cxnLst/>
              <a:rect l="l" t="t" r="r" b="b"/>
              <a:pathLst>
                <a:path w="2636" h="1702" fill="none" extrusionOk="0">
                  <a:moveTo>
                    <a:pt x="2035" y="0"/>
                  </a:moveTo>
                  <a:lnTo>
                    <a:pt x="134" y="0"/>
                  </a:lnTo>
                  <a:cubicBezTo>
                    <a:pt x="100" y="100"/>
                    <a:pt x="0" y="134"/>
                    <a:pt x="0" y="267"/>
                  </a:cubicBezTo>
                  <a:cubicBezTo>
                    <a:pt x="501" y="634"/>
                    <a:pt x="401" y="868"/>
                    <a:pt x="300" y="1468"/>
                  </a:cubicBezTo>
                  <a:cubicBezTo>
                    <a:pt x="1034" y="1135"/>
                    <a:pt x="1168" y="1702"/>
                    <a:pt x="2035" y="1602"/>
                  </a:cubicBezTo>
                  <a:cubicBezTo>
                    <a:pt x="2102" y="1101"/>
                    <a:pt x="2502" y="968"/>
                    <a:pt x="2635" y="567"/>
                  </a:cubicBezTo>
                  <a:cubicBezTo>
                    <a:pt x="2302" y="601"/>
                    <a:pt x="2035" y="334"/>
                    <a:pt x="2035" y="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5"/>
            <p:cNvSpPr/>
            <p:nvPr/>
          </p:nvSpPr>
          <p:spPr>
            <a:xfrm>
              <a:off x="4748550" y="234775"/>
              <a:ext cx="35900" cy="51725"/>
            </a:xfrm>
            <a:custGeom>
              <a:avLst/>
              <a:gdLst/>
              <a:ahLst/>
              <a:cxnLst/>
              <a:rect l="l" t="t" r="r" b="b"/>
              <a:pathLst>
                <a:path w="1436" h="2069" extrusionOk="0">
                  <a:moveTo>
                    <a:pt x="1435" y="734"/>
                  </a:moveTo>
                  <a:cubicBezTo>
                    <a:pt x="1035" y="1"/>
                    <a:pt x="1" y="734"/>
                    <a:pt x="134" y="1468"/>
                  </a:cubicBezTo>
                  <a:cubicBezTo>
                    <a:pt x="735" y="2069"/>
                    <a:pt x="1202" y="1335"/>
                    <a:pt x="1435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5"/>
            <p:cNvSpPr/>
            <p:nvPr/>
          </p:nvSpPr>
          <p:spPr>
            <a:xfrm>
              <a:off x="5970275" y="2714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5"/>
            <p:cNvSpPr/>
            <p:nvPr/>
          </p:nvSpPr>
          <p:spPr>
            <a:xfrm>
              <a:off x="5282275" y="304825"/>
              <a:ext cx="57575" cy="36725"/>
            </a:xfrm>
            <a:custGeom>
              <a:avLst/>
              <a:gdLst/>
              <a:ahLst/>
              <a:cxnLst/>
              <a:rect l="l" t="t" r="r" b="b"/>
              <a:pathLst>
                <a:path w="2303" h="1469" extrusionOk="0">
                  <a:moveTo>
                    <a:pt x="601" y="1"/>
                  </a:moveTo>
                  <a:cubicBezTo>
                    <a:pt x="1" y="1468"/>
                    <a:pt x="2302" y="301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5"/>
            <p:cNvSpPr/>
            <p:nvPr/>
          </p:nvSpPr>
          <p:spPr>
            <a:xfrm>
              <a:off x="5152175" y="345700"/>
              <a:ext cx="21725" cy="20875"/>
            </a:xfrm>
            <a:custGeom>
              <a:avLst/>
              <a:gdLst/>
              <a:ahLst/>
              <a:cxnLst/>
              <a:rect l="l" t="t" r="r" b="b"/>
              <a:pathLst>
                <a:path w="869" h="835" extrusionOk="0">
                  <a:moveTo>
                    <a:pt x="801" y="834"/>
                  </a:moveTo>
                  <a:cubicBezTo>
                    <a:pt x="868" y="334"/>
                    <a:pt x="768" y="0"/>
                    <a:pt x="201" y="100"/>
                  </a:cubicBezTo>
                  <a:cubicBezTo>
                    <a:pt x="68" y="334"/>
                    <a:pt x="1" y="601"/>
                    <a:pt x="68" y="8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5"/>
            <p:cNvSpPr/>
            <p:nvPr/>
          </p:nvSpPr>
          <p:spPr>
            <a:xfrm>
              <a:off x="6267150" y="3782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0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5"/>
            <p:cNvSpPr/>
            <p:nvPr/>
          </p:nvSpPr>
          <p:spPr>
            <a:xfrm>
              <a:off x="6233800" y="384875"/>
              <a:ext cx="15025" cy="15050"/>
            </a:xfrm>
            <a:custGeom>
              <a:avLst/>
              <a:gdLst/>
              <a:ahLst/>
              <a:cxnLst/>
              <a:rect l="l" t="t" r="r" b="b"/>
              <a:pathLst>
                <a:path w="601" h="602" extrusionOk="0">
                  <a:moveTo>
                    <a:pt x="0" y="435"/>
                  </a:moveTo>
                  <a:cubicBezTo>
                    <a:pt x="601" y="601"/>
                    <a:pt x="33" y="1"/>
                    <a:pt x="0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5"/>
            <p:cNvSpPr/>
            <p:nvPr/>
          </p:nvSpPr>
          <p:spPr>
            <a:xfrm>
              <a:off x="6261300" y="398225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8" y="67"/>
                  </a:moveTo>
                  <a:cubicBezTo>
                    <a:pt x="168" y="167"/>
                    <a:pt x="1" y="1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15"/>
            <p:cNvSpPr/>
            <p:nvPr/>
          </p:nvSpPr>
          <p:spPr>
            <a:xfrm>
              <a:off x="5421550" y="398225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15"/>
            <p:cNvSpPr/>
            <p:nvPr/>
          </p:nvSpPr>
          <p:spPr>
            <a:xfrm>
              <a:off x="5421550" y="398225"/>
              <a:ext cx="11700" cy="9200"/>
            </a:xfrm>
            <a:custGeom>
              <a:avLst/>
              <a:gdLst/>
              <a:ahLst/>
              <a:cxnLst/>
              <a:rect l="l" t="t" r="r" b="b"/>
              <a:pathLst>
                <a:path w="468" h="368" fill="none" extrusionOk="0">
                  <a:moveTo>
                    <a:pt x="0" y="67"/>
                  </a:moveTo>
                  <a:lnTo>
                    <a:pt x="0" y="368"/>
                  </a:lnTo>
                  <a:lnTo>
                    <a:pt x="467" y="368"/>
                  </a:lnTo>
                  <a:cubicBezTo>
                    <a:pt x="467" y="101"/>
                    <a:pt x="300" y="1"/>
                    <a:pt x="0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15"/>
            <p:cNvSpPr/>
            <p:nvPr/>
          </p:nvSpPr>
          <p:spPr>
            <a:xfrm>
              <a:off x="5094650" y="391550"/>
              <a:ext cx="45050" cy="48400"/>
            </a:xfrm>
            <a:custGeom>
              <a:avLst/>
              <a:gdLst/>
              <a:ahLst/>
              <a:cxnLst/>
              <a:rect l="l" t="t" r="r" b="b"/>
              <a:pathLst>
                <a:path w="1802" h="1936" extrusionOk="0">
                  <a:moveTo>
                    <a:pt x="1368" y="1935"/>
                  </a:moveTo>
                  <a:cubicBezTo>
                    <a:pt x="1201" y="1302"/>
                    <a:pt x="1668" y="1268"/>
                    <a:pt x="1801" y="901"/>
                  </a:cubicBezTo>
                  <a:cubicBezTo>
                    <a:pt x="1034" y="1"/>
                    <a:pt x="0" y="1869"/>
                    <a:pt x="1368" y="1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15"/>
            <p:cNvSpPr/>
            <p:nvPr/>
          </p:nvSpPr>
          <p:spPr>
            <a:xfrm>
              <a:off x="4810275" y="497475"/>
              <a:ext cx="23375" cy="20025"/>
            </a:xfrm>
            <a:custGeom>
              <a:avLst/>
              <a:gdLst/>
              <a:ahLst/>
              <a:cxnLst/>
              <a:rect l="l" t="t" r="r" b="b"/>
              <a:pathLst>
                <a:path w="935" h="801" extrusionOk="0">
                  <a:moveTo>
                    <a:pt x="868" y="334"/>
                  </a:moveTo>
                  <a:cubicBezTo>
                    <a:pt x="534" y="0"/>
                    <a:pt x="0" y="334"/>
                    <a:pt x="134" y="767"/>
                  </a:cubicBezTo>
                  <a:cubicBezTo>
                    <a:pt x="567" y="801"/>
                    <a:pt x="934" y="767"/>
                    <a:pt x="868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15"/>
            <p:cNvSpPr/>
            <p:nvPr/>
          </p:nvSpPr>
          <p:spPr>
            <a:xfrm>
              <a:off x="5513275" y="504975"/>
              <a:ext cx="54225" cy="42550"/>
            </a:xfrm>
            <a:custGeom>
              <a:avLst/>
              <a:gdLst/>
              <a:ahLst/>
              <a:cxnLst/>
              <a:rect l="l" t="t" r="r" b="b"/>
              <a:pathLst>
                <a:path w="2169" h="1702" extrusionOk="0">
                  <a:moveTo>
                    <a:pt x="2169" y="768"/>
                  </a:moveTo>
                  <a:cubicBezTo>
                    <a:pt x="1568" y="0"/>
                    <a:pt x="367" y="167"/>
                    <a:pt x="0" y="1068"/>
                  </a:cubicBezTo>
                  <a:cubicBezTo>
                    <a:pt x="934" y="1702"/>
                    <a:pt x="1335" y="1468"/>
                    <a:pt x="2169" y="7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15"/>
            <p:cNvSpPr/>
            <p:nvPr/>
          </p:nvSpPr>
          <p:spPr>
            <a:xfrm>
              <a:off x="5443225" y="5241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15"/>
            <p:cNvSpPr/>
            <p:nvPr/>
          </p:nvSpPr>
          <p:spPr>
            <a:xfrm>
              <a:off x="4876150" y="672600"/>
              <a:ext cx="11700" cy="24200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0"/>
                  </a:moveTo>
                  <a:cubicBezTo>
                    <a:pt x="468" y="967"/>
                    <a:pt x="234" y="0"/>
                    <a:pt x="1" y="5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15"/>
            <p:cNvSpPr/>
            <p:nvPr/>
          </p:nvSpPr>
          <p:spPr>
            <a:xfrm>
              <a:off x="5248925" y="6992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1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15"/>
            <p:cNvSpPr/>
            <p:nvPr/>
          </p:nvSpPr>
          <p:spPr>
            <a:xfrm>
              <a:off x="5183050" y="779325"/>
              <a:ext cx="19200" cy="20050"/>
            </a:xfrm>
            <a:custGeom>
              <a:avLst/>
              <a:gdLst/>
              <a:ahLst/>
              <a:cxnLst/>
              <a:rect l="l" t="t" r="r" b="b"/>
              <a:pathLst>
                <a:path w="768" h="802" extrusionOk="0">
                  <a:moveTo>
                    <a:pt x="734" y="34"/>
                  </a:moveTo>
                  <a:cubicBezTo>
                    <a:pt x="234" y="1"/>
                    <a:pt x="0" y="234"/>
                    <a:pt x="33" y="768"/>
                  </a:cubicBezTo>
                  <a:cubicBezTo>
                    <a:pt x="534" y="801"/>
                    <a:pt x="767" y="568"/>
                    <a:pt x="7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15"/>
            <p:cNvSpPr/>
            <p:nvPr/>
          </p:nvSpPr>
          <p:spPr>
            <a:xfrm>
              <a:off x="4782750" y="783500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8"/>
                  </a:moveTo>
                  <a:cubicBezTo>
                    <a:pt x="534" y="134"/>
                    <a:pt x="401" y="1"/>
                    <a:pt x="67" y="34"/>
                  </a:cubicBezTo>
                  <a:cubicBezTo>
                    <a:pt x="1" y="434"/>
                    <a:pt x="134" y="568"/>
                    <a:pt x="5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15"/>
            <p:cNvSpPr/>
            <p:nvPr/>
          </p:nvSpPr>
          <p:spPr>
            <a:xfrm>
              <a:off x="5139675" y="791000"/>
              <a:ext cx="25875" cy="20875"/>
            </a:xfrm>
            <a:custGeom>
              <a:avLst/>
              <a:gdLst/>
              <a:ahLst/>
              <a:cxnLst/>
              <a:rect l="l" t="t" r="r" b="b"/>
              <a:pathLst>
                <a:path w="1035" h="835" extrusionOk="0">
                  <a:moveTo>
                    <a:pt x="434" y="1"/>
                  </a:moveTo>
                  <a:cubicBezTo>
                    <a:pt x="267" y="201"/>
                    <a:pt x="0" y="268"/>
                    <a:pt x="134" y="735"/>
                  </a:cubicBezTo>
                  <a:cubicBezTo>
                    <a:pt x="868" y="835"/>
                    <a:pt x="1035" y="168"/>
                    <a:pt x="4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15"/>
            <p:cNvSpPr/>
            <p:nvPr/>
          </p:nvSpPr>
          <p:spPr>
            <a:xfrm>
              <a:off x="4746050" y="834375"/>
              <a:ext cx="13375" cy="14200"/>
            </a:xfrm>
            <a:custGeom>
              <a:avLst/>
              <a:gdLst/>
              <a:ahLst/>
              <a:cxnLst/>
              <a:rect l="l" t="t" r="r" b="b"/>
              <a:pathLst>
                <a:path w="535" h="568" extrusionOk="0">
                  <a:moveTo>
                    <a:pt x="501" y="467"/>
                  </a:moveTo>
                  <a:cubicBezTo>
                    <a:pt x="535" y="134"/>
                    <a:pt x="401" y="0"/>
                    <a:pt x="68" y="67"/>
                  </a:cubicBezTo>
                  <a:cubicBezTo>
                    <a:pt x="1" y="434"/>
                    <a:pt x="134" y="567"/>
                    <a:pt x="501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15"/>
            <p:cNvSpPr/>
            <p:nvPr/>
          </p:nvSpPr>
          <p:spPr>
            <a:xfrm>
              <a:off x="5702575" y="834375"/>
              <a:ext cx="64250" cy="50900"/>
            </a:xfrm>
            <a:custGeom>
              <a:avLst/>
              <a:gdLst/>
              <a:ahLst/>
              <a:cxnLst/>
              <a:rect l="l" t="t" r="r" b="b"/>
              <a:pathLst>
                <a:path w="2570" h="2036" extrusionOk="0">
                  <a:moveTo>
                    <a:pt x="2502" y="1501"/>
                  </a:moveTo>
                  <a:cubicBezTo>
                    <a:pt x="2336" y="1034"/>
                    <a:pt x="2569" y="1068"/>
                    <a:pt x="2502" y="467"/>
                  </a:cubicBezTo>
                  <a:cubicBezTo>
                    <a:pt x="1902" y="0"/>
                    <a:pt x="334" y="601"/>
                    <a:pt x="1" y="1368"/>
                  </a:cubicBezTo>
                  <a:cubicBezTo>
                    <a:pt x="468" y="2035"/>
                    <a:pt x="2035" y="1368"/>
                    <a:pt x="2502" y="1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15"/>
            <p:cNvSpPr/>
            <p:nvPr/>
          </p:nvSpPr>
          <p:spPr>
            <a:xfrm>
              <a:off x="4848625" y="8460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15"/>
            <p:cNvSpPr/>
            <p:nvPr/>
          </p:nvSpPr>
          <p:spPr>
            <a:xfrm>
              <a:off x="4848625" y="846050"/>
              <a:ext cx="12550" cy="13375"/>
            </a:xfrm>
            <a:custGeom>
              <a:avLst/>
              <a:gdLst/>
              <a:ahLst/>
              <a:cxnLst/>
              <a:rect l="l" t="t" r="r" b="b"/>
              <a:pathLst>
                <a:path w="502" h="535" fill="none" extrusionOk="0">
                  <a:moveTo>
                    <a:pt x="501" y="434"/>
                  </a:moveTo>
                  <a:lnTo>
                    <a:pt x="501" y="0"/>
                  </a:lnTo>
                  <a:lnTo>
                    <a:pt x="68" y="0"/>
                  </a:lnTo>
                  <a:cubicBezTo>
                    <a:pt x="1" y="401"/>
                    <a:pt x="134" y="534"/>
                    <a:pt x="501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15"/>
            <p:cNvSpPr/>
            <p:nvPr/>
          </p:nvSpPr>
          <p:spPr>
            <a:xfrm>
              <a:off x="4511725" y="959450"/>
              <a:ext cx="27550" cy="47575"/>
            </a:xfrm>
            <a:custGeom>
              <a:avLst/>
              <a:gdLst/>
              <a:ahLst/>
              <a:cxnLst/>
              <a:rect l="l" t="t" r="r" b="b"/>
              <a:pathLst>
                <a:path w="1102" h="1903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15"/>
            <p:cNvSpPr/>
            <p:nvPr/>
          </p:nvSpPr>
          <p:spPr>
            <a:xfrm>
              <a:off x="4511725" y="959450"/>
              <a:ext cx="27550" cy="47575"/>
            </a:xfrm>
            <a:custGeom>
              <a:avLst/>
              <a:gdLst/>
              <a:ahLst/>
              <a:cxnLst/>
              <a:rect l="l" t="t" r="r" b="b"/>
              <a:pathLst>
                <a:path w="1102" h="1903" fill="none" extrusionOk="0">
                  <a:moveTo>
                    <a:pt x="801" y="1902"/>
                  </a:moveTo>
                  <a:cubicBezTo>
                    <a:pt x="668" y="1068"/>
                    <a:pt x="1068" y="802"/>
                    <a:pt x="1101" y="168"/>
                  </a:cubicBezTo>
                  <a:cubicBezTo>
                    <a:pt x="935" y="168"/>
                    <a:pt x="801" y="101"/>
                    <a:pt x="668" y="1"/>
                  </a:cubicBezTo>
                  <a:cubicBezTo>
                    <a:pt x="1" y="301"/>
                    <a:pt x="201" y="1702"/>
                    <a:pt x="834" y="1902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15"/>
            <p:cNvSpPr/>
            <p:nvPr/>
          </p:nvSpPr>
          <p:spPr>
            <a:xfrm>
              <a:off x="6278000" y="971125"/>
              <a:ext cx="21700" cy="18375"/>
            </a:xfrm>
            <a:custGeom>
              <a:avLst/>
              <a:gdLst/>
              <a:ahLst/>
              <a:cxnLst/>
              <a:rect l="l" t="t" r="r" b="b"/>
              <a:pathLst>
                <a:path w="868" h="735" extrusionOk="0">
                  <a:moveTo>
                    <a:pt x="133" y="701"/>
                  </a:moveTo>
                  <a:cubicBezTo>
                    <a:pt x="500" y="701"/>
                    <a:pt x="867" y="735"/>
                    <a:pt x="867" y="401"/>
                  </a:cubicBezTo>
                  <a:cubicBezTo>
                    <a:pt x="634" y="134"/>
                    <a:pt x="200" y="1"/>
                    <a:pt x="0" y="401"/>
                  </a:cubicBezTo>
                  <a:cubicBezTo>
                    <a:pt x="100" y="435"/>
                    <a:pt x="167" y="535"/>
                    <a:pt x="133" y="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15"/>
            <p:cNvSpPr/>
            <p:nvPr/>
          </p:nvSpPr>
          <p:spPr>
            <a:xfrm>
              <a:off x="4515900" y="1066200"/>
              <a:ext cx="26700" cy="32550"/>
            </a:xfrm>
            <a:custGeom>
              <a:avLst/>
              <a:gdLst/>
              <a:ahLst/>
              <a:cxnLst/>
              <a:rect l="l" t="t" r="r" b="b"/>
              <a:pathLst>
                <a:path w="1068" h="1302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15"/>
            <p:cNvSpPr/>
            <p:nvPr/>
          </p:nvSpPr>
          <p:spPr>
            <a:xfrm>
              <a:off x="4515900" y="1066200"/>
              <a:ext cx="26700" cy="32550"/>
            </a:xfrm>
            <a:custGeom>
              <a:avLst/>
              <a:gdLst/>
              <a:ahLst/>
              <a:cxnLst/>
              <a:rect l="l" t="t" r="r" b="b"/>
              <a:pathLst>
                <a:path w="1068" h="1302" fill="none" extrusionOk="0">
                  <a:moveTo>
                    <a:pt x="1068" y="434"/>
                  </a:moveTo>
                  <a:cubicBezTo>
                    <a:pt x="834" y="301"/>
                    <a:pt x="701" y="1"/>
                    <a:pt x="200" y="134"/>
                  </a:cubicBezTo>
                  <a:cubicBezTo>
                    <a:pt x="0" y="501"/>
                    <a:pt x="0" y="935"/>
                    <a:pt x="200" y="1302"/>
                  </a:cubicBezTo>
                  <a:cubicBezTo>
                    <a:pt x="801" y="1302"/>
                    <a:pt x="601" y="501"/>
                    <a:pt x="1068" y="4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15"/>
            <p:cNvSpPr/>
            <p:nvPr/>
          </p:nvSpPr>
          <p:spPr>
            <a:xfrm>
              <a:off x="4682675" y="1063700"/>
              <a:ext cx="26725" cy="27550"/>
            </a:xfrm>
            <a:custGeom>
              <a:avLst/>
              <a:gdLst/>
              <a:ahLst/>
              <a:cxnLst/>
              <a:rect l="l" t="t" r="r" b="b"/>
              <a:pathLst>
                <a:path w="1069" h="1102" extrusionOk="0">
                  <a:moveTo>
                    <a:pt x="1001" y="968"/>
                  </a:moveTo>
                  <a:cubicBezTo>
                    <a:pt x="1068" y="1"/>
                    <a:pt x="1" y="1101"/>
                    <a:pt x="1001" y="9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15"/>
            <p:cNvSpPr/>
            <p:nvPr/>
          </p:nvSpPr>
          <p:spPr>
            <a:xfrm>
              <a:off x="4593450" y="1108725"/>
              <a:ext cx="19200" cy="13375"/>
            </a:xfrm>
            <a:custGeom>
              <a:avLst/>
              <a:gdLst/>
              <a:ahLst/>
              <a:cxnLst/>
              <a:rect l="l" t="t" r="r" b="b"/>
              <a:pathLst>
                <a:path w="768" h="535" extrusionOk="0">
                  <a:moveTo>
                    <a:pt x="634" y="468"/>
                  </a:moveTo>
                  <a:cubicBezTo>
                    <a:pt x="768" y="1"/>
                    <a:pt x="434" y="1"/>
                    <a:pt x="67" y="68"/>
                  </a:cubicBezTo>
                  <a:cubicBezTo>
                    <a:pt x="1" y="435"/>
                    <a:pt x="267" y="535"/>
                    <a:pt x="6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15"/>
            <p:cNvSpPr/>
            <p:nvPr/>
          </p:nvSpPr>
          <p:spPr>
            <a:xfrm>
              <a:off x="4590125" y="1195475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15"/>
            <p:cNvSpPr/>
            <p:nvPr/>
          </p:nvSpPr>
          <p:spPr>
            <a:xfrm>
              <a:off x="4590125" y="1195475"/>
              <a:ext cx="19200" cy="20025"/>
            </a:xfrm>
            <a:custGeom>
              <a:avLst/>
              <a:gdLst/>
              <a:ahLst/>
              <a:cxnLst/>
              <a:rect l="l" t="t" r="r" b="b"/>
              <a:pathLst>
                <a:path w="768" h="801" fill="none" extrusionOk="0">
                  <a:moveTo>
                    <a:pt x="767" y="67"/>
                  </a:moveTo>
                  <a:cubicBezTo>
                    <a:pt x="500" y="0"/>
                    <a:pt x="234" y="67"/>
                    <a:pt x="33" y="200"/>
                  </a:cubicBezTo>
                  <a:cubicBezTo>
                    <a:pt x="0" y="434"/>
                    <a:pt x="67" y="634"/>
                    <a:pt x="200" y="801"/>
                  </a:cubicBezTo>
                  <a:cubicBezTo>
                    <a:pt x="567" y="734"/>
                    <a:pt x="667" y="400"/>
                    <a:pt x="767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15"/>
            <p:cNvSpPr/>
            <p:nvPr/>
          </p:nvSpPr>
          <p:spPr>
            <a:xfrm>
              <a:off x="5692575" y="1193800"/>
              <a:ext cx="32550" cy="45050"/>
            </a:xfrm>
            <a:custGeom>
              <a:avLst/>
              <a:gdLst/>
              <a:ahLst/>
              <a:cxnLst/>
              <a:rect l="l" t="t" r="r" b="b"/>
              <a:pathLst>
                <a:path w="1302" h="1802" extrusionOk="0">
                  <a:moveTo>
                    <a:pt x="434" y="868"/>
                  </a:moveTo>
                  <a:cubicBezTo>
                    <a:pt x="401" y="868"/>
                    <a:pt x="434" y="1001"/>
                    <a:pt x="434" y="1034"/>
                  </a:cubicBezTo>
                  <a:cubicBezTo>
                    <a:pt x="0" y="1802"/>
                    <a:pt x="1301" y="0"/>
                    <a:pt x="434" y="8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15"/>
            <p:cNvSpPr/>
            <p:nvPr/>
          </p:nvSpPr>
          <p:spPr>
            <a:xfrm>
              <a:off x="4513400" y="1222150"/>
              <a:ext cx="18375" cy="21700"/>
            </a:xfrm>
            <a:custGeom>
              <a:avLst/>
              <a:gdLst/>
              <a:ahLst/>
              <a:cxnLst/>
              <a:rect l="l" t="t" r="r" b="b"/>
              <a:pathLst>
                <a:path w="735" h="868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15"/>
            <p:cNvSpPr/>
            <p:nvPr/>
          </p:nvSpPr>
          <p:spPr>
            <a:xfrm>
              <a:off x="4513400" y="1222150"/>
              <a:ext cx="18375" cy="21700"/>
            </a:xfrm>
            <a:custGeom>
              <a:avLst/>
              <a:gdLst/>
              <a:ahLst/>
              <a:cxnLst/>
              <a:rect l="l" t="t" r="r" b="b"/>
              <a:pathLst>
                <a:path w="735" h="868" fill="none" extrusionOk="0">
                  <a:moveTo>
                    <a:pt x="734" y="201"/>
                  </a:moveTo>
                  <a:cubicBezTo>
                    <a:pt x="534" y="34"/>
                    <a:pt x="267" y="1"/>
                    <a:pt x="0" y="34"/>
                  </a:cubicBezTo>
                  <a:lnTo>
                    <a:pt x="0" y="768"/>
                  </a:lnTo>
                  <a:cubicBezTo>
                    <a:pt x="567" y="868"/>
                    <a:pt x="501" y="401"/>
                    <a:pt x="734" y="2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15"/>
            <p:cNvSpPr/>
            <p:nvPr/>
          </p:nvSpPr>
          <p:spPr>
            <a:xfrm>
              <a:off x="4385800" y="1285525"/>
              <a:ext cx="19200" cy="15050"/>
            </a:xfrm>
            <a:custGeom>
              <a:avLst/>
              <a:gdLst/>
              <a:ahLst/>
              <a:cxnLst/>
              <a:rect l="l" t="t" r="r" b="b"/>
              <a:pathLst>
                <a:path w="768" h="602" extrusionOk="0">
                  <a:moveTo>
                    <a:pt x="1" y="434"/>
                  </a:moveTo>
                  <a:cubicBezTo>
                    <a:pt x="768" y="601"/>
                    <a:pt x="167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15"/>
            <p:cNvSpPr/>
            <p:nvPr/>
          </p:nvSpPr>
          <p:spPr>
            <a:xfrm>
              <a:off x="5682550" y="1294700"/>
              <a:ext cx="35050" cy="23375"/>
            </a:xfrm>
            <a:custGeom>
              <a:avLst/>
              <a:gdLst/>
              <a:ahLst/>
              <a:cxnLst/>
              <a:rect l="l" t="t" r="r" b="b"/>
              <a:pathLst>
                <a:path w="1402" h="935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15"/>
            <p:cNvSpPr/>
            <p:nvPr/>
          </p:nvSpPr>
          <p:spPr>
            <a:xfrm>
              <a:off x="5682550" y="1294700"/>
              <a:ext cx="35050" cy="23375"/>
            </a:xfrm>
            <a:custGeom>
              <a:avLst/>
              <a:gdLst/>
              <a:ahLst/>
              <a:cxnLst/>
              <a:rect l="l" t="t" r="r" b="b"/>
              <a:pathLst>
                <a:path w="1402" h="935" fill="none" extrusionOk="0">
                  <a:moveTo>
                    <a:pt x="401" y="935"/>
                  </a:moveTo>
                  <a:cubicBezTo>
                    <a:pt x="802" y="801"/>
                    <a:pt x="1168" y="568"/>
                    <a:pt x="1402" y="201"/>
                  </a:cubicBezTo>
                  <a:cubicBezTo>
                    <a:pt x="1135" y="67"/>
                    <a:pt x="835" y="1"/>
                    <a:pt x="535" y="67"/>
                  </a:cubicBezTo>
                  <a:cubicBezTo>
                    <a:pt x="701" y="634"/>
                    <a:pt x="1" y="601"/>
                    <a:pt x="368" y="9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15"/>
            <p:cNvSpPr/>
            <p:nvPr/>
          </p:nvSpPr>
          <p:spPr>
            <a:xfrm>
              <a:off x="4545925" y="1313050"/>
              <a:ext cx="27525" cy="35050"/>
            </a:xfrm>
            <a:custGeom>
              <a:avLst/>
              <a:gdLst/>
              <a:ahLst/>
              <a:cxnLst/>
              <a:rect l="l" t="t" r="r" b="b"/>
              <a:pathLst>
                <a:path w="1101" h="1402" extrusionOk="0">
                  <a:moveTo>
                    <a:pt x="901" y="1235"/>
                  </a:moveTo>
                  <a:cubicBezTo>
                    <a:pt x="867" y="734"/>
                    <a:pt x="1101" y="0"/>
                    <a:pt x="467" y="67"/>
                  </a:cubicBezTo>
                  <a:cubicBezTo>
                    <a:pt x="0" y="367"/>
                    <a:pt x="67" y="1401"/>
                    <a:pt x="901" y="12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15"/>
            <p:cNvSpPr/>
            <p:nvPr/>
          </p:nvSpPr>
          <p:spPr>
            <a:xfrm>
              <a:off x="5241425" y="1312225"/>
              <a:ext cx="51725" cy="42550"/>
            </a:xfrm>
            <a:custGeom>
              <a:avLst/>
              <a:gdLst/>
              <a:ahLst/>
              <a:cxnLst/>
              <a:rect l="l" t="t" r="r" b="b"/>
              <a:pathLst>
                <a:path w="2069" h="1702" extrusionOk="0">
                  <a:moveTo>
                    <a:pt x="467" y="1701"/>
                  </a:moveTo>
                  <a:cubicBezTo>
                    <a:pt x="701" y="967"/>
                    <a:pt x="1301" y="400"/>
                    <a:pt x="2068" y="234"/>
                  </a:cubicBezTo>
                  <a:cubicBezTo>
                    <a:pt x="901" y="0"/>
                    <a:pt x="0" y="801"/>
                    <a:pt x="467" y="17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15"/>
            <p:cNvSpPr/>
            <p:nvPr/>
          </p:nvSpPr>
          <p:spPr>
            <a:xfrm>
              <a:off x="4566775" y="1356425"/>
              <a:ext cx="41700" cy="35050"/>
            </a:xfrm>
            <a:custGeom>
              <a:avLst/>
              <a:gdLst/>
              <a:ahLst/>
              <a:cxnLst/>
              <a:rect l="l" t="t" r="r" b="b"/>
              <a:pathLst>
                <a:path w="1668" h="1402" extrusionOk="0">
                  <a:moveTo>
                    <a:pt x="1234" y="1401"/>
                  </a:moveTo>
                  <a:cubicBezTo>
                    <a:pt x="1668" y="0"/>
                    <a:pt x="0" y="801"/>
                    <a:pt x="1234" y="1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15"/>
            <p:cNvSpPr/>
            <p:nvPr/>
          </p:nvSpPr>
          <p:spPr>
            <a:xfrm>
              <a:off x="4766075" y="1502350"/>
              <a:ext cx="21700" cy="10025"/>
            </a:xfrm>
            <a:custGeom>
              <a:avLst/>
              <a:gdLst/>
              <a:ahLst/>
              <a:cxnLst/>
              <a:rect l="l" t="t" r="r" b="b"/>
              <a:pathLst>
                <a:path w="868" h="401" extrusionOk="0">
                  <a:moveTo>
                    <a:pt x="167" y="401"/>
                  </a:moveTo>
                  <a:lnTo>
                    <a:pt x="734" y="401"/>
                  </a:lnTo>
                  <a:cubicBezTo>
                    <a:pt x="868" y="1"/>
                    <a:pt x="0" y="1"/>
                    <a:pt x="167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15"/>
            <p:cNvSpPr/>
            <p:nvPr/>
          </p:nvSpPr>
          <p:spPr>
            <a:xfrm>
              <a:off x="4433325" y="1506525"/>
              <a:ext cx="14225" cy="16700"/>
            </a:xfrm>
            <a:custGeom>
              <a:avLst/>
              <a:gdLst/>
              <a:ahLst/>
              <a:cxnLst/>
              <a:rect l="l" t="t" r="r" b="b"/>
              <a:pathLst>
                <a:path w="569" h="668" extrusionOk="0">
                  <a:moveTo>
                    <a:pt x="435" y="667"/>
                  </a:moveTo>
                  <a:cubicBezTo>
                    <a:pt x="568" y="367"/>
                    <a:pt x="34" y="0"/>
                    <a:pt x="1" y="367"/>
                  </a:cubicBezTo>
                  <a:cubicBezTo>
                    <a:pt x="234" y="401"/>
                    <a:pt x="268" y="634"/>
                    <a:pt x="435" y="6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15"/>
            <p:cNvSpPr/>
            <p:nvPr/>
          </p:nvSpPr>
          <p:spPr>
            <a:xfrm>
              <a:off x="5322300" y="150652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0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15"/>
            <p:cNvSpPr/>
            <p:nvPr/>
          </p:nvSpPr>
          <p:spPr>
            <a:xfrm>
              <a:off x="5172200" y="1503175"/>
              <a:ext cx="22550" cy="46725"/>
            </a:xfrm>
            <a:custGeom>
              <a:avLst/>
              <a:gdLst/>
              <a:ahLst/>
              <a:cxnLst/>
              <a:rect l="l" t="t" r="r" b="b"/>
              <a:pathLst>
                <a:path w="902" h="1869" extrusionOk="0">
                  <a:moveTo>
                    <a:pt x="901" y="935"/>
                  </a:moveTo>
                  <a:cubicBezTo>
                    <a:pt x="0" y="1"/>
                    <a:pt x="201" y="1869"/>
                    <a:pt x="901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15"/>
            <p:cNvSpPr/>
            <p:nvPr/>
          </p:nvSpPr>
          <p:spPr>
            <a:xfrm>
              <a:off x="4575100" y="153320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01" y="468"/>
                  </a:moveTo>
                  <a:cubicBezTo>
                    <a:pt x="668" y="101"/>
                    <a:pt x="401" y="1"/>
                    <a:pt x="34" y="34"/>
                  </a:cubicBezTo>
                  <a:cubicBezTo>
                    <a:pt x="1" y="434"/>
                    <a:pt x="234" y="534"/>
                    <a:pt x="601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15"/>
            <p:cNvSpPr/>
            <p:nvPr/>
          </p:nvSpPr>
          <p:spPr>
            <a:xfrm>
              <a:off x="4828625" y="1618275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0" y="0"/>
                  </a:moveTo>
                  <a:lnTo>
                    <a:pt x="0" y="300"/>
                  </a:lnTo>
                  <a:lnTo>
                    <a:pt x="267" y="300"/>
                  </a:lnTo>
                  <a:lnTo>
                    <a:pt x="267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15"/>
            <p:cNvSpPr/>
            <p:nvPr/>
          </p:nvSpPr>
          <p:spPr>
            <a:xfrm>
              <a:off x="5486600" y="1622425"/>
              <a:ext cx="13350" cy="14225"/>
            </a:xfrm>
            <a:custGeom>
              <a:avLst/>
              <a:gdLst/>
              <a:ahLst/>
              <a:cxnLst/>
              <a:rect l="l" t="t" r="r" b="b"/>
              <a:pathLst>
                <a:path w="534" h="569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15"/>
            <p:cNvSpPr/>
            <p:nvPr/>
          </p:nvSpPr>
          <p:spPr>
            <a:xfrm>
              <a:off x="5486600" y="1622425"/>
              <a:ext cx="13350" cy="14225"/>
            </a:xfrm>
            <a:custGeom>
              <a:avLst/>
              <a:gdLst/>
              <a:ahLst/>
              <a:cxnLst/>
              <a:rect l="l" t="t" r="r" b="b"/>
              <a:pathLst>
                <a:path w="534" h="569" fill="none" extrusionOk="0">
                  <a:moveTo>
                    <a:pt x="334" y="568"/>
                  </a:moveTo>
                  <a:cubicBezTo>
                    <a:pt x="367" y="368"/>
                    <a:pt x="534" y="301"/>
                    <a:pt x="467" y="1"/>
                  </a:cubicBezTo>
                  <a:lnTo>
                    <a:pt x="33" y="1"/>
                  </a:lnTo>
                  <a:cubicBezTo>
                    <a:pt x="0" y="335"/>
                    <a:pt x="100" y="535"/>
                    <a:pt x="334" y="5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15"/>
            <p:cNvSpPr/>
            <p:nvPr/>
          </p:nvSpPr>
          <p:spPr>
            <a:xfrm>
              <a:off x="6003625" y="165330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15"/>
            <p:cNvSpPr/>
            <p:nvPr/>
          </p:nvSpPr>
          <p:spPr>
            <a:xfrm>
              <a:off x="6003625" y="1653300"/>
              <a:ext cx="14200" cy="14200"/>
            </a:xfrm>
            <a:custGeom>
              <a:avLst/>
              <a:gdLst/>
              <a:ahLst/>
              <a:cxnLst/>
              <a:rect l="l" t="t" r="r" b="b"/>
              <a:pathLst>
                <a:path w="568" h="568" fill="none" extrusionOk="0">
                  <a:moveTo>
                    <a:pt x="568" y="200"/>
                  </a:moveTo>
                  <a:cubicBezTo>
                    <a:pt x="367" y="167"/>
                    <a:pt x="301" y="0"/>
                    <a:pt x="1" y="67"/>
                  </a:cubicBezTo>
                  <a:lnTo>
                    <a:pt x="1" y="534"/>
                  </a:lnTo>
                  <a:cubicBezTo>
                    <a:pt x="334" y="567"/>
                    <a:pt x="534" y="467"/>
                    <a:pt x="568" y="2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15"/>
            <p:cNvSpPr/>
            <p:nvPr/>
          </p:nvSpPr>
          <p:spPr>
            <a:xfrm>
              <a:off x="5485750" y="1668300"/>
              <a:ext cx="17550" cy="13375"/>
            </a:xfrm>
            <a:custGeom>
              <a:avLst/>
              <a:gdLst/>
              <a:ahLst/>
              <a:cxnLst/>
              <a:rect l="l" t="t" r="r" b="b"/>
              <a:pathLst>
                <a:path w="702" h="535" extrusionOk="0">
                  <a:moveTo>
                    <a:pt x="67" y="67"/>
                  </a:moveTo>
                  <a:cubicBezTo>
                    <a:pt x="1" y="434"/>
                    <a:pt x="268" y="534"/>
                    <a:pt x="634" y="501"/>
                  </a:cubicBezTo>
                  <a:cubicBezTo>
                    <a:pt x="701" y="101"/>
                    <a:pt x="434" y="1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15"/>
            <p:cNvSpPr/>
            <p:nvPr/>
          </p:nvSpPr>
          <p:spPr>
            <a:xfrm>
              <a:off x="6230450" y="1688325"/>
              <a:ext cx="19200" cy="20875"/>
            </a:xfrm>
            <a:custGeom>
              <a:avLst/>
              <a:gdLst/>
              <a:ahLst/>
              <a:cxnLst/>
              <a:rect l="l" t="t" r="r" b="b"/>
              <a:pathLst>
                <a:path w="768" h="835" extrusionOk="0">
                  <a:moveTo>
                    <a:pt x="134" y="0"/>
                  </a:moveTo>
                  <a:cubicBezTo>
                    <a:pt x="1" y="834"/>
                    <a:pt x="768" y="34"/>
                    <a:pt x="1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15"/>
            <p:cNvSpPr/>
            <p:nvPr/>
          </p:nvSpPr>
          <p:spPr>
            <a:xfrm>
              <a:off x="4989575" y="1697500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734" y="801"/>
                  </a:moveTo>
                  <a:lnTo>
                    <a:pt x="734" y="500"/>
                  </a:lnTo>
                  <a:cubicBezTo>
                    <a:pt x="467" y="0"/>
                    <a:pt x="0" y="934"/>
                    <a:pt x="734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15"/>
            <p:cNvSpPr/>
            <p:nvPr/>
          </p:nvSpPr>
          <p:spPr>
            <a:xfrm>
              <a:off x="5094650" y="1712500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8"/>
                  </a:moveTo>
                  <a:lnTo>
                    <a:pt x="467" y="34"/>
                  </a:lnTo>
                  <a:cubicBezTo>
                    <a:pt x="167" y="1"/>
                    <a:pt x="0" y="167"/>
                    <a:pt x="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15"/>
            <p:cNvSpPr/>
            <p:nvPr/>
          </p:nvSpPr>
          <p:spPr>
            <a:xfrm>
              <a:off x="5359000" y="1721675"/>
              <a:ext cx="15025" cy="13375"/>
            </a:xfrm>
            <a:custGeom>
              <a:avLst/>
              <a:gdLst/>
              <a:ahLst/>
              <a:cxnLst/>
              <a:rect l="l" t="t" r="r" b="b"/>
              <a:pathLst>
                <a:path w="601" h="535" extrusionOk="0">
                  <a:moveTo>
                    <a:pt x="0" y="401"/>
                  </a:moveTo>
                  <a:cubicBezTo>
                    <a:pt x="601" y="534"/>
                    <a:pt x="34" y="0"/>
                    <a:pt x="0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15"/>
            <p:cNvSpPr/>
            <p:nvPr/>
          </p:nvSpPr>
          <p:spPr>
            <a:xfrm>
              <a:off x="5300625" y="1732525"/>
              <a:ext cx="12525" cy="25025"/>
            </a:xfrm>
            <a:custGeom>
              <a:avLst/>
              <a:gdLst/>
              <a:ahLst/>
              <a:cxnLst/>
              <a:rect l="l" t="t" r="r" b="b"/>
              <a:pathLst>
                <a:path w="501" h="1001" extrusionOk="0">
                  <a:moveTo>
                    <a:pt x="0" y="567"/>
                  </a:moveTo>
                  <a:cubicBezTo>
                    <a:pt x="501" y="1001"/>
                    <a:pt x="434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15"/>
            <p:cNvSpPr/>
            <p:nvPr/>
          </p:nvSpPr>
          <p:spPr>
            <a:xfrm>
              <a:off x="6102025" y="1744200"/>
              <a:ext cx="32550" cy="25025"/>
            </a:xfrm>
            <a:custGeom>
              <a:avLst/>
              <a:gdLst/>
              <a:ahLst/>
              <a:cxnLst/>
              <a:rect l="l" t="t" r="r" b="b"/>
              <a:pathLst>
                <a:path w="1302" h="1001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15"/>
            <p:cNvSpPr/>
            <p:nvPr/>
          </p:nvSpPr>
          <p:spPr>
            <a:xfrm>
              <a:off x="6102025" y="1744200"/>
              <a:ext cx="32550" cy="25025"/>
            </a:xfrm>
            <a:custGeom>
              <a:avLst/>
              <a:gdLst/>
              <a:ahLst/>
              <a:cxnLst/>
              <a:rect l="l" t="t" r="r" b="b"/>
              <a:pathLst>
                <a:path w="1302" h="1001" fill="none" extrusionOk="0">
                  <a:moveTo>
                    <a:pt x="901" y="967"/>
                  </a:moveTo>
                  <a:cubicBezTo>
                    <a:pt x="1302" y="434"/>
                    <a:pt x="468" y="0"/>
                    <a:pt x="1" y="400"/>
                  </a:cubicBezTo>
                  <a:lnTo>
                    <a:pt x="1" y="801"/>
                  </a:lnTo>
                  <a:cubicBezTo>
                    <a:pt x="268" y="967"/>
                    <a:pt x="568" y="1001"/>
                    <a:pt x="901" y="9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15"/>
            <p:cNvSpPr/>
            <p:nvPr/>
          </p:nvSpPr>
          <p:spPr>
            <a:xfrm>
              <a:off x="6303850" y="1749200"/>
              <a:ext cx="8350" cy="25875"/>
            </a:xfrm>
            <a:custGeom>
              <a:avLst/>
              <a:gdLst/>
              <a:ahLst/>
              <a:cxnLst/>
              <a:rect l="l" t="t" r="r" b="b"/>
              <a:pathLst>
                <a:path w="334" h="1035" extrusionOk="0">
                  <a:moveTo>
                    <a:pt x="0" y="467"/>
                  </a:moveTo>
                  <a:cubicBezTo>
                    <a:pt x="334" y="1034"/>
                    <a:pt x="200" y="0"/>
                    <a:pt x="0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15"/>
            <p:cNvSpPr/>
            <p:nvPr/>
          </p:nvSpPr>
          <p:spPr>
            <a:xfrm>
              <a:off x="5826000" y="1781725"/>
              <a:ext cx="4200" cy="4175"/>
            </a:xfrm>
            <a:custGeom>
              <a:avLst/>
              <a:gdLst/>
              <a:ahLst/>
              <a:cxnLst/>
              <a:rect l="l" t="t" r="r" b="b"/>
              <a:pathLst>
                <a:path w="168" h="167" extrusionOk="0">
                  <a:moveTo>
                    <a:pt x="67" y="67"/>
                  </a:moveTo>
                  <a:cubicBezTo>
                    <a:pt x="167" y="167"/>
                    <a:pt x="0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15"/>
            <p:cNvSpPr/>
            <p:nvPr/>
          </p:nvSpPr>
          <p:spPr>
            <a:xfrm>
              <a:off x="4883650" y="1803400"/>
              <a:ext cx="29225" cy="30050"/>
            </a:xfrm>
            <a:custGeom>
              <a:avLst/>
              <a:gdLst/>
              <a:ahLst/>
              <a:cxnLst/>
              <a:rect l="l" t="t" r="r" b="b"/>
              <a:pathLst>
                <a:path w="1169" h="1202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15"/>
            <p:cNvSpPr/>
            <p:nvPr/>
          </p:nvSpPr>
          <p:spPr>
            <a:xfrm>
              <a:off x="4883650" y="1803400"/>
              <a:ext cx="29225" cy="30050"/>
            </a:xfrm>
            <a:custGeom>
              <a:avLst/>
              <a:gdLst/>
              <a:ahLst/>
              <a:cxnLst/>
              <a:rect l="l" t="t" r="r" b="b"/>
              <a:pathLst>
                <a:path w="1169" h="1202" fill="none" extrusionOk="0">
                  <a:moveTo>
                    <a:pt x="568" y="1101"/>
                  </a:moveTo>
                  <a:cubicBezTo>
                    <a:pt x="668" y="701"/>
                    <a:pt x="1068" y="601"/>
                    <a:pt x="1168" y="201"/>
                  </a:cubicBezTo>
                  <a:cubicBezTo>
                    <a:pt x="901" y="67"/>
                    <a:pt x="568" y="0"/>
                    <a:pt x="268" y="67"/>
                  </a:cubicBezTo>
                  <a:cubicBezTo>
                    <a:pt x="368" y="401"/>
                    <a:pt x="1" y="1201"/>
                    <a:pt x="568" y="11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15"/>
            <p:cNvSpPr/>
            <p:nvPr/>
          </p:nvSpPr>
          <p:spPr>
            <a:xfrm>
              <a:off x="5783475" y="179922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0" y="534"/>
                  </a:moveTo>
                  <a:cubicBezTo>
                    <a:pt x="467" y="1001"/>
                    <a:pt x="267" y="1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15"/>
            <p:cNvSpPr/>
            <p:nvPr/>
          </p:nvSpPr>
          <p:spPr>
            <a:xfrm>
              <a:off x="5856850" y="1809225"/>
              <a:ext cx="18375" cy="20875"/>
            </a:xfrm>
            <a:custGeom>
              <a:avLst/>
              <a:gdLst/>
              <a:ahLst/>
              <a:cxnLst/>
              <a:rect l="l" t="t" r="r" b="b"/>
              <a:pathLst>
                <a:path w="735" h="835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15"/>
            <p:cNvSpPr/>
            <p:nvPr/>
          </p:nvSpPr>
          <p:spPr>
            <a:xfrm>
              <a:off x="5856850" y="1809225"/>
              <a:ext cx="18375" cy="20875"/>
            </a:xfrm>
            <a:custGeom>
              <a:avLst/>
              <a:gdLst/>
              <a:ahLst/>
              <a:cxnLst/>
              <a:rect l="l" t="t" r="r" b="b"/>
              <a:pathLst>
                <a:path w="735" h="835" fill="none" extrusionOk="0">
                  <a:moveTo>
                    <a:pt x="735" y="268"/>
                  </a:moveTo>
                  <a:cubicBezTo>
                    <a:pt x="368" y="335"/>
                    <a:pt x="434" y="1"/>
                    <a:pt x="1" y="134"/>
                  </a:cubicBezTo>
                  <a:lnTo>
                    <a:pt x="1" y="701"/>
                  </a:lnTo>
                  <a:cubicBezTo>
                    <a:pt x="334" y="835"/>
                    <a:pt x="701" y="635"/>
                    <a:pt x="735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15"/>
            <p:cNvSpPr/>
            <p:nvPr/>
          </p:nvSpPr>
          <p:spPr>
            <a:xfrm>
              <a:off x="5124675" y="1841750"/>
              <a:ext cx="25875" cy="14200"/>
            </a:xfrm>
            <a:custGeom>
              <a:avLst/>
              <a:gdLst/>
              <a:ahLst/>
              <a:cxnLst/>
              <a:rect l="l" t="t" r="r" b="b"/>
              <a:pathLst>
                <a:path w="1035" h="568" extrusionOk="0">
                  <a:moveTo>
                    <a:pt x="901" y="1"/>
                  </a:moveTo>
                  <a:lnTo>
                    <a:pt x="167" y="1"/>
                  </a:lnTo>
                  <a:cubicBezTo>
                    <a:pt x="0" y="568"/>
                    <a:pt x="1034" y="568"/>
                    <a:pt x="9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15"/>
            <p:cNvSpPr/>
            <p:nvPr/>
          </p:nvSpPr>
          <p:spPr>
            <a:xfrm>
              <a:off x="4649325" y="1903475"/>
              <a:ext cx="10875" cy="11700"/>
            </a:xfrm>
            <a:custGeom>
              <a:avLst/>
              <a:gdLst/>
              <a:ahLst/>
              <a:cxnLst/>
              <a:rect l="l" t="t" r="r" b="b"/>
              <a:pathLst>
                <a:path w="435" h="468" extrusionOk="0">
                  <a:moveTo>
                    <a:pt x="434" y="167"/>
                  </a:moveTo>
                  <a:cubicBezTo>
                    <a:pt x="267" y="167"/>
                    <a:pt x="267" y="34"/>
                    <a:pt x="134" y="0"/>
                  </a:cubicBezTo>
                  <a:cubicBezTo>
                    <a:pt x="134" y="167"/>
                    <a:pt x="34" y="200"/>
                    <a:pt x="0" y="301"/>
                  </a:cubicBezTo>
                  <a:cubicBezTo>
                    <a:pt x="134" y="301"/>
                    <a:pt x="167" y="434"/>
                    <a:pt x="267" y="467"/>
                  </a:cubicBezTo>
                  <a:cubicBezTo>
                    <a:pt x="267" y="301"/>
                    <a:pt x="401" y="267"/>
                    <a:pt x="4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15"/>
            <p:cNvSpPr/>
            <p:nvPr/>
          </p:nvSpPr>
          <p:spPr>
            <a:xfrm>
              <a:off x="5076300" y="1909300"/>
              <a:ext cx="24200" cy="20050"/>
            </a:xfrm>
            <a:custGeom>
              <a:avLst/>
              <a:gdLst/>
              <a:ahLst/>
              <a:cxnLst/>
              <a:rect l="l" t="t" r="r" b="b"/>
              <a:pathLst>
                <a:path w="968" h="802" extrusionOk="0">
                  <a:moveTo>
                    <a:pt x="934" y="68"/>
                  </a:moveTo>
                  <a:cubicBezTo>
                    <a:pt x="601" y="1"/>
                    <a:pt x="301" y="68"/>
                    <a:pt x="34" y="234"/>
                  </a:cubicBezTo>
                  <a:cubicBezTo>
                    <a:pt x="0" y="434"/>
                    <a:pt x="67" y="635"/>
                    <a:pt x="200" y="801"/>
                  </a:cubicBezTo>
                  <a:cubicBezTo>
                    <a:pt x="567" y="701"/>
                    <a:pt x="968" y="601"/>
                    <a:pt x="934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15"/>
            <p:cNvSpPr/>
            <p:nvPr/>
          </p:nvSpPr>
          <p:spPr>
            <a:xfrm>
              <a:off x="6043650" y="19043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15"/>
            <p:cNvSpPr/>
            <p:nvPr/>
          </p:nvSpPr>
          <p:spPr>
            <a:xfrm>
              <a:off x="5677550" y="19218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15"/>
            <p:cNvSpPr/>
            <p:nvPr/>
          </p:nvSpPr>
          <p:spPr>
            <a:xfrm>
              <a:off x="5677550" y="19218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fill="none" extrusionOk="0">
                  <a:moveTo>
                    <a:pt x="735" y="300"/>
                  </a:moveTo>
                  <a:cubicBezTo>
                    <a:pt x="468" y="0"/>
                    <a:pt x="1" y="200"/>
                    <a:pt x="1" y="601"/>
                  </a:cubicBezTo>
                  <a:cubicBezTo>
                    <a:pt x="268" y="567"/>
                    <a:pt x="334" y="767"/>
                    <a:pt x="601" y="734"/>
                  </a:cubicBezTo>
                  <a:cubicBezTo>
                    <a:pt x="568" y="601"/>
                    <a:pt x="635" y="434"/>
                    <a:pt x="735" y="3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15"/>
            <p:cNvSpPr/>
            <p:nvPr/>
          </p:nvSpPr>
          <p:spPr>
            <a:xfrm>
              <a:off x="5223900" y="193682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15"/>
            <p:cNvSpPr/>
            <p:nvPr/>
          </p:nvSpPr>
          <p:spPr>
            <a:xfrm>
              <a:off x="5145500" y="1942675"/>
              <a:ext cx="20050" cy="13350"/>
            </a:xfrm>
            <a:custGeom>
              <a:avLst/>
              <a:gdLst/>
              <a:ahLst/>
              <a:cxnLst/>
              <a:rect l="l" t="t" r="r" b="b"/>
              <a:pathLst>
                <a:path w="802" h="534" extrusionOk="0">
                  <a:moveTo>
                    <a:pt x="68" y="67"/>
                  </a:moveTo>
                  <a:cubicBezTo>
                    <a:pt x="1" y="434"/>
                    <a:pt x="268" y="534"/>
                    <a:pt x="635" y="501"/>
                  </a:cubicBezTo>
                  <a:cubicBezTo>
                    <a:pt x="802" y="0"/>
                    <a:pt x="435" y="34"/>
                    <a:pt x="68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15"/>
            <p:cNvSpPr/>
            <p:nvPr/>
          </p:nvSpPr>
          <p:spPr>
            <a:xfrm>
              <a:off x="5453225" y="19768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15"/>
            <p:cNvSpPr/>
            <p:nvPr/>
          </p:nvSpPr>
          <p:spPr>
            <a:xfrm>
              <a:off x="5453225" y="1976850"/>
              <a:ext cx="19200" cy="18375"/>
            </a:xfrm>
            <a:custGeom>
              <a:avLst/>
              <a:gdLst/>
              <a:ahLst/>
              <a:cxnLst/>
              <a:rect l="l" t="t" r="r" b="b"/>
              <a:pathLst>
                <a:path w="768" h="735" fill="none" extrusionOk="0">
                  <a:moveTo>
                    <a:pt x="768" y="168"/>
                  </a:moveTo>
                  <a:cubicBezTo>
                    <a:pt x="501" y="201"/>
                    <a:pt x="468" y="1"/>
                    <a:pt x="201" y="1"/>
                  </a:cubicBezTo>
                  <a:cubicBezTo>
                    <a:pt x="34" y="234"/>
                    <a:pt x="1" y="501"/>
                    <a:pt x="34" y="735"/>
                  </a:cubicBezTo>
                  <a:cubicBezTo>
                    <a:pt x="401" y="635"/>
                    <a:pt x="735" y="535"/>
                    <a:pt x="768" y="168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15"/>
            <p:cNvSpPr/>
            <p:nvPr/>
          </p:nvSpPr>
          <p:spPr>
            <a:xfrm>
              <a:off x="6011975" y="1979350"/>
              <a:ext cx="21700" cy="11700"/>
            </a:xfrm>
            <a:custGeom>
              <a:avLst/>
              <a:gdLst/>
              <a:ahLst/>
              <a:cxnLst/>
              <a:rect l="l" t="t" r="r" b="b"/>
              <a:pathLst>
                <a:path w="868" h="468" extrusionOk="0">
                  <a:moveTo>
                    <a:pt x="834" y="201"/>
                  </a:moveTo>
                  <a:cubicBezTo>
                    <a:pt x="634" y="168"/>
                    <a:pt x="534" y="1"/>
                    <a:pt x="234" y="68"/>
                  </a:cubicBezTo>
                  <a:cubicBezTo>
                    <a:pt x="0" y="468"/>
                    <a:pt x="867" y="468"/>
                    <a:pt x="834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15"/>
            <p:cNvSpPr/>
            <p:nvPr/>
          </p:nvSpPr>
          <p:spPr>
            <a:xfrm>
              <a:off x="5319800" y="199187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101" y="734"/>
                  </a:moveTo>
                  <a:cubicBezTo>
                    <a:pt x="501" y="767"/>
                    <a:pt x="734" y="667"/>
                    <a:pt x="701" y="300"/>
                  </a:cubicBezTo>
                  <a:cubicBezTo>
                    <a:pt x="434" y="0"/>
                    <a:pt x="1" y="200"/>
                    <a:pt x="101" y="7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15"/>
            <p:cNvSpPr/>
            <p:nvPr/>
          </p:nvSpPr>
          <p:spPr>
            <a:xfrm>
              <a:off x="6142050" y="2001050"/>
              <a:ext cx="11700" cy="24200"/>
            </a:xfrm>
            <a:custGeom>
              <a:avLst/>
              <a:gdLst/>
              <a:ahLst/>
              <a:cxnLst/>
              <a:rect l="l" t="t" r="r" b="b"/>
              <a:pathLst>
                <a:path w="468" h="968" extrusionOk="0">
                  <a:moveTo>
                    <a:pt x="1" y="501"/>
                  </a:moveTo>
                  <a:cubicBezTo>
                    <a:pt x="468" y="968"/>
                    <a:pt x="268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15"/>
            <p:cNvSpPr/>
            <p:nvPr/>
          </p:nvSpPr>
          <p:spPr>
            <a:xfrm>
              <a:off x="5864350" y="2013550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15"/>
            <p:cNvSpPr/>
            <p:nvPr/>
          </p:nvSpPr>
          <p:spPr>
            <a:xfrm>
              <a:off x="5479925" y="2068600"/>
              <a:ext cx="15025" cy="15025"/>
            </a:xfrm>
            <a:custGeom>
              <a:avLst/>
              <a:gdLst/>
              <a:ahLst/>
              <a:cxnLst/>
              <a:rect l="l" t="t" r="r" b="b"/>
              <a:pathLst>
                <a:path w="601" h="601" extrusionOk="0">
                  <a:moveTo>
                    <a:pt x="601" y="0"/>
                  </a:moveTo>
                  <a:lnTo>
                    <a:pt x="0" y="0"/>
                  </a:lnTo>
                  <a:lnTo>
                    <a:pt x="0" y="601"/>
                  </a:lnTo>
                  <a:cubicBezTo>
                    <a:pt x="334" y="601"/>
                    <a:pt x="601" y="3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15"/>
            <p:cNvSpPr/>
            <p:nvPr/>
          </p:nvSpPr>
          <p:spPr>
            <a:xfrm>
              <a:off x="6393900" y="2134475"/>
              <a:ext cx="8375" cy="7525"/>
            </a:xfrm>
            <a:custGeom>
              <a:avLst/>
              <a:gdLst/>
              <a:ahLst/>
              <a:cxnLst/>
              <a:rect l="l" t="t" r="r" b="b"/>
              <a:pathLst>
                <a:path w="335" h="301" extrusionOk="0">
                  <a:moveTo>
                    <a:pt x="34" y="0"/>
                  </a:moveTo>
                  <a:cubicBezTo>
                    <a:pt x="1" y="234"/>
                    <a:pt x="167" y="267"/>
                    <a:pt x="334" y="301"/>
                  </a:cubicBezTo>
                  <a:lnTo>
                    <a:pt x="334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15"/>
            <p:cNvSpPr/>
            <p:nvPr/>
          </p:nvSpPr>
          <p:spPr>
            <a:xfrm>
              <a:off x="5977775" y="2160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15"/>
            <p:cNvSpPr/>
            <p:nvPr/>
          </p:nvSpPr>
          <p:spPr>
            <a:xfrm>
              <a:off x="6393900" y="2182000"/>
              <a:ext cx="8375" cy="15050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4" y="601"/>
                  </a:moveTo>
                  <a:lnTo>
                    <a:pt x="334" y="1"/>
                  </a:lnTo>
                  <a:lnTo>
                    <a:pt x="201" y="1"/>
                  </a:lnTo>
                  <a:cubicBezTo>
                    <a:pt x="1" y="201"/>
                    <a:pt x="1" y="534"/>
                    <a:pt x="334" y="6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15"/>
            <p:cNvSpPr/>
            <p:nvPr/>
          </p:nvSpPr>
          <p:spPr>
            <a:xfrm>
              <a:off x="5730100" y="2207850"/>
              <a:ext cx="25050" cy="26725"/>
            </a:xfrm>
            <a:custGeom>
              <a:avLst/>
              <a:gdLst/>
              <a:ahLst/>
              <a:cxnLst/>
              <a:rect l="l" t="t" r="r" b="b"/>
              <a:pathLst>
                <a:path w="1002" h="1069" extrusionOk="0">
                  <a:moveTo>
                    <a:pt x="667" y="1"/>
                  </a:moveTo>
                  <a:lnTo>
                    <a:pt x="267" y="1"/>
                  </a:lnTo>
                  <a:cubicBezTo>
                    <a:pt x="0" y="268"/>
                    <a:pt x="34" y="1068"/>
                    <a:pt x="667" y="868"/>
                  </a:cubicBezTo>
                  <a:cubicBezTo>
                    <a:pt x="601" y="401"/>
                    <a:pt x="1001" y="301"/>
                    <a:pt x="667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15"/>
            <p:cNvSpPr/>
            <p:nvPr/>
          </p:nvSpPr>
          <p:spPr>
            <a:xfrm>
              <a:off x="5596675" y="2207025"/>
              <a:ext cx="51725" cy="53400"/>
            </a:xfrm>
            <a:custGeom>
              <a:avLst/>
              <a:gdLst/>
              <a:ahLst/>
              <a:cxnLst/>
              <a:rect l="l" t="t" r="r" b="b"/>
              <a:pathLst>
                <a:path w="2069" h="2136" extrusionOk="0">
                  <a:moveTo>
                    <a:pt x="467" y="1635"/>
                  </a:moveTo>
                  <a:cubicBezTo>
                    <a:pt x="1301" y="2135"/>
                    <a:pt x="1334" y="1068"/>
                    <a:pt x="2068" y="1034"/>
                  </a:cubicBezTo>
                  <a:cubicBezTo>
                    <a:pt x="1968" y="0"/>
                    <a:pt x="0" y="401"/>
                    <a:pt x="467" y="16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15"/>
            <p:cNvSpPr/>
            <p:nvPr/>
          </p:nvSpPr>
          <p:spPr>
            <a:xfrm>
              <a:off x="6043650" y="2218700"/>
              <a:ext cx="21700" cy="15875"/>
            </a:xfrm>
            <a:custGeom>
              <a:avLst/>
              <a:gdLst/>
              <a:ahLst/>
              <a:cxnLst/>
              <a:rect l="l" t="t" r="r" b="b"/>
              <a:pathLst>
                <a:path w="868" h="635" extrusionOk="0">
                  <a:moveTo>
                    <a:pt x="735" y="567"/>
                  </a:moveTo>
                  <a:cubicBezTo>
                    <a:pt x="868" y="34"/>
                    <a:pt x="1" y="0"/>
                    <a:pt x="1" y="434"/>
                  </a:cubicBezTo>
                  <a:cubicBezTo>
                    <a:pt x="201" y="567"/>
                    <a:pt x="468" y="634"/>
                    <a:pt x="735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15"/>
            <p:cNvSpPr/>
            <p:nvPr/>
          </p:nvSpPr>
          <p:spPr>
            <a:xfrm>
              <a:off x="5296450" y="2325450"/>
              <a:ext cx="33375" cy="54225"/>
            </a:xfrm>
            <a:custGeom>
              <a:avLst/>
              <a:gdLst/>
              <a:ahLst/>
              <a:cxnLst/>
              <a:rect l="l" t="t" r="r" b="b"/>
              <a:pathLst>
                <a:path w="1335" h="2169" extrusionOk="0">
                  <a:moveTo>
                    <a:pt x="468" y="134"/>
                  </a:moveTo>
                  <a:cubicBezTo>
                    <a:pt x="234" y="734"/>
                    <a:pt x="267" y="1601"/>
                    <a:pt x="1" y="2168"/>
                  </a:cubicBezTo>
                  <a:cubicBezTo>
                    <a:pt x="835" y="1968"/>
                    <a:pt x="534" y="634"/>
                    <a:pt x="1335" y="400"/>
                  </a:cubicBezTo>
                  <a:cubicBezTo>
                    <a:pt x="1068" y="267"/>
                    <a:pt x="968" y="0"/>
                    <a:pt x="468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15"/>
            <p:cNvSpPr/>
            <p:nvPr/>
          </p:nvSpPr>
          <p:spPr>
            <a:xfrm>
              <a:off x="6204600" y="23287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8"/>
                    <a:pt x="1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15"/>
            <p:cNvSpPr/>
            <p:nvPr/>
          </p:nvSpPr>
          <p:spPr>
            <a:xfrm>
              <a:off x="5461575" y="2382975"/>
              <a:ext cx="21700" cy="10050"/>
            </a:xfrm>
            <a:custGeom>
              <a:avLst/>
              <a:gdLst/>
              <a:ahLst/>
              <a:cxnLst/>
              <a:rect l="l" t="t" r="r" b="b"/>
              <a:pathLst>
                <a:path w="868" h="402" extrusionOk="0">
                  <a:moveTo>
                    <a:pt x="734" y="1"/>
                  </a:moveTo>
                  <a:lnTo>
                    <a:pt x="134" y="1"/>
                  </a:lnTo>
                  <a:cubicBezTo>
                    <a:pt x="0" y="401"/>
                    <a:pt x="868" y="401"/>
                    <a:pt x="734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15"/>
            <p:cNvSpPr/>
            <p:nvPr/>
          </p:nvSpPr>
          <p:spPr>
            <a:xfrm>
              <a:off x="5657550" y="2390475"/>
              <a:ext cx="23375" cy="19225"/>
            </a:xfrm>
            <a:custGeom>
              <a:avLst/>
              <a:gdLst/>
              <a:ahLst/>
              <a:cxnLst/>
              <a:rect l="l" t="t" r="r" b="b"/>
              <a:pathLst>
                <a:path w="935" h="769" extrusionOk="0">
                  <a:moveTo>
                    <a:pt x="200" y="1"/>
                  </a:moveTo>
                  <a:cubicBezTo>
                    <a:pt x="167" y="201"/>
                    <a:pt x="0" y="301"/>
                    <a:pt x="67" y="601"/>
                  </a:cubicBezTo>
                  <a:cubicBezTo>
                    <a:pt x="934" y="768"/>
                    <a:pt x="901" y="1"/>
                    <a:pt x="200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15"/>
            <p:cNvSpPr/>
            <p:nvPr/>
          </p:nvSpPr>
          <p:spPr>
            <a:xfrm>
              <a:off x="6273825" y="2388825"/>
              <a:ext cx="30050" cy="26700"/>
            </a:xfrm>
            <a:custGeom>
              <a:avLst/>
              <a:gdLst/>
              <a:ahLst/>
              <a:cxnLst/>
              <a:rect l="l" t="t" r="r" b="b"/>
              <a:pathLst>
                <a:path w="1202" h="1068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15"/>
            <p:cNvSpPr/>
            <p:nvPr/>
          </p:nvSpPr>
          <p:spPr>
            <a:xfrm>
              <a:off x="6273825" y="2388825"/>
              <a:ext cx="30050" cy="26700"/>
            </a:xfrm>
            <a:custGeom>
              <a:avLst/>
              <a:gdLst/>
              <a:ahLst/>
              <a:cxnLst/>
              <a:rect l="l" t="t" r="r" b="b"/>
              <a:pathLst>
                <a:path w="1202" h="1068" fill="none" extrusionOk="0">
                  <a:moveTo>
                    <a:pt x="1201" y="501"/>
                  </a:moveTo>
                  <a:cubicBezTo>
                    <a:pt x="834" y="267"/>
                    <a:pt x="467" y="0"/>
                    <a:pt x="0" y="234"/>
                  </a:cubicBezTo>
                  <a:lnTo>
                    <a:pt x="0" y="801"/>
                  </a:lnTo>
                  <a:cubicBezTo>
                    <a:pt x="401" y="1068"/>
                    <a:pt x="968" y="934"/>
                    <a:pt x="1201" y="5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15"/>
            <p:cNvSpPr/>
            <p:nvPr/>
          </p:nvSpPr>
          <p:spPr>
            <a:xfrm>
              <a:off x="5132175" y="2514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15"/>
            <p:cNvSpPr/>
            <p:nvPr/>
          </p:nvSpPr>
          <p:spPr>
            <a:xfrm>
              <a:off x="6106200" y="2513900"/>
              <a:ext cx="15875" cy="16700"/>
            </a:xfrm>
            <a:custGeom>
              <a:avLst/>
              <a:gdLst/>
              <a:ahLst/>
              <a:cxnLst/>
              <a:rect l="l" t="t" r="r" b="b"/>
              <a:pathLst>
                <a:path w="635" h="668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15"/>
            <p:cNvSpPr/>
            <p:nvPr/>
          </p:nvSpPr>
          <p:spPr>
            <a:xfrm>
              <a:off x="6106200" y="2513900"/>
              <a:ext cx="15875" cy="16700"/>
            </a:xfrm>
            <a:custGeom>
              <a:avLst/>
              <a:gdLst/>
              <a:ahLst/>
              <a:cxnLst/>
              <a:rect l="l" t="t" r="r" b="b"/>
              <a:pathLst>
                <a:path w="635" h="668" fill="none" extrusionOk="0">
                  <a:moveTo>
                    <a:pt x="601" y="34"/>
                  </a:moveTo>
                  <a:cubicBezTo>
                    <a:pt x="367" y="1"/>
                    <a:pt x="167" y="68"/>
                    <a:pt x="0" y="201"/>
                  </a:cubicBezTo>
                  <a:cubicBezTo>
                    <a:pt x="0" y="334"/>
                    <a:pt x="34" y="501"/>
                    <a:pt x="134" y="635"/>
                  </a:cubicBezTo>
                  <a:cubicBezTo>
                    <a:pt x="534" y="668"/>
                    <a:pt x="634" y="434"/>
                    <a:pt x="568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15"/>
            <p:cNvSpPr/>
            <p:nvPr/>
          </p:nvSpPr>
          <p:spPr>
            <a:xfrm>
              <a:off x="6362225" y="2589800"/>
              <a:ext cx="26700" cy="20875"/>
            </a:xfrm>
            <a:custGeom>
              <a:avLst/>
              <a:gdLst/>
              <a:ahLst/>
              <a:cxnLst/>
              <a:rect l="l" t="t" r="r" b="b"/>
              <a:pathLst>
                <a:path w="1068" h="835" extrusionOk="0">
                  <a:moveTo>
                    <a:pt x="1034" y="100"/>
                  </a:moveTo>
                  <a:cubicBezTo>
                    <a:pt x="467" y="0"/>
                    <a:pt x="0" y="467"/>
                    <a:pt x="300" y="834"/>
                  </a:cubicBezTo>
                  <a:cubicBezTo>
                    <a:pt x="667" y="701"/>
                    <a:pt x="1068" y="634"/>
                    <a:pt x="1034" y="1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15"/>
            <p:cNvSpPr/>
            <p:nvPr/>
          </p:nvSpPr>
          <p:spPr>
            <a:xfrm>
              <a:off x="5974450" y="2634825"/>
              <a:ext cx="31700" cy="20875"/>
            </a:xfrm>
            <a:custGeom>
              <a:avLst/>
              <a:gdLst/>
              <a:ahLst/>
              <a:cxnLst/>
              <a:rect l="l" t="t" r="r" b="b"/>
              <a:pathLst>
                <a:path w="1268" h="835" extrusionOk="0">
                  <a:moveTo>
                    <a:pt x="1001" y="634"/>
                  </a:moveTo>
                  <a:cubicBezTo>
                    <a:pt x="1001" y="201"/>
                    <a:pt x="1268" y="334"/>
                    <a:pt x="1001" y="34"/>
                  </a:cubicBezTo>
                  <a:cubicBezTo>
                    <a:pt x="367" y="1"/>
                    <a:pt x="334" y="534"/>
                    <a:pt x="0" y="768"/>
                  </a:cubicBezTo>
                  <a:cubicBezTo>
                    <a:pt x="367" y="768"/>
                    <a:pt x="834" y="835"/>
                    <a:pt x="1001" y="6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15"/>
            <p:cNvSpPr/>
            <p:nvPr/>
          </p:nvSpPr>
          <p:spPr>
            <a:xfrm>
              <a:off x="6331350" y="2650675"/>
              <a:ext cx="21725" cy="12525"/>
            </a:xfrm>
            <a:custGeom>
              <a:avLst/>
              <a:gdLst/>
              <a:ahLst/>
              <a:cxnLst/>
              <a:rect l="l" t="t" r="r" b="b"/>
              <a:pathLst>
                <a:path w="869" h="501" extrusionOk="0">
                  <a:moveTo>
                    <a:pt x="635" y="434"/>
                  </a:moveTo>
                  <a:cubicBezTo>
                    <a:pt x="868" y="0"/>
                    <a:pt x="1" y="0"/>
                    <a:pt x="68" y="301"/>
                  </a:cubicBezTo>
                  <a:cubicBezTo>
                    <a:pt x="268" y="334"/>
                    <a:pt x="334" y="501"/>
                    <a:pt x="6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15"/>
            <p:cNvSpPr/>
            <p:nvPr/>
          </p:nvSpPr>
          <p:spPr>
            <a:xfrm>
              <a:off x="6193750" y="2649000"/>
              <a:ext cx="40075" cy="31725"/>
            </a:xfrm>
            <a:custGeom>
              <a:avLst/>
              <a:gdLst/>
              <a:ahLst/>
              <a:cxnLst/>
              <a:rect l="l" t="t" r="r" b="b"/>
              <a:pathLst>
                <a:path w="1603" h="1269" extrusionOk="0">
                  <a:moveTo>
                    <a:pt x="1602" y="368"/>
                  </a:moveTo>
                  <a:cubicBezTo>
                    <a:pt x="1002" y="634"/>
                    <a:pt x="101" y="1"/>
                    <a:pt x="1" y="935"/>
                  </a:cubicBezTo>
                  <a:cubicBezTo>
                    <a:pt x="535" y="1268"/>
                    <a:pt x="1168" y="601"/>
                    <a:pt x="1602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15"/>
            <p:cNvSpPr/>
            <p:nvPr/>
          </p:nvSpPr>
          <p:spPr>
            <a:xfrm>
              <a:off x="5546625" y="2709050"/>
              <a:ext cx="17550" cy="12525"/>
            </a:xfrm>
            <a:custGeom>
              <a:avLst/>
              <a:gdLst/>
              <a:ahLst/>
              <a:cxnLst/>
              <a:rect l="l" t="t" r="r" b="b"/>
              <a:pathLst>
                <a:path w="702" h="501" extrusionOk="0">
                  <a:moveTo>
                    <a:pt x="701" y="134"/>
                  </a:moveTo>
                  <a:cubicBezTo>
                    <a:pt x="534" y="134"/>
                    <a:pt x="534" y="34"/>
                    <a:pt x="401" y="0"/>
                  </a:cubicBezTo>
                  <a:cubicBezTo>
                    <a:pt x="1" y="234"/>
                    <a:pt x="635" y="501"/>
                    <a:pt x="70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15"/>
            <p:cNvSpPr/>
            <p:nvPr/>
          </p:nvSpPr>
          <p:spPr>
            <a:xfrm>
              <a:off x="6318025" y="27791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15"/>
            <p:cNvSpPr/>
            <p:nvPr/>
          </p:nvSpPr>
          <p:spPr>
            <a:xfrm>
              <a:off x="6138725" y="2799950"/>
              <a:ext cx="27550" cy="22525"/>
            </a:xfrm>
            <a:custGeom>
              <a:avLst/>
              <a:gdLst/>
              <a:ahLst/>
              <a:cxnLst/>
              <a:rect l="l" t="t" r="r" b="b"/>
              <a:pathLst>
                <a:path w="1102" h="901" extrusionOk="0">
                  <a:moveTo>
                    <a:pt x="1034" y="34"/>
                  </a:moveTo>
                  <a:cubicBezTo>
                    <a:pt x="501" y="0"/>
                    <a:pt x="34" y="367"/>
                    <a:pt x="0" y="901"/>
                  </a:cubicBezTo>
                  <a:cubicBezTo>
                    <a:pt x="301" y="567"/>
                    <a:pt x="1101" y="701"/>
                    <a:pt x="10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15"/>
            <p:cNvSpPr/>
            <p:nvPr/>
          </p:nvSpPr>
          <p:spPr>
            <a:xfrm>
              <a:off x="5643375" y="2821625"/>
              <a:ext cx="15850" cy="12525"/>
            </a:xfrm>
            <a:custGeom>
              <a:avLst/>
              <a:gdLst/>
              <a:ahLst/>
              <a:cxnLst/>
              <a:rect l="l" t="t" r="r" b="b"/>
              <a:pathLst>
                <a:path w="634" h="501" extrusionOk="0">
                  <a:moveTo>
                    <a:pt x="634" y="34"/>
                  </a:moveTo>
                  <a:cubicBezTo>
                    <a:pt x="267" y="1"/>
                    <a:pt x="0" y="101"/>
                    <a:pt x="67" y="468"/>
                  </a:cubicBezTo>
                  <a:cubicBezTo>
                    <a:pt x="434" y="501"/>
                    <a:pt x="501" y="234"/>
                    <a:pt x="634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15"/>
            <p:cNvSpPr/>
            <p:nvPr/>
          </p:nvSpPr>
          <p:spPr>
            <a:xfrm>
              <a:off x="6325525" y="2825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15"/>
            <p:cNvSpPr/>
            <p:nvPr/>
          </p:nvSpPr>
          <p:spPr>
            <a:xfrm>
              <a:off x="6364725" y="2822475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467" y="467"/>
                  </a:moveTo>
                  <a:cubicBezTo>
                    <a:pt x="0" y="0"/>
                    <a:pt x="34" y="10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15"/>
            <p:cNvSpPr/>
            <p:nvPr/>
          </p:nvSpPr>
          <p:spPr>
            <a:xfrm>
              <a:off x="5641700" y="2853325"/>
              <a:ext cx="10875" cy="25025"/>
            </a:xfrm>
            <a:custGeom>
              <a:avLst/>
              <a:gdLst/>
              <a:ahLst/>
              <a:cxnLst/>
              <a:rect l="l" t="t" r="r" b="b"/>
              <a:pathLst>
                <a:path w="435" h="1001" extrusionOk="0">
                  <a:moveTo>
                    <a:pt x="0" y="534"/>
                  </a:moveTo>
                  <a:cubicBezTo>
                    <a:pt x="434" y="1001"/>
                    <a:pt x="234" y="0"/>
                    <a:pt x="0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15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15"/>
            <p:cNvSpPr/>
            <p:nvPr/>
          </p:nvSpPr>
          <p:spPr>
            <a:xfrm>
              <a:off x="5574975" y="2891675"/>
              <a:ext cx="15875" cy="15875"/>
            </a:xfrm>
            <a:custGeom>
              <a:avLst/>
              <a:gdLst/>
              <a:ahLst/>
              <a:cxnLst/>
              <a:rect l="l" t="t" r="r" b="b"/>
              <a:pathLst>
                <a:path w="635" h="635" fill="none" extrusionOk="0">
                  <a:moveTo>
                    <a:pt x="601" y="1"/>
                  </a:moveTo>
                  <a:cubicBezTo>
                    <a:pt x="368" y="1"/>
                    <a:pt x="168" y="34"/>
                    <a:pt x="1" y="167"/>
                  </a:cubicBezTo>
                  <a:cubicBezTo>
                    <a:pt x="1" y="334"/>
                    <a:pt x="34" y="468"/>
                    <a:pt x="168" y="601"/>
                  </a:cubicBezTo>
                  <a:cubicBezTo>
                    <a:pt x="535" y="634"/>
                    <a:pt x="635" y="401"/>
                    <a:pt x="601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15"/>
            <p:cNvSpPr/>
            <p:nvPr/>
          </p:nvSpPr>
          <p:spPr>
            <a:xfrm>
              <a:off x="5505775" y="289252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15"/>
            <p:cNvSpPr/>
            <p:nvPr/>
          </p:nvSpPr>
          <p:spPr>
            <a:xfrm>
              <a:off x="5648375" y="2934200"/>
              <a:ext cx="17525" cy="14200"/>
            </a:xfrm>
            <a:custGeom>
              <a:avLst/>
              <a:gdLst/>
              <a:ahLst/>
              <a:cxnLst/>
              <a:rect l="l" t="t" r="r" b="b"/>
              <a:pathLst>
                <a:path w="701" h="568" extrusionOk="0">
                  <a:moveTo>
                    <a:pt x="0" y="368"/>
                  </a:moveTo>
                  <a:cubicBezTo>
                    <a:pt x="200" y="401"/>
                    <a:pt x="267" y="568"/>
                    <a:pt x="567" y="501"/>
                  </a:cubicBezTo>
                  <a:cubicBezTo>
                    <a:pt x="701" y="168"/>
                    <a:pt x="34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15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15"/>
            <p:cNvSpPr/>
            <p:nvPr/>
          </p:nvSpPr>
          <p:spPr>
            <a:xfrm>
              <a:off x="6378050" y="2969225"/>
              <a:ext cx="25050" cy="51750"/>
            </a:xfrm>
            <a:custGeom>
              <a:avLst/>
              <a:gdLst/>
              <a:ahLst/>
              <a:cxnLst/>
              <a:rect l="l" t="t" r="r" b="b"/>
              <a:pathLst>
                <a:path w="1002" h="2070" fill="none" extrusionOk="0">
                  <a:moveTo>
                    <a:pt x="568" y="2036"/>
                  </a:moveTo>
                  <a:cubicBezTo>
                    <a:pt x="801" y="2069"/>
                    <a:pt x="801" y="1902"/>
                    <a:pt x="1002" y="1902"/>
                  </a:cubicBezTo>
                  <a:lnTo>
                    <a:pt x="1002" y="1"/>
                  </a:lnTo>
                  <a:lnTo>
                    <a:pt x="835" y="1"/>
                  </a:lnTo>
                  <a:cubicBezTo>
                    <a:pt x="1" y="334"/>
                    <a:pt x="735" y="1669"/>
                    <a:pt x="568" y="20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15"/>
            <p:cNvSpPr/>
            <p:nvPr/>
          </p:nvSpPr>
          <p:spPr>
            <a:xfrm>
              <a:off x="5610000" y="2975075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68" y="0"/>
                    <a:pt x="201" y="34"/>
                  </a:cubicBezTo>
                  <a:cubicBezTo>
                    <a:pt x="1" y="401"/>
                    <a:pt x="701" y="467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15"/>
            <p:cNvSpPr/>
            <p:nvPr/>
          </p:nvSpPr>
          <p:spPr>
            <a:xfrm>
              <a:off x="5539950" y="2975900"/>
              <a:ext cx="31725" cy="29225"/>
            </a:xfrm>
            <a:custGeom>
              <a:avLst/>
              <a:gdLst/>
              <a:ahLst/>
              <a:cxnLst/>
              <a:rect l="l" t="t" r="r" b="b"/>
              <a:pathLst>
                <a:path w="1269" h="1169" extrusionOk="0">
                  <a:moveTo>
                    <a:pt x="1268" y="168"/>
                  </a:moveTo>
                  <a:cubicBezTo>
                    <a:pt x="501" y="1"/>
                    <a:pt x="1" y="668"/>
                    <a:pt x="368" y="1168"/>
                  </a:cubicBezTo>
                  <a:cubicBezTo>
                    <a:pt x="968" y="1135"/>
                    <a:pt x="1202" y="701"/>
                    <a:pt x="1268" y="1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15"/>
            <p:cNvSpPr/>
            <p:nvPr/>
          </p:nvSpPr>
          <p:spPr>
            <a:xfrm>
              <a:off x="5719250" y="30017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835" y="134"/>
                  </a:moveTo>
                  <a:cubicBezTo>
                    <a:pt x="601" y="168"/>
                    <a:pt x="401" y="134"/>
                    <a:pt x="234" y="1"/>
                  </a:cubicBezTo>
                  <a:cubicBezTo>
                    <a:pt x="1" y="434"/>
                    <a:pt x="868" y="434"/>
                    <a:pt x="835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15"/>
            <p:cNvSpPr/>
            <p:nvPr/>
          </p:nvSpPr>
          <p:spPr>
            <a:xfrm>
              <a:off x="6117050" y="3012600"/>
              <a:ext cx="58400" cy="55075"/>
            </a:xfrm>
            <a:custGeom>
              <a:avLst/>
              <a:gdLst/>
              <a:ahLst/>
              <a:cxnLst/>
              <a:rect l="l" t="t" r="r" b="b"/>
              <a:pathLst>
                <a:path w="2336" h="2203" extrusionOk="0">
                  <a:moveTo>
                    <a:pt x="1601" y="2202"/>
                  </a:moveTo>
                  <a:cubicBezTo>
                    <a:pt x="1735" y="1802"/>
                    <a:pt x="2335" y="1868"/>
                    <a:pt x="2335" y="1335"/>
                  </a:cubicBezTo>
                  <a:cubicBezTo>
                    <a:pt x="1601" y="0"/>
                    <a:pt x="0" y="1969"/>
                    <a:pt x="1601" y="22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15"/>
            <p:cNvSpPr/>
            <p:nvPr/>
          </p:nvSpPr>
          <p:spPr>
            <a:xfrm>
              <a:off x="6307175" y="3040950"/>
              <a:ext cx="21700" cy="10875"/>
            </a:xfrm>
            <a:custGeom>
              <a:avLst/>
              <a:gdLst/>
              <a:ahLst/>
              <a:cxnLst/>
              <a:rect l="l" t="t" r="r" b="b"/>
              <a:pathLst>
                <a:path w="868" h="435" extrusionOk="0">
                  <a:moveTo>
                    <a:pt x="1" y="334"/>
                  </a:moveTo>
                  <a:cubicBezTo>
                    <a:pt x="401" y="334"/>
                    <a:pt x="868" y="434"/>
                    <a:pt x="868" y="34"/>
                  </a:cubicBezTo>
                  <a:cubicBezTo>
                    <a:pt x="468" y="1"/>
                    <a:pt x="134" y="67"/>
                    <a:pt x="1" y="3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15"/>
            <p:cNvSpPr/>
            <p:nvPr/>
          </p:nvSpPr>
          <p:spPr>
            <a:xfrm>
              <a:off x="6289675" y="3050125"/>
              <a:ext cx="17525" cy="22550"/>
            </a:xfrm>
            <a:custGeom>
              <a:avLst/>
              <a:gdLst/>
              <a:ahLst/>
              <a:cxnLst/>
              <a:rect l="l" t="t" r="r" b="b"/>
              <a:pathLst>
                <a:path w="701" h="902" extrusionOk="0">
                  <a:moveTo>
                    <a:pt x="701" y="401"/>
                  </a:moveTo>
                  <a:cubicBezTo>
                    <a:pt x="0" y="1"/>
                    <a:pt x="334" y="901"/>
                    <a:pt x="70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15"/>
            <p:cNvSpPr/>
            <p:nvPr/>
          </p:nvSpPr>
          <p:spPr>
            <a:xfrm>
              <a:off x="5757625" y="3065975"/>
              <a:ext cx="25875" cy="23375"/>
            </a:xfrm>
            <a:custGeom>
              <a:avLst/>
              <a:gdLst/>
              <a:ahLst/>
              <a:cxnLst/>
              <a:rect l="l" t="t" r="r" b="b"/>
              <a:pathLst>
                <a:path w="1035" h="935" extrusionOk="0">
                  <a:moveTo>
                    <a:pt x="33" y="200"/>
                  </a:moveTo>
                  <a:cubicBezTo>
                    <a:pt x="0" y="567"/>
                    <a:pt x="267" y="868"/>
                    <a:pt x="601" y="934"/>
                  </a:cubicBezTo>
                  <a:cubicBezTo>
                    <a:pt x="500" y="501"/>
                    <a:pt x="1034" y="667"/>
                    <a:pt x="901" y="200"/>
                  </a:cubicBezTo>
                  <a:cubicBezTo>
                    <a:pt x="634" y="0"/>
                    <a:pt x="267" y="0"/>
                    <a:pt x="33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15"/>
            <p:cNvSpPr/>
            <p:nvPr/>
          </p:nvSpPr>
          <p:spPr>
            <a:xfrm>
              <a:off x="6115375" y="3140200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234" y="33"/>
                  </a:moveTo>
                  <a:cubicBezTo>
                    <a:pt x="0" y="400"/>
                    <a:pt x="734" y="434"/>
                    <a:pt x="668" y="167"/>
                  </a:cubicBezTo>
                  <a:cubicBezTo>
                    <a:pt x="467" y="167"/>
                    <a:pt x="467" y="0"/>
                    <a:pt x="2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15"/>
            <p:cNvSpPr/>
            <p:nvPr/>
          </p:nvSpPr>
          <p:spPr>
            <a:xfrm>
              <a:off x="5562475" y="3146850"/>
              <a:ext cx="17550" cy="11700"/>
            </a:xfrm>
            <a:custGeom>
              <a:avLst/>
              <a:gdLst/>
              <a:ahLst/>
              <a:cxnLst/>
              <a:rect l="l" t="t" r="r" b="b"/>
              <a:pathLst>
                <a:path w="702" h="468" extrusionOk="0">
                  <a:moveTo>
                    <a:pt x="668" y="201"/>
                  </a:moveTo>
                  <a:cubicBezTo>
                    <a:pt x="468" y="201"/>
                    <a:pt x="434" y="1"/>
                    <a:pt x="201" y="68"/>
                  </a:cubicBezTo>
                  <a:cubicBezTo>
                    <a:pt x="1" y="401"/>
                    <a:pt x="701" y="468"/>
                    <a:pt x="668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15"/>
            <p:cNvSpPr/>
            <p:nvPr/>
          </p:nvSpPr>
          <p:spPr>
            <a:xfrm>
              <a:off x="5641700" y="3170200"/>
              <a:ext cx="10025" cy="13375"/>
            </a:xfrm>
            <a:custGeom>
              <a:avLst/>
              <a:gdLst/>
              <a:ahLst/>
              <a:cxnLst/>
              <a:rect l="l" t="t" r="r" b="b"/>
              <a:pathLst>
                <a:path w="401" h="535" extrusionOk="0">
                  <a:moveTo>
                    <a:pt x="0" y="435"/>
                  </a:moveTo>
                  <a:cubicBezTo>
                    <a:pt x="367" y="535"/>
                    <a:pt x="267" y="134"/>
                    <a:pt x="401" y="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15"/>
            <p:cNvSpPr/>
            <p:nvPr/>
          </p:nvSpPr>
          <p:spPr>
            <a:xfrm>
              <a:off x="5769300" y="31885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15"/>
            <p:cNvSpPr/>
            <p:nvPr/>
          </p:nvSpPr>
          <p:spPr>
            <a:xfrm>
              <a:off x="5929400" y="3188550"/>
              <a:ext cx="22550" cy="25875"/>
            </a:xfrm>
            <a:custGeom>
              <a:avLst/>
              <a:gdLst/>
              <a:ahLst/>
              <a:cxnLst/>
              <a:rect l="l" t="t" r="r" b="b"/>
              <a:pathLst>
                <a:path w="902" h="1035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15"/>
            <p:cNvSpPr/>
            <p:nvPr/>
          </p:nvSpPr>
          <p:spPr>
            <a:xfrm>
              <a:off x="5929400" y="3188550"/>
              <a:ext cx="22550" cy="25875"/>
            </a:xfrm>
            <a:custGeom>
              <a:avLst/>
              <a:gdLst/>
              <a:ahLst/>
              <a:cxnLst/>
              <a:rect l="l" t="t" r="r" b="b"/>
              <a:pathLst>
                <a:path w="902" h="1035" fill="none" extrusionOk="0">
                  <a:moveTo>
                    <a:pt x="901" y="301"/>
                  </a:moveTo>
                  <a:cubicBezTo>
                    <a:pt x="568" y="234"/>
                    <a:pt x="301" y="1"/>
                    <a:pt x="34" y="301"/>
                  </a:cubicBezTo>
                  <a:cubicBezTo>
                    <a:pt x="1" y="768"/>
                    <a:pt x="201" y="1002"/>
                    <a:pt x="601" y="1035"/>
                  </a:cubicBezTo>
                  <a:cubicBezTo>
                    <a:pt x="501" y="568"/>
                    <a:pt x="835" y="568"/>
                    <a:pt x="901" y="3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15"/>
            <p:cNvSpPr/>
            <p:nvPr/>
          </p:nvSpPr>
          <p:spPr>
            <a:xfrm>
              <a:off x="6151225" y="3245275"/>
              <a:ext cx="20875" cy="15850"/>
            </a:xfrm>
            <a:custGeom>
              <a:avLst/>
              <a:gdLst/>
              <a:ahLst/>
              <a:cxnLst/>
              <a:rect l="l" t="t" r="r" b="b"/>
              <a:pathLst>
                <a:path w="835" h="634" extrusionOk="0">
                  <a:moveTo>
                    <a:pt x="835" y="67"/>
                  </a:moveTo>
                  <a:cubicBezTo>
                    <a:pt x="1" y="0"/>
                    <a:pt x="601" y="634"/>
                    <a:pt x="835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15"/>
            <p:cNvSpPr/>
            <p:nvPr/>
          </p:nvSpPr>
          <p:spPr>
            <a:xfrm>
              <a:off x="6319675" y="3251100"/>
              <a:ext cx="82600" cy="87600"/>
            </a:xfrm>
            <a:custGeom>
              <a:avLst/>
              <a:gdLst/>
              <a:ahLst/>
              <a:cxnLst/>
              <a:rect l="l" t="t" r="r" b="b"/>
              <a:pathLst>
                <a:path w="3304" h="3504" extrusionOk="0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15"/>
            <p:cNvSpPr/>
            <p:nvPr/>
          </p:nvSpPr>
          <p:spPr>
            <a:xfrm>
              <a:off x="6319675" y="3251100"/>
              <a:ext cx="82600" cy="87600"/>
            </a:xfrm>
            <a:custGeom>
              <a:avLst/>
              <a:gdLst/>
              <a:ahLst/>
              <a:cxnLst/>
              <a:rect l="l" t="t" r="r" b="b"/>
              <a:pathLst>
                <a:path w="3304" h="3504" fill="none" extrusionOk="0">
                  <a:moveTo>
                    <a:pt x="2436" y="3503"/>
                  </a:moveTo>
                  <a:cubicBezTo>
                    <a:pt x="2469" y="2903"/>
                    <a:pt x="1735" y="3103"/>
                    <a:pt x="1702" y="2602"/>
                  </a:cubicBezTo>
                  <a:cubicBezTo>
                    <a:pt x="2236" y="2202"/>
                    <a:pt x="2636" y="1602"/>
                    <a:pt x="3303" y="1302"/>
                  </a:cubicBezTo>
                  <a:lnTo>
                    <a:pt x="3303" y="1135"/>
                  </a:lnTo>
                  <a:cubicBezTo>
                    <a:pt x="1769" y="1"/>
                    <a:pt x="1" y="3403"/>
                    <a:pt x="2436" y="3503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15"/>
            <p:cNvSpPr/>
            <p:nvPr/>
          </p:nvSpPr>
          <p:spPr>
            <a:xfrm>
              <a:off x="5871875" y="3279450"/>
              <a:ext cx="6675" cy="7525"/>
            </a:xfrm>
            <a:custGeom>
              <a:avLst/>
              <a:gdLst/>
              <a:ahLst/>
              <a:cxnLst/>
              <a:rect l="l" t="t" r="r" b="b"/>
              <a:pathLst>
                <a:path w="267" h="301" extrusionOk="0">
                  <a:moveTo>
                    <a:pt x="0" y="1"/>
                  </a:moveTo>
                  <a:lnTo>
                    <a:pt x="0" y="301"/>
                  </a:lnTo>
                  <a:lnTo>
                    <a:pt x="267" y="301"/>
                  </a:lnTo>
                  <a:lnTo>
                    <a:pt x="267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15"/>
            <p:cNvSpPr/>
            <p:nvPr/>
          </p:nvSpPr>
          <p:spPr>
            <a:xfrm>
              <a:off x="5637525" y="3294475"/>
              <a:ext cx="6700" cy="7525"/>
            </a:xfrm>
            <a:custGeom>
              <a:avLst/>
              <a:gdLst/>
              <a:ahLst/>
              <a:cxnLst/>
              <a:rect l="l" t="t" r="r" b="b"/>
              <a:pathLst>
                <a:path w="268" h="301" extrusionOk="0">
                  <a:moveTo>
                    <a:pt x="1" y="0"/>
                  </a:moveTo>
                  <a:lnTo>
                    <a:pt x="1" y="300"/>
                  </a:lnTo>
                  <a:lnTo>
                    <a:pt x="268" y="300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15"/>
            <p:cNvSpPr/>
            <p:nvPr/>
          </p:nvSpPr>
          <p:spPr>
            <a:xfrm>
              <a:off x="6233800" y="3301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15"/>
            <p:cNvSpPr/>
            <p:nvPr/>
          </p:nvSpPr>
          <p:spPr>
            <a:xfrm>
              <a:off x="6378900" y="3318650"/>
              <a:ext cx="4175" cy="4200"/>
            </a:xfrm>
            <a:custGeom>
              <a:avLst/>
              <a:gdLst/>
              <a:ahLst/>
              <a:cxnLst/>
              <a:rect l="l" t="t" r="r" b="b"/>
              <a:pathLst>
                <a:path w="167" h="168" extrusionOk="0">
                  <a:moveTo>
                    <a:pt x="67" y="67"/>
                  </a:moveTo>
                  <a:cubicBezTo>
                    <a:pt x="0" y="1"/>
                    <a:pt x="167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15"/>
            <p:cNvSpPr/>
            <p:nvPr/>
          </p:nvSpPr>
          <p:spPr>
            <a:xfrm>
              <a:off x="5559150" y="3329500"/>
              <a:ext cx="3350" cy="4175"/>
            </a:xfrm>
            <a:custGeom>
              <a:avLst/>
              <a:gdLst/>
              <a:ahLst/>
              <a:cxnLst/>
              <a:rect l="l" t="t" r="r" b="b"/>
              <a:pathLst>
                <a:path w="134" h="167" extrusionOk="0">
                  <a:moveTo>
                    <a:pt x="67" y="67"/>
                  </a:moveTo>
                  <a:cubicBezTo>
                    <a:pt x="0" y="0"/>
                    <a:pt x="134" y="167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15"/>
            <p:cNvSpPr/>
            <p:nvPr/>
          </p:nvSpPr>
          <p:spPr>
            <a:xfrm>
              <a:off x="5743450" y="333617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15"/>
            <p:cNvSpPr/>
            <p:nvPr/>
          </p:nvSpPr>
          <p:spPr>
            <a:xfrm>
              <a:off x="5743450" y="3336175"/>
              <a:ext cx="21700" cy="25875"/>
            </a:xfrm>
            <a:custGeom>
              <a:avLst/>
              <a:gdLst/>
              <a:ahLst/>
              <a:cxnLst/>
              <a:rect l="l" t="t" r="r" b="b"/>
              <a:pathLst>
                <a:path w="868" h="1035" fill="none" extrusionOk="0">
                  <a:moveTo>
                    <a:pt x="867" y="400"/>
                  </a:moveTo>
                  <a:cubicBezTo>
                    <a:pt x="467" y="0"/>
                    <a:pt x="67" y="434"/>
                    <a:pt x="0" y="834"/>
                  </a:cubicBezTo>
                  <a:cubicBezTo>
                    <a:pt x="200" y="867"/>
                    <a:pt x="267" y="1034"/>
                    <a:pt x="600" y="967"/>
                  </a:cubicBezTo>
                  <a:cubicBezTo>
                    <a:pt x="434" y="500"/>
                    <a:pt x="801" y="600"/>
                    <a:pt x="867" y="400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15"/>
            <p:cNvSpPr/>
            <p:nvPr/>
          </p:nvSpPr>
          <p:spPr>
            <a:xfrm>
              <a:off x="6298000" y="3344500"/>
              <a:ext cx="4200" cy="3375"/>
            </a:xfrm>
            <a:custGeom>
              <a:avLst/>
              <a:gdLst/>
              <a:ahLst/>
              <a:cxnLst/>
              <a:rect l="l" t="t" r="r" b="b"/>
              <a:pathLst>
                <a:path w="168" h="135" extrusionOk="0">
                  <a:moveTo>
                    <a:pt x="67" y="67"/>
                  </a:moveTo>
                  <a:cubicBezTo>
                    <a:pt x="1" y="1"/>
                    <a:pt x="167" y="134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15"/>
            <p:cNvSpPr/>
            <p:nvPr/>
          </p:nvSpPr>
          <p:spPr>
            <a:xfrm>
              <a:off x="5582500" y="3352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15"/>
            <p:cNvSpPr/>
            <p:nvPr/>
          </p:nvSpPr>
          <p:spPr>
            <a:xfrm>
              <a:off x="5479925" y="3360350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15"/>
            <p:cNvSpPr/>
            <p:nvPr/>
          </p:nvSpPr>
          <p:spPr>
            <a:xfrm>
              <a:off x="5632525" y="3370350"/>
              <a:ext cx="28375" cy="24225"/>
            </a:xfrm>
            <a:custGeom>
              <a:avLst/>
              <a:gdLst/>
              <a:ahLst/>
              <a:cxnLst/>
              <a:rect l="l" t="t" r="r" b="b"/>
              <a:pathLst>
                <a:path w="1135" h="969" extrusionOk="0">
                  <a:moveTo>
                    <a:pt x="367" y="935"/>
                  </a:moveTo>
                  <a:cubicBezTo>
                    <a:pt x="768" y="968"/>
                    <a:pt x="1135" y="601"/>
                    <a:pt x="1068" y="201"/>
                  </a:cubicBezTo>
                  <a:cubicBezTo>
                    <a:pt x="401" y="1"/>
                    <a:pt x="1" y="534"/>
                    <a:pt x="367" y="9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15"/>
            <p:cNvSpPr/>
            <p:nvPr/>
          </p:nvSpPr>
          <p:spPr>
            <a:xfrm>
              <a:off x="5743450" y="341372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15"/>
            <p:cNvSpPr/>
            <p:nvPr/>
          </p:nvSpPr>
          <p:spPr>
            <a:xfrm>
              <a:off x="5743450" y="3413725"/>
              <a:ext cx="18350" cy="38375"/>
            </a:xfrm>
            <a:custGeom>
              <a:avLst/>
              <a:gdLst/>
              <a:ahLst/>
              <a:cxnLst/>
              <a:rect l="l" t="t" r="r" b="b"/>
              <a:pathLst>
                <a:path w="734" h="1535" fill="none" extrusionOk="0">
                  <a:moveTo>
                    <a:pt x="734" y="67"/>
                  </a:moveTo>
                  <a:cubicBezTo>
                    <a:pt x="467" y="0"/>
                    <a:pt x="200" y="67"/>
                    <a:pt x="0" y="200"/>
                  </a:cubicBezTo>
                  <a:cubicBezTo>
                    <a:pt x="0" y="634"/>
                    <a:pt x="234" y="1535"/>
                    <a:pt x="600" y="1101"/>
                  </a:cubicBezTo>
                  <a:cubicBezTo>
                    <a:pt x="33" y="601"/>
                    <a:pt x="634" y="601"/>
                    <a:pt x="734" y="67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15"/>
            <p:cNvSpPr/>
            <p:nvPr/>
          </p:nvSpPr>
          <p:spPr>
            <a:xfrm>
              <a:off x="5817650" y="3422050"/>
              <a:ext cx="50075" cy="64250"/>
            </a:xfrm>
            <a:custGeom>
              <a:avLst/>
              <a:gdLst/>
              <a:ahLst/>
              <a:cxnLst/>
              <a:rect l="l" t="t" r="r" b="b"/>
              <a:pathLst>
                <a:path w="2003" h="2570" extrusionOk="0">
                  <a:moveTo>
                    <a:pt x="1569" y="2503"/>
                  </a:moveTo>
                  <a:cubicBezTo>
                    <a:pt x="1202" y="1735"/>
                    <a:pt x="1669" y="1635"/>
                    <a:pt x="2002" y="1202"/>
                  </a:cubicBezTo>
                  <a:cubicBezTo>
                    <a:pt x="935" y="1"/>
                    <a:pt x="1" y="2569"/>
                    <a:pt x="1569" y="25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15"/>
            <p:cNvSpPr/>
            <p:nvPr/>
          </p:nvSpPr>
          <p:spPr>
            <a:xfrm>
              <a:off x="6069500" y="3437900"/>
              <a:ext cx="15050" cy="14200"/>
            </a:xfrm>
            <a:custGeom>
              <a:avLst/>
              <a:gdLst/>
              <a:ahLst/>
              <a:cxnLst/>
              <a:rect l="l" t="t" r="r" b="b"/>
              <a:pathLst>
                <a:path w="602" h="568" extrusionOk="0">
                  <a:moveTo>
                    <a:pt x="1" y="434"/>
                  </a:moveTo>
                  <a:cubicBezTo>
                    <a:pt x="601" y="568"/>
                    <a:pt x="34" y="1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15"/>
            <p:cNvSpPr/>
            <p:nvPr/>
          </p:nvSpPr>
          <p:spPr>
            <a:xfrm>
              <a:off x="6042825" y="3466250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extrusionOk="0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15"/>
            <p:cNvSpPr/>
            <p:nvPr/>
          </p:nvSpPr>
          <p:spPr>
            <a:xfrm>
              <a:off x="6042825" y="3466250"/>
              <a:ext cx="18375" cy="15050"/>
            </a:xfrm>
            <a:custGeom>
              <a:avLst/>
              <a:gdLst/>
              <a:ahLst/>
              <a:cxnLst/>
              <a:rect l="l" t="t" r="r" b="b"/>
              <a:pathLst>
                <a:path w="735" h="602" fill="none" extrusionOk="0">
                  <a:moveTo>
                    <a:pt x="334" y="601"/>
                  </a:moveTo>
                  <a:cubicBezTo>
                    <a:pt x="334" y="301"/>
                    <a:pt x="734" y="401"/>
                    <a:pt x="634" y="1"/>
                  </a:cubicBezTo>
                  <a:lnTo>
                    <a:pt x="34" y="1"/>
                  </a:lnTo>
                  <a:cubicBezTo>
                    <a:pt x="0" y="234"/>
                    <a:pt x="134" y="468"/>
                    <a:pt x="334" y="60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15"/>
            <p:cNvSpPr/>
            <p:nvPr/>
          </p:nvSpPr>
          <p:spPr>
            <a:xfrm>
              <a:off x="5437375" y="3483775"/>
              <a:ext cx="32550" cy="19200"/>
            </a:xfrm>
            <a:custGeom>
              <a:avLst/>
              <a:gdLst/>
              <a:ahLst/>
              <a:cxnLst/>
              <a:rect l="l" t="t" r="r" b="b"/>
              <a:pathLst>
                <a:path w="1302" h="768" extrusionOk="0">
                  <a:moveTo>
                    <a:pt x="1102" y="200"/>
                  </a:moveTo>
                  <a:cubicBezTo>
                    <a:pt x="935" y="0"/>
                    <a:pt x="468" y="34"/>
                    <a:pt x="101" y="34"/>
                  </a:cubicBezTo>
                  <a:cubicBezTo>
                    <a:pt x="1" y="634"/>
                    <a:pt x="435" y="701"/>
                    <a:pt x="835" y="767"/>
                  </a:cubicBezTo>
                  <a:cubicBezTo>
                    <a:pt x="635" y="300"/>
                    <a:pt x="1302" y="667"/>
                    <a:pt x="1102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15"/>
            <p:cNvSpPr/>
            <p:nvPr/>
          </p:nvSpPr>
          <p:spPr>
            <a:xfrm>
              <a:off x="6207950" y="34887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0" y="0"/>
                  </a:moveTo>
                  <a:lnTo>
                    <a:pt x="0" y="301"/>
                  </a:lnTo>
                  <a:lnTo>
                    <a:pt x="300" y="301"/>
                  </a:lnTo>
                  <a:lnTo>
                    <a:pt x="30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15"/>
            <p:cNvSpPr/>
            <p:nvPr/>
          </p:nvSpPr>
          <p:spPr>
            <a:xfrm>
              <a:off x="5585825" y="3485425"/>
              <a:ext cx="15875" cy="14225"/>
            </a:xfrm>
            <a:custGeom>
              <a:avLst/>
              <a:gdLst/>
              <a:ahLst/>
              <a:cxnLst/>
              <a:rect l="l" t="t" r="r" b="b"/>
              <a:pathLst>
                <a:path w="635" h="569" extrusionOk="0">
                  <a:moveTo>
                    <a:pt x="1" y="435"/>
                  </a:moveTo>
                  <a:cubicBezTo>
                    <a:pt x="634" y="568"/>
                    <a:pt x="34" y="1"/>
                    <a:pt x="1" y="4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15"/>
            <p:cNvSpPr/>
            <p:nvPr/>
          </p:nvSpPr>
          <p:spPr>
            <a:xfrm>
              <a:off x="5842675" y="3493775"/>
              <a:ext cx="10875" cy="25050"/>
            </a:xfrm>
            <a:custGeom>
              <a:avLst/>
              <a:gdLst/>
              <a:ahLst/>
              <a:cxnLst/>
              <a:rect l="l" t="t" r="r" b="b"/>
              <a:pathLst>
                <a:path w="435" h="1002" extrusionOk="0">
                  <a:moveTo>
                    <a:pt x="1" y="534"/>
                  </a:moveTo>
                  <a:cubicBezTo>
                    <a:pt x="434" y="1001"/>
                    <a:pt x="234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15"/>
            <p:cNvSpPr/>
            <p:nvPr/>
          </p:nvSpPr>
          <p:spPr>
            <a:xfrm>
              <a:off x="6354700" y="3547150"/>
              <a:ext cx="21725" cy="9200"/>
            </a:xfrm>
            <a:custGeom>
              <a:avLst/>
              <a:gdLst/>
              <a:ahLst/>
              <a:cxnLst/>
              <a:rect l="l" t="t" r="r" b="b"/>
              <a:pathLst>
                <a:path w="869" h="368" extrusionOk="0">
                  <a:moveTo>
                    <a:pt x="134" y="0"/>
                  </a:moveTo>
                  <a:cubicBezTo>
                    <a:pt x="1" y="367"/>
                    <a:pt x="868" y="367"/>
                    <a:pt x="735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15"/>
            <p:cNvSpPr/>
            <p:nvPr/>
          </p:nvSpPr>
          <p:spPr>
            <a:xfrm>
              <a:off x="6153725" y="3556325"/>
              <a:ext cx="18375" cy="19200"/>
            </a:xfrm>
            <a:custGeom>
              <a:avLst/>
              <a:gdLst/>
              <a:ahLst/>
              <a:cxnLst/>
              <a:rect l="l" t="t" r="r" b="b"/>
              <a:pathLst>
                <a:path w="735" h="768" extrusionOk="0">
                  <a:moveTo>
                    <a:pt x="735" y="200"/>
                  </a:moveTo>
                  <a:cubicBezTo>
                    <a:pt x="501" y="67"/>
                    <a:pt x="234" y="0"/>
                    <a:pt x="1" y="67"/>
                  </a:cubicBezTo>
                  <a:cubicBezTo>
                    <a:pt x="1" y="701"/>
                    <a:pt x="568" y="768"/>
                    <a:pt x="735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15"/>
            <p:cNvSpPr/>
            <p:nvPr/>
          </p:nvSpPr>
          <p:spPr>
            <a:xfrm>
              <a:off x="5999450" y="358217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15"/>
            <p:cNvSpPr/>
            <p:nvPr/>
          </p:nvSpPr>
          <p:spPr>
            <a:xfrm>
              <a:off x="5911900" y="3602175"/>
              <a:ext cx="10850" cy="10875"/>
            </a:xfrm>
            <a:custGeom>
              <a:avLst/>
              <a:gdLst/>
              <a:ahLst/>
              <a:cxnLst/>
              <a:rect l="l" t="t" r="r" b="b"/>
              <a:pathLst>
                <a:path w="434" h="435" extrusionOk="0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15"/>
            <p:cNvSpPr/>
            <p:nvPr/>
          </p:nvSpPr>
          <p:spPr>
            <a:xfrm>
              <a:off x="5911900" y="3602175"/>
              <a:ext cx="10850" cy="10875"/>
            </a:xfrm>
            <a:custGeom>
              <a:avLst/>
              <a:gdLst/>
              <a:ahLst/>
              <a:cxnLst/>
              <a:rect l="l" t="t" r="r" b="b"/>
              <a:pathLst>
                <a:path w="434" h="435" fill="none" extrusionOk="0">
                  <a:moveTo>
                    <a:pt x="300" y="435"/>
                  </a:moveTo>
                  <a:cubicBezTo>
                    <a:pt x="300" y="268"/>
                    <a:pt x="334" y="134"/>
                    <a:pt x="434" y="1"/>
                  </a:cubicBezTo>
                  <a:lnTo>
                    <a:pt x="34" y="1"/>
                  </a:lnTo>
                  <a:cubicBezTo>
                    <a:pt x="0" y="201"/>
                    <a:pt x="134" y="368"/>
                    <a:pt x="300" y="435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15"/>
            <p:cNvSpPr/>
            <p:nvPr/>
          </p:nvSpPr>
          <p:spPr>
            <a:xfrm>
              <a:off x="5519950" y="3619700"/>
              <a:ext cx="10850" cy="11700"/>
            </a:xfrm>
            <a:custGeom>
              <a:avLst/>
              <a:gdLst/>
              <a:ahLst/>
              <a:cxnLst/>
              <a:rect l="l" t="t" r="r" b="b"/>
              <a:pathLst>
                <a:path w="434" h="468" extrusionOk="0">
                  <a:moveTo>
                    <a:pt x="0" y="34"/>
                  </a:moveTo>
                  <a:lnTo>
                    <a:pt x="0" y="467"/>
                  </a:lnTo>
                  <a:lnTo>
                    <a:pt x="301" y="467"/>
                  </a:lnTo>
                  <a:cubicBezTo>
                    <a:pt x="301" y="301"/>
                    <a:pt x="434" y="301"/>
                    <a:pt x="434" y="167"/>
                  </a:cubicBezTo>
                  <a:cubicBezTo>
                    <a:pt x="267" y="167"/>
                    <a:pt x="234" y="0"/>
                    <a:pt x="0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15"/>
            <p:cNvSpPr/>
            <p:nvPr/>
          </p:nvSpPr>
          <p:spPr>
            <a:xfrm>
              <a:off x="6121200" y="3618875"/>
              <a:ext cx="14200" cy="10025"/>
            </a:xfrm>
            <a:custGeom>
              <a:avLst/>
              <a:gdLst/>
              <a:ahLst/>
              <a:cxnLst/>
              <a:rect l="l" t="t" r="r" b="b"/>
              <a:pathLst>
                <a:path w="568" h="401" extrusionOk="0">
                  <a:moveTo>
                    <a:pt x="1" y="200"/>
                  </a:moveTo>
                  <a:cubicBezTo>
                    <a:pt x="168" y="400"/>
                    <a:pt x="535" y="400"/>
                    <a:pt x="568" y="67"/>
                  </a:cubicBezTo>
                  <a:cubicBezTo>
                    <a:pt x="368" y="100"/>
                    <a:pt x="34" y="0"/>
                    <a:pt x="1" y="20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15"/>
            <p:cNvSpPr/>
            <p:nvPr/>
          </p:nvSpPr>
          <p:spPr>
            <a:xfrm>
              <a:off x="5563300" y="3618875"/>
              <a:ext cx="19225" cy="23375"/>
            </a:xfrm>
            <a:custGeom>
              <a:avLst/>
              <a:gdLst/>
              <a:ahLst/>
              <a:cxnLst/>
              <a:rect l="l" t="t" r="r" b="b"/>
              <a:pathLst>
                <a:path w="769" h="935" extrusionOk="0">
                  <a:moveTo>
                    <a:pt x="768" y="801"/>
                  </a:moveTo>
                  <a:lnTo>
                    <a:pt x="768" y="200"/>
                  </a:lnTo>
                  <a:cubicBezTo>
                    <a:pt x="1" y="0"/>
                    <a:pt x="101" y="934"/>
                    <a:pt x="768" y="8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15"/>
            <p:cNvSpPr/>
            <p:nvPr/>
          </p:nvSpPr>
          <p:spPr>
            <a:xfrm>
              <a:off x="5798475" y="3644725"/>
              <a:ext cx="9200" cy="26700"/>
            </a:xfrm>
            <a:custGeom>
              <a:avLst/>
              <a:gdLst/>
              <a:ahLst/>
              <a:cxnLst/>
              <a:rect l="l" t="t" r="r" b="b"/>
              <a:pathLst>
                <a:path w="368" h="1068" extrusionOk="0">
                  <a:moveTo>
                    <a:pt x="1" y="501"/>
                  </a:moveTo>
                  <a:cubicBezTo>
                    <a:pt x="368" y="1068"/>
                    <a:pt x="201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15"/>
            <p:cNvSpPr/>
            <p:nvPr/>
          </p:nvSpPr>
          <p:spPr>
            <a:xfrm>
              <a:off x="6120375" y="3652225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extrusionOk="0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15"/>
            <p:cNvSpPr/>
            <p:nvPr/>
          </p:nvSpPr>
          <p:spPr>
            <a:xfrm>
              <a:off x="6120375" y="3652225"/>
              <a:ext cx="20875" cy="16700"/>
            </a:xfrm>
            <a:custGeom>
              <a:avLst/>
              <a:gdLst/>
              <a:ahLst/>
              <a:cxnLst/>
              <a:rect l="l" t="t" r="r" b="b"/>
              <a:pathLst>
                <a:path w="835" h="668" fill="none" extrusionOk="0">
                  <a:moveTo>
                    <a:pt x="34" y="34"/>
                  </a:moveTo>
                  <a:cubicBezTo>
                    <a:pt x="1" y="234"/>
                    <a:pt x="34" y="467"/>
                    <a:pt x="167" y="634"/>
                  </a:cubicBezTo>
                  <a:cubicBezTo>
                    <a:pt x="434" y="668"/>
                    <a:pt x="501" y="467"/>
                    <a:pt x="768" y="467"/>
                  </a:cubicBezTo>
                  <a:cubicBezTo>
                    <a:pt x="834" y="34"/>
                    <a:pt x="434" y="0"/>
                    <a:pt x="34" y="34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15"/>
            <p:cNvSpPr/>
            <p:nvPr/>
          </p:nvSpPr>
          <p:spPr>
            <a:xfrm>
              <a:off x="6241300" y="3668075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7"/>
                    <a:pt x="34" y="0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15"/>
            <p:cNvSpPr/>
            <p:nvPr/>
          </p:nvSpPr>
          <p:spPr>
            <a:xfrm>
              <a:off x="6163750" y="3682250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601" y="901"/>
                  </a:moveTo>
                  <a:cubicBezTo>
                    <a:pt x="567" y="601"/>
                    <a:pt x="801" y="601"/>
                    <a:pt x="901" y="467"/>
                  </a:cubicBezTo>
                  <a:cubicBezTo>
                    <a:pt x="534" y="0"/>
                    <a:pt x="0" y="801"/>
                    <a:pt x="601" y="9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15"/>
            <p:cNvSpPr/>
            <p:nvPr/>
          </p:nvSpPr>
          <p:spPr>
            <a:xfrm>
              <a:off x="6233800" y="3697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15"/>
            <p:cNvSpPr/>
            <p:nvPr/>
          </p:nvSpPr>
          <p:spPr>
            <a:xfrm>
              <a:off x="6094525" y="371477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67" y="467"/>
                  </a:moveTo>
                  <a:lnTo>
                    <a:pt x="467" y="34"/>
                  </a:lnTo>
                  <a:cubicBezTo>
                    <a:pt x="267" y="67"/>
                    <a:pt x="34" y="0"/>
                    <a:pt x="0" y="167"/>
                  </a:cubicBezTo>
                  <a:cubicBezTo>
                    <a:pt x="234" y="200"/>
                    <a:pt x="267" y="401"/>
                    <a:pt x="467" y="4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15"/>
            <p:cNvSpPr/>
            <p:nvPr/>
          </p:nvSpPr>
          <p:spPr>
            <a:xfrm>
              <a:off x="5257250" y="3723100"/>
              <a:ext cx="20050" cy="25050"/>
            </a:xfrm>
            <a:custGeom>
              <a:avLst/>
              <a:gdLst/>
              <a:ahLst/>
              <a:cxnLst/>
              <a:rect l="l" t="t" r="r" b="b"/>
              <a:pathLst>
                <a:path w="802" h="1002" extrusionOk="0">
                  <a:moveTo>
                    <a:pt x="701" y="1"/>
                  </a:moveTo>
                  <a:lnTo>
                    <a:pt x="268" y="1"/>
                  </a:lnTo>
                  <a:cubicBezTo>
                    <a:pt x="34" y="201"/>
                    <a:pt x="1" y="1002"/>
                    <a:pt x="568" y="868"/>
                  </a:cubicBezTo>
                  <a:cubicBezTo>
                    <a:pt x="468" y="434"/>
                    <a:pt x="801" y="434"/>
                    <a:pt x="7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15"/>
            <p:cNvSpPr/>
            <p:nvPr/>
          </p:nvSpPr>
          <p:spPr>
            <a:xfrm>
              <a:off x="5604175" y="37264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15"/>
            <p:cNvSpPr/>
            <p:nvPr/>
          </p:nvSpPr>
          <p:spPr>
            <a:xfrm>
              <a:off x="5095475" y="3730625"/>
              <a:ext cx="18375" cy="10850"/>
            </a:xfrm>
            <a:custGeom>
              <a:avLst/>
              <a:gdLst/>
              <a:ahLst/>
              <a:cxnLst/>
              <a:rect l="l" t="t" r="r" b="b"/>
              <a:pathLst>
                <a:path w="735" h="434" extrusionOk="0">
                  <a:moveTo>
                    <a:pt x="1" y="0"/>
                  </a:moveTo>
                  <a:lnTo>
                    <a:pt x="1" y="267"/>
                  </a:lnTo>
                  <a:cubicBezTo>
                    <a:pt x="267" y="234"/>
                    <a:pt x="734" y="434"/>
                    <a:pt x="60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15"/>
            <p:cNvSpPr/>
            <p:nvPr/>
          </p:nvSpPr>
          <p:spPr>
            <a:xfrm>
              <a:off x="6307175" y="3737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15"/>
            <p:cNvSpPr/>
            <p:nvPr/>
          </p:nvSpPr>
          <p:spPr>
            <a:xfrm>
              <a:off x="5534950" y="37548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568" y="34"/>
                  </a:moveTo>
                  <a:cubicBezTo>
                    <a:pt x="234" y="0"/>
                    <a:pt x="34" y="67"/>
                    <a:pt x="1" y="334"/>
                  </a:cubicBezTo>
                  <a:cubicBezTo>
                    <a:pt x="201" y="567"/>
                    <a:pt x="635" y="501"/>
                    <a:pt x="568" y="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15"/>
            <p:cNvSpPr/>
            <p:nvPr/>
          </p:nvSpPr>
          <p:spPr>
            <a:xfrm>
              <a:off x="5308125" y="37739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15"/>
            <p:cNvSpPr/>
            <p:nvPr/>
          </p:nvSpPr>
          <p:spPr>
            <a:xfrm>
              <a:off x="6080350" y="37931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15"/>
            <p:cNvSpPr/>
            <p:nvPr/>
          </p:nvSpPr>
          <p:spPr>
            <a:xfrm>
              <a:off x="4791925" y="37890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1" y="434"/>
                  </a:moveTo>
                  <a:cubicBezTo>
                    <a:pt x="601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15"/>
            <p:cNvSpPr/>
            <p:nvPr/>
          </p:nvSpPr>
          <p:spPr>
            <a:xfrm>
              <a:off x="5084625" y="3803175"/>
              <a:ext cx="15050" cy="15025"/>
            </a:xfrm>
            <a:custGeom>
              <a:avLst/>
              <a:gdLst/>
              <a:ahLst/>
              <a:cxnLst/>
              <a:rect l="l" t="t" r="r" b="b"/>
              <a:pathLst>
                <a:path w="602" h="601" extrusionOk="0">
                  <a:moveTo>
                    <a:pt x="1" y="434"/>
                  </a:moveTo>
                  <a:cubicBezTo>
                    <a:pt x="601" y="601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15"/>
            <p:cNvSpPr/>
            <p:nvPr/>
          </p:nvSpPr>
          <p:spPr>
            <a:xfrm>
              <a:off x="4813600" y="3823175"/>
              <a:ext cx="11700" cy="25050"/>
            </a:xfrm>
            <a:custGeom>
              <a:avLst/>
              <a:gdLst/>
              <a:ahLst/>
              <a:cxnLst/>
              <a:rect l="l" t="t" r="r" b="b"/>
              <a:pathLst>
                <a:path w="468" h="1002" extrusionOk="0">
                  <a:moveTo>
                    <a:pt x="1" y="534"/>
                  </a:moveTo>
                  <a:cubicBezTo>
                    <a:pt x="468" y="1001"/>
                    <a:pt x="268" y="1"/>
                    <a:pt x="1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15"/>
            <p:cNvSpPr/>
            <p:nvPr/>
          </p:nvSpPr>
          <p:spPr>
            <a:xfrm>
              <a:off x="6104525" y="3842350"/>
              <a:ext cx="16700" cy="13375"/>
            </a:xfrm>
            <a:custGeom>
              <a:avLst/>
              <a:gdLst/>
              <a:ahLst/>
              <a:cxnLst/>
              <a:rect l="l" t="t" r="r" b="b"/>
              <a:pathLst>
                <a:path w="668" h="535" extrusionOk="0">
                  <a:moveTo>
                    <a:pt x="67" y="501"/>
                  </a:moveTo>
                  <a:cubicBezTo>
                    <a:pt x="434" y="535"/>
                    <a:pt x="668" y="435"/>
                    <a:pt x="635" y="34"/>
                  </a:cubicBezTo>
                  <a:cubicBezTo>
                    <a:pt x="268" y="1"/>
                    <a:pt x="1" y="101"/>
                    <a:pt x="67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15"/>
            <p:cNvSpPr/>
            <p:nvPr/>
          </p:nvSpPr>
          <p:spPr>
            <a:xfrm>
              <a:off x="5329800" y="3847375"/>
              <a:ext cx="7550" cy="7525"/>
            </a:xfrm>
            <a:custGeom>
              <a:avLst/>
              <a:gdLst/>
              <a:ahLst/>
              <a:cxnLst/>
              <a:rect l="l" t="t" r="r" b="b"/>
              <a:pathLst>
                <a:path w="302" h="301" extrusionOk="0">
                  <a:moveTo>
                    <a:pt x="1" y="0"/>
                  </a:moveTo>
                  <a:lnTo>
                    <a:pt x="1" y="300"/>
                  </a:lnTo>
                  <a:lnTo>
                    <a:pt x="301" y="300"/>
                  </a:lnTo>
                  <a:lnTo>
                    <a:pt x="301" y="0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15"/>
            <p:cNvSpPr/>
            <p:nvPr/>
          </p:nvSpPr>
          <p:spPr>
            <a:xfrm>
              <a:off x="5413200" y="3854875"/>
              <a:ext cx="14200" cy="11700"/>
            </a:xfrm>
            <a:custGeom>
              <a:avLst/>
              <a:gdLst/>
              <a:ahLst/>
              <a:cxnLst/>
              <a:rect l="l" t="t" r="r" b="b"/>
              <a:pathLst>
                <a:path w="568" h="468" extrusionOk="0">
                  <a:moveTo>
                    <a:pt x="34" y="0"/>
                  </a:moveTo>
                  <a:cubicBezTo>
                    <a:pt x="1" y="300"/>
                    <a:pt x="167" y="467"/>
                    <a:pt x="468" y="434"/>
                  </a:cubicBezTo>
                  <a:cubicBezTo>
                    <a:pt x="568" y="34"/>
                    <a:pt x="167" y="134"/>
                    <a:pt x="34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15"/>
            <p:cNvSpPr/>
            <p:nvPr/>
          </p:nvSpPr>
          <p:spPr>
            <a:xfrm>
              <a:off x="6166250" y="3871550"/>
              <a:ext cx="17525" cy="11700"/>
            </a:xfrm>
            <a:custGeom>
              <a:avLst/>
              <a:gdLst/>
              <a:ahLst/>
              <a:cxnLst/>
              <a:rect l="l" t="t" r="r" b="b"/>
              <a:pathLst>
                <a:path w="701" h="468" extrusionOk="0">
                  <a:moveTo>
                    <a:pt x="667" y="201"/>
                  </a:moveTo>
                  <a:cubicBezTo>
                    <a:pt x="467" y="201"/>
                    <a:pt x="467" y="0"/>
                    <a:pt x="234" y="34"/>
                  </a:cubicBezTo>
                  <a:cubicBezTo>
                    <a:pt x="0" y="401"/>
                    <a:pt x="701" y="467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15"/>
            <p:cNvSpPr/>
            <p:nvPr/>
          </p:nvSpPr>
          <p:spPr>
            <a:xfrm>
              <a:off x="4734375" y="3884050"/>
              <a:ext cx="13375" cy="13375"/>
            </a:xfrm>
            <a:custGeom>
              <a:avLst/>
              <a:gdLst/>
              <a:ahLst/>
              <a:cxnLst/>
              <a:rect l="l" t="t" r="r" b="b"/>
              <a:pathLst>
                <a:path w="535" h="535" extrusionOk="0">
                  <a:moveTo>
                    <a:pt x="535" y="434"/>
                  </a:moveTo>
                  <a:lnTo>
                    <a:pt x="535" y="1"/>
                  </a:lnTo>
                  <a:lnTo>
                    <a:pt x="101" y="1"/>
                  </a:lnTo>
                  <a:cubicBezTo>
                    <a:pt x="1" y="368"/>
                    <a:pt x="168" y="534"/>
                    <a:pt x="535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15"/>
            <p:cNvSpPr/>
            <p:nvPr/>
          </p:nvSpPr>
          <p:spPr>
            <a:xfrm>
              <a:off x="4927025" y="3890725"/>
              <a:ext cx="11700" cy="11700"/>
            </a:xfrm>
            <a:custGeom>
              <a:avLst/>
              <a:gdLst/>
              <a:ahLst/>
              <a:cxnLst/>
              <a:rect l="l" t="t" r="r" b="b"/>
              <a:pathLst>
                <a:path w="468" h="468" extrusionOk="0">
                  <a:moveTo>
                    <a:pt x="434" y="468"/>
                  </a:moveTo>
                  <a:cubicBezTo>
                    <a:pt x="467" y="134"/>
                    <a:pt x="334" y="1"/>
                    <a:pt x="0" y="34"/>
                  </a:cubicBezTo>
                  <a:cubicBezTo>
                    <a:pt x="0" y="334"/>
                    <a:pt x="134" y="468"/>
                    <a:pt x="434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15"/>
            <p:cNvSpPr/>
            <p:nvPr/>
          </p:nvSpPr>
          <p:spPr>
            <a:xfrm>
              <a:off x="5738425" y="3928250"/>
              <a:ext cx="18375" cy="10875"/>
            </a:xfrm>
            <a:custGeom>
              <a:avLst/>
              <a:gdLst/>
              <a:ahLst/>
              <a:cxnLst/>
              <a:rect l="l" t="t" r="r" b="b"/>
              <a:pathLst>
                <a:path w="735" h="435" extrusionOk="0">
                  <a:moveTo>
                    <a:pt x="68" y="268"/>
                  </a:moveTo>
                  <a:cubicBezTo>
                    <a:pt x="134" y="268"/>
                    <a:pt x="234" y="301"/>
                    <a:pt x="201" y="434"/>
                  </a:cubicBezTo>
                  <a:lnTo>
                    <a:pt x="501" y="434"/>
                  </a:lnTo>
                  <a:cubicBezTo>
                    <a:pt x="735" y="67"/>
                    <a:pt x="1" y="1"/>
                    <a:pt x="68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15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15"/>
            <p:cNvSpPr/>
            <p:nvPr/>
          </p:nvSpPr>
          <p:spPr>
            <a:xfrm>
              <a:off x="5051275" y="3949925"/>
              <a:ext cx="22550" cy="18375"/>
            </a:xfrm>
            <a:custGeom>
              <a:avLst/>
              <a:gdLst/>
              <a:ahLst/>
              <a:cxnLst/>
              <a:rect l="l" t="t" r="r" b="b"/>
              <a:pathLst>
                <a:path w="902" h="735" fill="none" extrusionOk="0">
                  <a:moveTo>
                    <a:pt x="901" y="1"/>
                  </a:moveTo>
                  <a:lnTo>
                    <a:pt x="301" y="1"/>
                  </a:lnTo>
                  <a:cubicBezTo>
                    <a:pt x="267" y="335"/>
                    <a:pt x="1" y="635"/>
                    <a:pt x="468" y="735"/>
                  </a:cubicBezTo>
                  <a:cubicBezTo>
                    <a:pt x="401" y="268"/>
                    <a:pt x="868" y="335"/>
                    <a:pt x="901" y="1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15"/>
            <p:cNvSpPr/>
            <p:nvPr/>
          </p:nvSpPr>
          <p:spPr>
            <a:xfrm>
              <a:off x="6268825" y="3963275"/>
              <a:ext cx="17525" cy="11700"/>
            </a:xfrm>
            <a:custGeom>
              <a:avLst/>
              <a:gdLst/>
              <a:ahLst/>
              <a:cxnLst/>
              <a:rect l="l" t="t" r="r" b="b"/>
              <a:pathLst>
                <a:path w="701" h="468" extrusionOk="0">
                  <a:moveTo>
                    <a:pt x="667" y="201"/>
                  </a:moveTo>
                  <a:cubicBezTo>
                    <a:pt x="467" y="201"/>
                    <a:pt x="467" y="1"/>
                    <a:pt x="200" y="34"/>
                  </a:cubicBezTo>
                  <a:cubicBezTo>
                    <a:pt x="0" y="401"/>
                    <a:pt x="701" y="468"/>
                    <a:pt x="667" y="2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15"/>
            <p:cNvSpPr/>
            <p:nvPr/>
          </p:nvSpPr>
          <p:spPr>
            <a:xfrm>
              <a:off x="5395700" y="3962450"/>
              <a:ext cx="10850" cy="21700"/>
            </a:xfrm>
            <a:custGeom>
              <a:avLst/>
              <a:gdLst/>
              <a:ahLst/>
              <a:cxnLst/>
              <a:rect l="l" t="t" r="r" b="b"/>
              <a:pathLst>
                <a:path w="434" h="868" extrusionOk="0">
                  <a:moveTo>
                    <a:pt x="0" y="234"/>
                  </a:moveTo>
                  <a:lnTo>
                    <a:pt x="0" y="667"/>
                  </a:lnTo>
                  <a:cubicBezTo>
                    <a:pt x="434" y="868"/>
                    <a:pt x="434" y="0"/>
                    <a:pt x="0" y="2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15"/>
            <p:cNvSpPr/>
            <p:nvPr/>
          </p:nvSpPr>
          <p:spPr>
            <a:xfrm>
              <a:off x="4660175" y="3963275"/>
              <a:ext cx="9200" cy="26725"/>
            </a:xfrm>
            <a:custGeom>
              <a:avLst/>
              <a:gdLst/>
              <a:ahLst/>
              <a:cxnLst/>
              <a:rect l="l" t="t" r="r" b="b"/>
              <a:pathLst>
                <a:path w="368" h="1069" extrusionOk="0">
                  <a:moveTo>
                    <a:pt x="0" y="468"/>
                  </a:moveTo>
                  <a:cubicBezTo>
                    <a:pt x="367" y="1068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15"/>
            <p:cNvSpPr/>
            <p:nvPr/>
          </p:nvSpPr>
          <p:spPr>
            <a:xfrm>
              <a:off x="4846975" y="4006650"/>
              <a:ext cx="10850" cy="24200"/>
            </a:xfrm>
            <a:custGeom>
              <a:avLst/>
              <a:gdLst/>
              <a:ahLst/>
              <a:cxnLst/>
              <a:rect l="l" t="t" r="r" b="b"/>
              <a:pathLst>
                <a:path w="434" h="968" extrusionOk="0">
                  <a:moveTo>
                    <a:pt x="0" y="501"/>
                  </a:moveTo>
                  <a:cubicBezTo>
                    <a:pt x="434" y="968"/>
                    <a:pt x="234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15"/>
            <p:cNvSpPr/>
            <p:nvPr/>
          </p:nvSpPr>
          <p:spPr>
            <a:xfrm>
              <a:off x="4615975" y="4009150"/>
              <a:ext cx="27525" cy="44225"/>
            </a:xfrm>
            <a:custGeom>
              <a:avLst/>
              <a:gdLst/>
              <a:ahLst/>
              <a:cxnLst/>
              <a:rect l="l" t="t" r="r" b="b"/>
              <a:pathLst>
                <a:path w="1101" h="1769" extrusionOk="0">
                  <a:moveTo>
                    <a:pt x="0" y="567"/>
                  </a:moveTo>
                  <a:cubicBezTo>
                    <a:pt x="434" y="1768"/>
                    <a:pt x="1101" y="0"/>
                    <a:pt x="0" y="5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15"/>
            <p:cNvSpPr/>
            <p:nvPr/>
          </p:nvSpPr>
          <p:spPr>
            <a:xfrm>
              <a:off x="4502550" y="4026650"/>
              <a:ext cx="18375" cy="19225"/>
            </a:xfrm>
            <a:custGeom>
              <a:avLst/>
              <a:gdLst/>
              <a:ahLst/>
              <a:cxnLst/>
              <a:rect l="l" t="t" r="r" b="b"/>
              <a:pathLst>
                <a:path w="735" h="769" extrusionOk="0">
                  <a:moveTo>
                    <a:pt x="601" y="1"/>
                  </a:moveTo>
                  <a:cubicBezTo>
                    <a:pt x="301" y="34"/>
                    <a:pt x="34" y="268"/>
                    <a:pt x="1" y="568"/>
                  </a:cubicBezTo>
                  <a:cubicBezTo>
                    <a:pt x="201" y="568"/>
                    <a:pt x="201" y="768"/>
                    <a:pt x="434" y="735"/>
                  </a:cubicBezTo>
                  <a:cubicBezTo>
                    <a:pt x="334" y="334"/>
                    <a:pt x="734" y="434"/>
                    <a:pt x="734" y="134"/>
                  </a:cubicBezTo>
                  <a:cubicBezTo>
                    <a:pt x="634" y="134"/>
                    <a:pt x="568" y="134"/>
                    <a:pt x="601" y="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15"/>
            <p:cNvSpPr/>
            <p:nvPr/>
          </p:nvSpPr>
          <p:spPr>
            <a:xfrm>
              <a:off x="6083675" y="4038325"/>
              <a:ext cx="15050" cy="13375"/>
            </a:xfrm>
            <a:custGeom>
              <a:avLst/>
              <a:gdLst/>
              <a:ahLst/>
              <a:cxnLst/>
              <a:rect l="l" t="t" r="r" b="b"/>
              <a:pathLst>
                <a:path w="602" h="535" extrusionOk="0">
                  <a:moveTo>
                    <a:pt x="1" y="401"/>
                  </a:moveTo>
                  <a:cubicBezTo>
                    <a:pt x="601" y="535"/>
                    <a:pt x="34" y="1"/>
                    <a:pt x="1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15"/>
            <p:cNvSpPr/>
            <p:nvPr/>
          </p:nvSpPr>
          <p:spPr>
            <a:xfrm>
              <a:off x="6217950" y="4050850"/>
              <a:ext cx="15875" cy="15025"/>
            </a:xfrm>
            <a:custGeom>
              <a:avLst/>
              <a:gdLst/>
              <a:ahLst/>
              <a:cxnLst/>
              <a:rect l="l" t="t" r="r" b="b"/>
              <a:pathLst>
                <a:path w="635" h="601" extrusionOk="0">
                  <a:moveTo>
                    <a:pt x="67" y="67"/>
                  </a:moveTo>
                  <a:cubicBezTo>
                    <a:pt x="0" y="467"/>
                    <a:pt x="634" y="601"/>
                    <a:pt x="634" y="200"/>
                  </a:cubicBezTo>
                  <a:cubicBezTo>
                    <a:pt x="434" y="167"/>
                    <a:pt x="367" y="0"/>
                    <a:pt x="67" y="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15"/>
            <p:cNvSpPr/>
            <p:nvPr/>
          </p:nvSpPr>
          <p:spPr>
            <a:xfrm>
              <a:off x="6193750" y="4082525"/>
              <a:ext cx="18375" cy="26725"/>
            </a:xfrm>
            <a:custGeom>
              <a:avLst/>
              <a:gdLst/>
              <a:ahLst/>
              <a:cxnLst/>
              <a:rect l="l" t="t" r="r" b="b"/>
              <a:pathLst>
                <a:path w="735" h="1069" extrusionOk="0">
                  <a:moveTo>
                    <a:pt x="735" y="534"/>
                  </a:moveTo>
                  <a:cubicBezTo>
                    <a:pt x="1" y="1"/>
                    <a:pt x="201" y="1068"/>
                    <a:pt x="735" y="5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15"/>
            <p:cNvSpPr/>
            <p:nvPr/>
          </p:nvSpPr>
          <p:spPr>
            <a:xfrm>
              <a:off x="4934525" y="4096700"/>
              <a:ext cx="19200" cy="22550"/>
            </a:xfrm>
            <a:custGeom>
              <a:avLst/>
              <a:gdLst/>
              <a:ahLst/>
              <a:cxnLst/>
              <a:rect l="l" t="t" r="r" b="b"/>
              <a:pathLst>
                <a:path w="768" h="902" extrusionOk="0">
                  <a:moveTo>
                    <a:pt x="1" y="134"/>
                  </a:moveTo>
                  <a:lnTo>
                    <a:pt x="1" y="701"/>
                  </a:lnTo>
                  <a:cubicBezTo>
                    <a:pt x="768" y="901"/>
                    <a:pt x="668" y="1"/>
                    <a:pt x="1" y="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15"/>
            <p:cNvSpPr/>
            <p:nvPr/>
          </p:nvSpPr>
          <p:spPr>
            <a:xfrm>
              <a:off x="5135500" y="410337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15"/>
            <p:cNvSpPr/>
            <p:nvPr/>
          </p:nvSpPr>
          <p:spPr>
            <a:xfrm>
              <a:off x="6281325" y="4111725"/>
              <a:ext cx="22550" cy="28375"/>
            </a:xfrm>
            <a:custGeom>
              <a:avLst/>
              <a:gdLst/>
              <a:ahLst/>
              <a:cxnLst/>
              <a:rect l="l" t="t" r="r" b="b"/>
              <a:pathLst>
                <a:path w="902" h="1135" extrusionOk="0">
                  <a:moveTo>
                    <a:pt x="601" y="1134"/>
                  </a:moveTo>
                  <a:cubicBezTo>
                    <a:pt x="467" y="667"/>
                    <a:pt x="734" y="567"/>
                    <a:pt x="901" y="401"/>
                  </a:cubicBezTo>
                  <a:cubicBezTo>
                    <a:pt x="601" y="401"/>
                    <a:pt x="701" y="0"/>
                    <a:pt x="301" y="100"/>
                  </a:cubicBezTo>
                  <a:cubicBezTo>
                    <a:pt x="0" y="467"/>
                    <a:pt x="167" y="1001"/>
                    <a:pt x="601" y="11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15"/>
            <p:cNvSpPr/>
            <p:nvPr/>
          </p:nvSpPr>
          <p:spPr>
            <a:xfrm>
              <a:off x="5176375" y="4125050"/>
              <a:ext cx="9200" cy="25900"/>
            </a:xfrm>
            <a:custGeom>
              <a:avLst/>
              <a:gdLst/>
              <a:ahLst/>
              <a:cxnLst/>
              <a:rect l="l" t="t" r="r" b="b"/>
              <a:pathLst>
                <a:path w="368" h="1036" extrusionOk="0">
                  <a:moveTo>
                    <a:pt x="0" y="468"/>
                  </a:moveTo>
                  <a:cubicBezTo>
                    <a:pt x="367" y="1035"/>
                    <a:pt x="200" y="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15"/>
            <p:cNvSpPr/>
            <p:nvPr/>
          </p:nvSpPr>
          <p:spPr>
            <a:xfrm>
              <a:off x="6085350" y="4132575"/>
              <a:ext cx="15875" cy="13350"/>
            </a:xfrm>
            <a:custGeom>
              <a:avLst/>
              <a:gdLst/>
              <a:ahLst/>
              <a:cxnLst/>
              <a:rect l="l" t="t" r="r" b="b"/>
              <a:pathLst>
                <a:path w="635" h="534" extrusionOk="0">
                  <a:moveTo>
                    <a:pt x="534" y="434"/>
                  </a:moveTo>
                  <a:cubicBezTo>
                    <a:pt x="634" y="67"/>
                    <a:pt x="234" y="167"/>
                    <a:pt x="101" y="0"/>
                  </a:cubicBezTo>
                  <a:cubicBezTo>
                    <a:pt x="1" y="400"/>
                    <a:pt x="134" y="534"/>
                    <a:pt x="5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15"/>
            <p:cNvSpPr/>
            <p:nvPr/>
          </p:nvSpPr>
          <p:spPr>
            <a:xfrm>
              <a:off x="4879500" y="4135900"/>
              <a:ext cx="52550" cy="48400"/>
            </a:xfrm>
            <a:custGeom>
              <a:avLst/>
              <a:gdLst/>
              <a:ahLst/>
              <a:cxnLst/>
              <a:rect l="l" t="t" r="r" b="b"/>
              <a:pathLst>
                <a:path w="2102" h="1936" extrusionOk="0">
                  <a:moveTo>
                    <a:pt x="0" y="468"/>
                  </a:moveTo>
                  <a:cubicBezTo>
                    <a:pt x="33" y="1135"/>
                    <a:pt x="133" y="1035"/>
                    <a:pt x="0" y="1635"/>
                  </a:cubicBezTo>
                  <a:cubicBezTo>
                    <a:pt x="334" y="1935"/>
                    <a:pt x="500" y="1235"/>
                    <a:pt x="1168" y="1468"/>
                  </a:cubicBezTo>
                  <a:cubicBezTo>
                    <a:pt x="1234" y="1201"/>
                    <a:pt x="967" y="1201"/>
                    <a:pt x="901" y="1035"/>
                  </a:cubicBezTo>
                  <a:cubicBezTo>
                    <a:pt x="1368" y="801"/>
                    <a:pt x="1201" y="468"/>
                    <a:pt x="1901" y="734"/>
                  </a:cubicBezTo>
                  <a:cubicBezTo>
                    <a:pt x="2068" y="534"/>
                    <a:pt x="2102" y="267"/>
                    <a:pt x="2068" y="1"/>
                  </a:cubicBezTo>
                  <a:cubicBezTo>
                    <a:pt x="1401" y="267"/>
                    <a:pt x="701" y="401"/>
                    <a:pt x="0" y="4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15"/>
            <p:cNvSpPr/>
            <p:nvPr/>
          </p:nvSpPr>
          <p:spPr>
            <a:xfrm>
              <a:off x="5153025" y="4140900"/>
              <a:ext cx="28375" cy="22550"/>
            </a:xfrm>
            <a:custGeom>
              <a:avLst/>
              <a:gdLst/>
              <a:ahLst/>
              <a:cxnLst/>
              <a:rect l="l" t="t" r="r" b="b"/>
              <a:pathLst>
                <a:path w="1135" h="902" extrusionOk="0">
                  <a:moveTo>
                    <a:pt x="34" y="568"/>
                  </a:moveTo>
                  <a:cubicBezTo>
                    <a:pt x="267" y="901"/>
                    <a:pt x="1134" y="701"/>
                    <a:pt x="1068" y="268"/>
                  </a:cubicBezTo>
                  <a:cubicBezTo>
                    <a:pt x="801" y="1"/>
                    <a:pt x="0" y="34"/>
                    <a:pt x="34" y="5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15"/>
            <p:cNvSpPr/>
            <p:nvPr/>
          </p:nvSpPr>
          <p:spPr>
            <a:xfrm>
              <a:off x="5703400" y="4143400"/>
              <a:ext cx="7550" cy="7550"/>
            </a:xfrm>
            <a:custGeom>
              <a:avLst/>
              <a:gdLst/>
              <a:ahLst/>
              <a:cxnLst/>
              <a:rect l="l" t="t" r="r" b="b"/>
              <a:pathLst>
                <a:path w="302" h="302" extrusionOk="0">
                  <a:moveTo>
                    <a:pt x="1" y="1"/>
                  </a:moveTo>
                  <a:lnTo>
                    <a:pt x="1" y="301"/>
                  </a:lnTo>
                  <a:lnTo>
                    <a:pt x="301" y="301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15"/>
            <p:cNvSpPr/>
            <p:nvPr/>
          </p:nvSpPr>
          <p:spPr>
            <a:xfrm>
              <a:off x="6284650" y="4168425"/>
              <a:ext cx="19225" cy="20875"/>
            </a:xfrm>
            <a:custGeom>
              <a:avLst/>
              <a:gdLst/>
              <a:ahLst/>
              <a:cxnLst/>
              <a:rect l="l" t="t" r="r" b="b"/>
              <a:pathLst>
                <a:path w="769" h="835" extrusionOk="0">
                  <a:moveTo>
                    <a:pt x="34" y="167"/>
                  </a:moveTo>
                  <a:cubicBezTo>
                    <a:pt x="1" y="401"/>
                    <a:pt x="34" y="601"/>
                    <a:pt x="168" y="768"/>
                  </a:cubicBezTo>
                  <a:cubicBezTo>
                    <a:pt x="635" y="834"/>
                    <a:pt x="601" y="401"/>
                    <a:pt x="768" y="167"/>
                  </a:cubicBezTo>
                  <a:cubicBezTo>
                    <a:pt x="535" y="1"/>
                    <a:pt x="234" y="1"/>
                    <a:pt x="34" y="167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15"/>
            <p:cNvSpPr/>
            <p:nvPr/>
          </p:nvSpPr>
          <p:spPr>
            <a:xfrm>
              <a:off x="4560925" y="4184275"/>
              <a:ext cx="15875" cy="19200"/>
            </a:xfrm>
            <a:custGeom>
              <a:avLst/>
              <a:gdLst/>
              <a:ahLst/>
              <a:cxnLst/>
              <a:rect l="l" t="t" r="r" b="b"/>
              <a:pathLst>
                <a:path w="635" h="768" extrusionOk="0">
                  <a:moveTo>
                    <a:pt x="1" y="0"/>
                  </a:moveTo>
                  <a:cubicBezTo>
                    <a:pt x="1" y="768"/>
                    <a:pt x="634" y="134"/>
                    <a:pt x="1" y="0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15"/>
            <p:cNvSpPr/>
            <p:nvPr/>
          </p:nvSpPr>
          <p:spPr>
            <a:xfrm>
              <a:off x="5902725" y="4180925"/>
              <a:ext cx="18375" cy="10050"/>
            </a:xfrm>
            <a:custGeom>
              <a:avLst/>
              <a:gdLst/>
              <a:ahLst/>
              <a:cxnLst/>
              <a:rect l="l" t="t" r="r" b="b"/>
              <a:pathLst>
                <a:path w="735" h="402" extrusionOk="0">
                  <a:moveTo>
                    <a:pt x="501" y="401"/>
                  </a:moveTo>
                  <a:cubicBezTo>
                    <a:pt x="734" y="68"/>
                    <a:pt x="0" y="1"/>
                    <a:pt x="67" y="268"/>
                  </a:cubicBezTo>
                  <a:cubicBezTo>
                    <a:pt x="167" y="268"/>
                    <a:pt x="234" y="301"/>
                    <a:pt x="234" y="4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15"/>
            <p:cNvSpPr/>
            <p:nvPr/>
          </p:nvSpPr>
          <p:spPr>
            <a:xfrm>
              <a:off x="5037925" y="4175925"/>
              <a:ext cx="50075" cy="101775"/>
            </a:xfrm>
            <a:custGeom>
              <a:avLst/>
              <a:gdLst/>
              <a:ahLst/>
              <a:cxnLst/>
              <a:rect l="l" t="t" r="r" b="b"/>
              <a:pathLst>
                <a:path w="2003" h="4071" extrusionOk="0">
                  <a:moveTo>
                    <a:pt x="1869" y="2669"/>
                  </a:moveTo>
                  <a:cubicBezTo>
                    <a:pt x="468" y="2469"/>
                    <a:pt x="1602" y="1302"/>
                    <a:pt x="2002" y="901"/>
                  </a:cubicBezTo>
                  <a:cubicBezTo>
                    <a:pt x="1" y="1"/>
                    <a:pt x="468" y="4070"/>
                    <a:pt x="1869" y="2669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15"/>
            <p:cNvSpPr/>
            <p:nvPr/>
          </p:nvSpPr>
          <p:spPr>
            <a:xfrm>
              <a:off x="6080350" y="4187600"/>
              <a:ext cx="15025" cy="14200"/>
            </a:xfrm>
            <a:custGeom>
              <a:avLst/>
              <a:gdLst/>
              <a:ahLst/>
              <a:cxnLst/>
              <a:rect l="l" t="t" r="r" b="b"/>
              <a:pathLst>
                <a:path w="601" h="568" extrusionOk="0">
                  <a:moveTo>
                    <a:pt x="0" y="434"/>
                  </a:moveTo>
                  <a:cubicBezTo>
                    <a:pt x="601" y="568"/>
                    <a:pt x="34" y="1"/>
                    <a:pt x="0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15"/>
            <p:cNvSpPr/>
            <p:nvPr/>
          </p:nvSpPr>
          <p:spPr>
            <a:xfrm>
              <a:off x="4431675" y="4218450"/>
              <a:ext cx="4200" cy="4200"/>
            </a:xfrm>
            <a:custGeom>
              <a:avLst/>
              <a:gdLst/>
              <a:ahLst/>
              <a:cxnLst/>
              <a:rect l="l" t="t" r="r" b="b"/>
              <a:pathLst>
                <a:path w="168" h="168" extrusionOk="0">
                  <a:moveTo>
                    <a:pt x="67" y="68"/>
                  </a:moveTo>
                  <a:cubicBezTo>
                    <a:pt x="167" y="168"/>
                    <a:pt x="0" y="1"/>
                    <a:pt x="67" y="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15"/>
            <p:cNvSpPr/>
            <p:nvPr/>
          </p:nvSpPr>
          <p:spPr>
            <a:xfrm>
              <a:off x="5123825" y="4217625"/>
              <a:ext cx="30050" cy="34225"/>
            </a:xfrm>
            <a:custGeom>
              <a:avLst/>
              <a:gdLst/>
              <a:ahLst/>
              <a:cxnLst/>
              <a:rect l="l" t="t" r="r" b="b"/>
              <a:pathLst>
                <a:path w="1202" h="1369" extrusionOk="0">
                  <a:moveTo>
                    <a:pt x="468" y="101"/>
                  </a:moveTo>
                  <a:cubicBezTo>
                    <a:pt x="368" y="434"/>
                    <a:pt x="1" y="935"/>
                    <a:pt x="334" y="1268"/>
                  </a:cubicBezTo>
                  <a:cubicBezTo>
                    <a:pt x="1068" y="1368"/>
                    <a:pt x="1068" y="734"/>
                    <a:pt x="1202" y="267"/>
                  </a:cubicBezTo>
                  <a:cubicBezTo>
                    <a:pt x="868" y="301"/>
                    <a:pt x="901" y="1"/>
                    <a:pt x="468" y="1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15"/>
            <p:cNvSpPr/>
            <p:nvPr/>
          </p:nvSpPr>
          <p:spPr>
            <a:xfrm>
              <a:off x="4663500" y="4231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15"/>
            <p:cNvSpPr/>
            <p:nvPr/>
          </p:nvSpPr>
          <p:spPr>
            <a:xfrm>
              <a:off x="6310500" y="4268500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5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15"/>
            <p:cNvSpPr/>
            <p:nvPr/>
          </p:nvSpPr>
          <p:spPr>
            <a:xfrm>
              <a:off x="4612625" y="4310200"/>
              <a:ext cx="11700" cy="25025"/>
            </a:xfrm>
            <a:custGeom>
              <a:avLst/>
              <a:gdLst/>
              <a:ahLst/>
              <a:cxnLst/>
              <a:rect l="l" t="t" r="r" b="b"/>
              <a:pathLst>
                <a:path w="468" h="1001" extrusionOk="0">
                  <a:moveTo>
                    <a:pt x="1" y="501"/>
                  </a:moveTo>
                  <a:cubicBezTo>
                    <a:pt x="468" y="1001"/>
                    <a:pt x="234" y="0"/>
                    <a:pt x="1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15"/>
            <p:cNvSpPr/>
            <p:nvPr/>
          </p:nvSpPr>
          <p:spPr>
            <a:xfrm>
              <a:off x="5915225" y="4326875"/>
              <a:ext cx="15875" cy="14200"/>
            </a:xfrm>
            <a:custGeom>
              <a:avLst/>
              <a:gdLst/>
              <a:ahLst/>
              <a:cxnLst/>
              <a:rect l="l" t="t" r="r" b="b"/>
              <a:pathLst>
                <a:path w="635" h="568" extrusionOk="0">
                  <a:moveTo>
                    <a:pt x="1" y="434"/>
                  </a:moveTo>
                  <a:cubicBezTo>
                    <a:pt x="634" y="567"/>
                    <a:pt x="34" y="0"/>
                    <a:pt x="1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15"/>
            <p:cNvSpPr/>
            <p:nvPr/>
          </p:nvSpPr>
          <p:spPr>
            <a:xfrm>
              <a:off x="4420825" y="4384425"/>
              <a:ext cx="13375" cy="19200"/>
            </a:xfrm>
            <a:custGeom>
              <a:avLst/>
              <a:gdLst/>
              <a:ahLst/>
              <a:cxnLst/>
              <a:rect l="l" t="t" r="r" b="b"/>
              <a:pathLst>
                <a:path w="535" h="768" extrusionOk="0">
                  <a:moveTo>
                    <a:pt x="34" y="33"/>
                  </a:moveTo>
                  <a:cubicBezTo>
                    <a:pt x="1" y="400"/>
                    <a:pt x="1" y="767"/>
                    <a:pt x="468" y="634"/>
                  </a:cubicBezTo>
                  <a:cubicBezTo>
                    <a:pt x="534" y="234"/>
                    <a:pt x="434" y="0"/>
                    <a:pt x="34" y="3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15"/>
            <p:cNvSpPr/>
            <p:nvPr/>
          </p:nvSpPr>
          <p:spPr>
            <a:xfrm>
              <a:off x="5758450" y="4391075"/>
              <a:ext cx="16700" cy="12550"/>
            </a:xfrm>
            <a:custGeom>
              <a:avLst/>
              <a:gdLst/>
              <a:ahLst/>
              <a:cxnLst/>
              <a:rect l="l" t="t" r="r" b="b"/>
              <a:pathLst>
                <a:path w="668" h="502" extrusionOk="0">
                  <a:moveTo>
                    <a:pt x="0" y="368"/>
                  </a:moveTo>
                  <a:cubicBezTo>
                    <a:pt x="134" y="368"/>
                    <a:pt x="167" y="468"/>
                    <a:pt x="267" y="501"/>
                  </a:cubicBezTo>
                  <a:cubicBezTo>
                    <a:pt x="668" y="268"/>
                    <a:pt x="67" y="1"/>
                    <a:pt x="0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15"/>
            <p:cNvSpPr/>
            <p:nvPr/>
          </p:nvSpPr>
          <p:spPr>
            <a:xfrm>
              <a:off x="5214725" y="4451950"/>
              <a:ext cx="18375" cy="10050"/>
            </a:xfrm>
            <a:custGeom>
              <a:avLst/>
              <a:gdLst/>
              <a:ahLst/>
              <a:cxnLst/>
              <a:rect l="l" t="t" r="r" b="b"/>
              <a:pathLst>
                <a:path w="735" h="402" extrusionOk="0">
                  <a:moveTo>
                    <a:pt x="67" y="268"/>
                  </a:moveTo>
                  <a:cubicBezTo>
                    <a:pt x="167" y="268"/>
                    <a:pt x="234" y="268"/>
                    <a:pt x="201" y="401"/>
                  </a:cubicBezTo>
                  <a:lnTo>
                    <a:pt x="501" y="401"/>
                  </a:lnTo>
                  <a:cubicBezTo>
                    <a:pt x="734" y="34"/>
                    <a:pt x="1" y="1"/>
                    <a:pt x="67" y="2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15"/>
            <p:cNvSpPr/>
            <p:nvPr/>
          </p:nvSpPr>
          <p:spPr>
            <a:xfrm>
              <a:off x="4989575" y="4471150"/>
              <a:ext cx="18375" cy="23375"/>
            </a:xfrm>
            <a:custGeom>
              <a:avLst/>
              <a:gdLst/>
              <a:ahLst/>
              <a:cxnLst/>
              <a:rect l="l" t="t" r="r" b="b"/>
              <a:pathLst>
                <a:path w="735" h="935" extrusionOk="0">
                  <a:moveTo>
                    <a:pt x="0" y="501"/>
                  </a:moveTo>
                  <a:cubicBezTo>
                    <a:pt x="267" y="434"/>
                    <a:pt x="601" y="934"/>
                    <a:pt x="734" y="501"/>
                  </a:cubicBezTo>
                  <a:cubicBezTo>
                    <a:pt x="501" y="334"/>
                    <a:pt x="100" y="0"/>
                    <a:pt x="0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15"/>
            <p:cNvSpPr/>
            <p:nvPr/>
          </p:nvSpPr>
          <p:spPr>
            <a:xfrm>
              <a:off x="5553300" y="4526175"/>
              <a:ext cx="14200" cy="24225"/>
            </a:xfrm>
            <a:custGeom>
              <a:avLst/>
              <a:gdLst/>
              <a:ahLst/>
              <a:cxnLst/>
              <a:rect l="l" t="t" r="r" b="b"/>
              <a:pathLst>
                <a:path w="568" h="969" extrusionOk="0">
                  <a:moveTo>
                    <a:pt x="568" y="501"/>
                  </a:moveTo>
                  <a:cubicBezTo>
                    <a:pt x="1" y="1"/>
                    <a:pt x="234" y="968"/>
                    <a:pt x="568" y="501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15"/>
            <p:cNvSpPr/>
            <p:nvPr/>
          </p:nvSpPr>
          <p:spPr>
            <a:xfrm>
              <a:off x="4796100" y="4557875"/>
              <a:ext cx="50900" cy="96750"/>
            </a:xfrm>
            <a:custGeom>
              <a:avLst/>
              <a:gdLst/>
              <a:ahLst/>
              <a:cxnLst/>
              <a:rect l="l" t="t" r="r" b="b"/>
              <a:pathLst>
                <a:path w="2036" h="3870" extrusionOk="0">
                  <a:moveTo>
                    <a:pt x="2035" y="3203"/>
                  </a:moveTo>
                  <a:cubicBezTo>
                    <a:pt x="1635" y="2936"/>
                    <a:pt x="1235" y="2736"/>
                    <a:pt x="1134" y="2169"/>
                  </a:cubicBezTo>
                  <a:cubicBezTo>
                    <a:pt x="1435" y="1635"/>
                    <a:pt x="2002" y="1368"/>
                    <a:pt x="2035" y="567"/>
                  </a:cubicBezTo>
                  <a:cubicBezTo>
                    <a:pt x="134" y="0"/>
                    <a:pt x="0" y="3870"/>
                    <a:pt x="2035" y="3203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15"/>
            <p:cNvSpPr/>
            <p:nvPr/>
          </p:nvSpPr>
          <p:spPr>
            <a:xfrm>
              <a:off x="6195425" y="4661275"/>
              <a:ext cx="16700" cy="18375"/>
            </a:xfrm>
            <a:custGeom>
              <a:avLst/>
              <a:gdLst/>
              <a:ahLst/>
              <a:cxnLst/>
              <a:rect l="l" t="t" r="r" b="b"/>
              <a:pathLst>
                <a:path w="668" h="735" extrusionOk="0">
                  <a:moveTo>
                    <a:pt x="668" y="368"/>
                  </a:moveTo>
                  <a:cubicBezTo>
                    <a:pt x="434" y="368"/>
                    <a:pt x="534" y="1"/>
                    <a:pt x="234" y="101"/>
                  </a:cubicBezTo>
                  <a:cubicBezTo>
                    <a:pt x="1" y="501"/>
                    <a:pt x="601" y="735"/>
                    <a:pt x="668" y="368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15"/>
            <p:cNvSpPr/>
            <p:nvPr/>
          </p:nvSpPr>
          <p:spPr>
            <a:xfrm>
              <a:off x="4880325" y="730975"/>
              <a:ext cx="87575" cy="115100"/>
            </a:xfrm>
            <a:custGeom>
              <a:avLst/>
              <a:gdLst/>
              <a:ahLst/>
              <a:cxnLst/>
              <a:rect l="l" t="t" r="r" b="b"/>
              <a:pathLst>
                <a:path w="3503" h="4604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15"/>
            <p:cNvSpPr/>
            <p:nvPr/>
          </p:nvSpPr>
          <p:spPr>
            <a:xfrm>
              <a:off x="4880325" y="730975"/>
              <a:ext cx="87575" cy="115100"/>
            </a:xfrm>
            <a:custGeom>
              <a:avLst/>
              <a:gdLst/>
              <a:ahLst/>
              <a:cxnLst/>
              <a:rect l="l" t="t" r="r" b="b"/>
              <a:pathLst>
                <a:path w="3503" h="4604" fill="none" extrusionOk="0">
                  <a:moveTo>
                    <a:pt x="1602" y="4170"/>
                  </a:moveTo>
                  <a:cubicBezTo>
                    <a:pt x="1335" y="4136"/>
                    <a:pt x="1235" y="4303"/>
                    <a:pt x="1301" y="4603"/>
                  </a:cubicBezTo>
                  <a:cubicBezTo>
                    <a:pt x="1568" y="4437"/>
                    <a:pt x="1635" y="4070"/>
                    <a:pt x="2302" y="4003"/>
                  </a:cubicBezTo>
                  <a:cubicBezTo>
                    <a:pt x="1868" y="3736"/>
                    <a:pt x="1535" y="2302"/>
                    <a:pt x="2302" y="2102"/>
                  </a:cubicBezTo>
                  <a:cubicBezTo>
                    <a:pt x="2669" y="2135"/>
                    <a:pt x="2602" y="2602"/>
                    <a:pt x="3036" y="2502"/>
                  </a:cubicBezTo>
                  <a:cubicBezTo>
                    <a:pt x="3236" y="2035"/>
                    <a:pt x="2569" y="2402"/>
                    <a:pt x="2769" y="1935"/>
                  </a:cubicBezTo>
                  <a:cubicBezTo>
                    <a:pt x="2836" y="2002"/>
                    <a:pt x="3436" y="2268"/>
                    <a:pt x="3503" y="1935"/>
                  </a:cubicBezTo>
                  <a:cubicBezTo>
                    <a:pt x="2069" y="0"/>
                    <a:pt x="0" y="2068"/>
                    <a:pt x="1001" y="4136"/>
                  </a:cubicBezTo>
                  <a:cubicBezTo>
                    <a:pt x="1268" y="4270"/>
                    <a:pt x="1468" y="3703"/>
                    <a:pt x="1568" y="4136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15"/>
            <p:cNvSpPr/>
            <p:nvPr/>
          </p:nvSpPr>
          <p:spPr>
            <a:xfrm>
              <a:off x="6290500" y="3050125"/>
              <a:ext cx="4200" cy="2525"/>
            </a:xfrm>
            <a:custGeom>
              <a:avLst/>
              <a:gdLst/>
              <a:ahLst/>
              <a:cxnLst/>
              <a:rect l="l" t="t" r="r" b="b"/>
              <a:pathLst>
                <a:path w="168" h="101" extrusionOk="0">
                  <a:moveTo>
                    <a:pt x="0" y="1"/>
                  </a:moveTo>
                  <a:lnTo>
                    <a:pt x="16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15"/>
            <p:cNvSpPr/>
            <p:nvPr/>
          </p:nvSpPr>
          <p:spPr>
            <a:xfrm>
              <a:off x="6283000" y="3045950"/>
              <a:ext cx="7525" cy="4200"/>
            </a:xfrm>
            <a:custGeom>
              <a:avLst/>
              <a:gdLst/>
              <a:ahLst/>
              <a:cxnLst/>
              <a:rect l="l" t="t" r="r" b="b"/>
              <a:pathLst>
                <a:path w="301" h="168" extrusionOk="0">
                  <a:moveTo>
                    <a:pt x="300" y="168"/>
                  </a:moveTo>
                  <a:cubicBezTo>
                    <a:pt x="167" y="101"/>
                    <a:pt x="0" y="1"/>
                    <a:pt x="234" y="134"/>
                  </a:cubicBezTo>
                  <a:lnTo>
                    <a:pt x="300" y="168"/>
                  </a:ln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15"/>
            <p:cNvSpPr/>
            <p:nvPr/>
          </p:nvSpPr>
          <p:spPr>
            <a:xfrm>
              <a:off x="4733550" y="3898225"/>
              <a:ext cx="21700" cy="21725"/>
            </a:xfrm>
            <a:custGeom>
              <a:avLst/>
              <a:gdLst/>
              <a:ahLst/>
              <a:cxnLst/>
              <a:rect l="l" t="t" r="r" b="b"/>
              <a:pathLst>
                <a:path w="868" h="869" extrusionOk="0">
                  <a:moveTo>
                    <a:pt x="434" y="434"/>
                  </a:moveTo>
                  <a:cubicBezTo>
                    <a:pt x="868" y="868"/>
                    <a:pt x="1" y="1"/>
                    <a:pt x="434" y="434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15"/>
            <p:cNvSpPr/>
            <p:nvPr/>
          </p:nvSpPr>
          <p:spPr>
            <a:xfrm>
              <a:off x="4575950" y="3984950"/>
              <a:ext cx="30025" cy="24225"/>
            </a:xfrm>
            <a:custGeom>
              <a:avLst/>
              <a:gdLst/>
              <a:ahLst/>
              <a:cxnLst/>
              <a:rect l="l" t="t" r="r" b="b"/>
              <a:pathLst>
                <a:path w="1201" h="969" extrusionOk="0">
                  <a:moveTo>
                    <a:pt x="1168" y="335"/>
                  </a:moveTo>
                  <a:cubicBezTo>
                    <a:pt x="634" y="468"/>
                    <a:pt x="334" y="1"/>
                    <a:pt x="0" y="335"/>
                  </a:cubicBezTo>
                  <a:cubicBezTo>
                    <a:pt x="33" y="968"/>
                    <a:pt x="934" y="935"/>
                    <a:pt x="1034" y="802"/>
                  </a:cubicBezTo>
                  <a:cubicBezTo>
                    <a:pt x="534" y="635"/>
                    <a:pt x="1201" y="501"/>
                    <a:pt x="1168" y="335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15"/>
            <p:cNvSpPr/>
            <p:nvPr/>
          </p:nvSpPr>
          <p:spPr>
            <a:xfrm>
              <a:off x="6169575" y="4089200"/>
              <a:ext cx="38375" cy="32550"/>
            </a:xfrm>
            <a:custGeom>
              <a:avLst/>
              <a:gdLst/>
              <a:ahLst/>
              <a:cxnLst/>
              <a:rect l="l" t="t" r="r" b="b"/>
              <a:pathLst>
                <a:path w="1535" h="1302" extrusionOk="0">
                  <a:moveTo>
                    <a:pt x="668" y="1302"/>
                  </a:moveTo>
                  <a:cubicBezTo>
                    <a:pt x="1535" y="1235"/>
                    <a:pt x="534" y="134"/>
                    <a:pt x="534" y="1"/>
                  </a:cubicBezTo>
                  <a:cubicBezTo>
                    <a:pt x="1" y="434"/>
                    <a:pt x="968" y="601"/>
                    <a:pt x="668" y="1302"/>
                  </a:cubicBezTo>
                  <a:close/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15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15"/>
            <p:cNvSpPr/>
            <p:nvPr/>
          </p:nvSpPr>
          <p:spPr>
            <a:xfrm>
              <a:off x="5178025" y="4251825"/>
              <a:ext cx="53400" cy="78400"/>
            </a:xfrm>
            <a:custGeom>
              <a:avLst/>
              <a:gdLst/>
              <a:ahLst/>
              <a:cxnLst/>
              <a:rect l="l" t="t" r="r" b="b"/>
              <a:pathLst>
                <a:path w="2136" h="3136" fill="none" extrusionOk="0">
                  <a:moveTo>
                    <a:pt x="1669" y="2569"/>
                  </a:moveTo>
                  <a:cubicBezTo>
                    <a:pt x="635" y="2269"/>
                    <a:pt x="1435" y="1368"/>
                    <a:pt x="1268" y="1101"/>
                  </a:cubicBezTo>
                  <a:cubicBezTo>
                    <a:pt x="1435" y="1301"/>
                    <a:pt x="2136" y="1335"/>
                    <a:pt x="2136" y="934"/>
                  </a:cubicBezTo>
                  <a:cubicBezTo>
                    <a:pt x="468" y="0"/>
                    <a:pt x="1" y="3136"/>
                    <a:pt x="1702" y="2569"/>
                  </a:cubicBezTo>
                </a:path>
              </a:pathLst>
            </a:custGeom>
            <a:solidFill>
              <a:srgbClr val="FFFFFF">
                <a:alpha val="377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79" name="Google Shape;3379;p15"/>
          <p:cNvSpPr txBox="1">
            <a:spLocks noGrp="1"/>
          </p:cNvSpPr>
          <p:nvPr>
            <p:ph type="title"/>
          </p:nvPr>
        </p:nvSpPr>
        <p:spPr>
          <a:xfrm>
            <a:off x="711725" y="1502700"/>
            <a:ext cx="3561000" cy="120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80" name="Google Shape;3380;p15"/>
          <p:cNvSpPr txBox="1">
            <a:spLocks noGrp="1"/>
          </p:cNvSpPr>
          <p:nvPr>
            <p:ph type="subTitle" idx="1"/>
          </p:nvPr>
        </p:nvSpPr>
        <p:spPr>
          <a:xfrm>
            <a:off x="711725" y="3011650"/>
            <a:ext cx="3336600" cy="107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41B47"/>
              </a:buClr>
              <a:buSzPts val="1600"/>
              <a:buFont typeface="Nunito Light"/>
              <a:buChar char="●"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bel"/>
              <a:buChar char="●"/>
              <a:defRPr sz="180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●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○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bel"/>
              <a:buChar char="■"/>
              <a:defRPr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6" r:id="rId6"/>
    <p:sldLayoutId id="2147483658" r:id="rId7"/>
    <p:sldLayoutId id="2147483659" r:id="rId8"/>
    <p:sldLayoutId id="2147483661" r:id="rId9"/>
    <p:sldLayoutId id="2147483662" r:id="rId10"/>
    <p:sldLayoutId id="2147483664" r:id="rId11"/>
    <p:sldLayoutId id="2147483674" r:id="rId12"/>
    <p:sldLayoutId id="2147483679" r:id="rId13"/>
    <p:sldLayoutId id="2147483680" r:id="rId14"/>
    <p:sldLayoutId id="2147483682" r:id="rId15"/>
    <p:sldLayoutId id="2147483685" r:id="rId16"/>
    <p:sldLayoutId id="2147483686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jp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8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9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8" name="Google Shape;9898;p44"/>
          <p:cNvSpPr txBox="1">
            <a:spLocks noGrp="1"/>
          </p:cNvSpPr>
          <p:nvPr>
            <p:ph type="ctrTitle"/>
          </p:nvPr>
        </p:nvSpPr>
        <p:spPr>
          <a:xfrm>
            <a:off x="2913468" y="1409749"/>
            <a:ext cx="5665882" cy="8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DRINKS and COCKTAILS RECOMMENDATION SYSTEM</a:t>
            </a:r>
            <a:endParaRPr sz="4000" dirty="0"/>
          </a:p>
        </p:txBody>
      </p:sp>
      <p:sp>
        <p:nvSpPr>
          <p:cNvPr id="9899" name="Google Shape;9899;p44"/>
          <p:cNvSpPr txBox="1">
            <a:spLocks noGrp="1"/>
          </p:cNvSpPr>
          <p:nvPr>
            <p:ph type="subTitle" idx="1"/>
          </p:nvPr>
        </p:nvSpPr>
        <p:spPr>
          <a:xfrm>
            <a:off x="3274000" y="3775300"/>
            <a:ext cx="1909702" cy="40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Steven L Truong</a:t>
            </a:r>
            <a:endParaRPr sz="2200" b="1" dirty="0"/>
          </a:p>
        </p:txBody>
      </p:sp>
      <p:sp>
        <p:nvSpPr>
          <p:cNvPr id="5" name="Google Shape;9899;p44">
            <a:extLst>
              <a:ext uri="{FF2B5EF4-FFF2-40B4-BE49-F238E27FC236}">
                <a16:creationId xmlns:a16="http://schemas.microsoft.com/office/drawing/2014/main" id="{F1F056A5-A3BD-436A-B9CB-DE4F6816E63F}"/>
              </a:ext>
            </a:extLst>
          </p:cNvPr>
          <p:cNvSpPr txBox="1">
            <a:spLocks/>
          </p:cNvSpPr>
          <p:nvPr/>
        </p:nvSpPr>
        <p:spPr>
          <a:xfrm>
            <a:off x="4817942" y="3775300"/>
            <a:ext cx="3683852" cy="4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bel"/>
              <a:buNone/>
              <a:defRPr sz="19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bel"/>
              <a:buNone/>
              <a:defRPr sz="2800" b="0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marL="0" indent="0" algn="r"/>
            <a:r>
              <a:rPr lang="en-US" sz="2200" dirty="0"/>
              <a:t>Friday 05/27/2021</a:t>
            </a:r>
          </a:p>
        </p:txBody>
      </p:sp>
      <p:pic>
        <p:nvPicPr>
          <p:cNvPr id="6" name="Picture 5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21C24E4F-329D-461F-9282-764F861B5F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31517" y="0"/>
            <a:ext cx="4538663" cy="5143500"/>
          </a:xfrm>
          <a:prstGeom prst="rect">
            <a:avLst/>
          </a:prstGeom>
          <a:effectLst>
            <a:softEdge rad="711200"/>
          </a:effec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1" name="Google Shape;9941;p49"/>
          <p:cNvSpPr txBox="1">
            <a:spLocks noGrp="1"/>
          </p:cNvSpPr>
          <p:nvPr>
            <p:ph type="title"/>
          </p:nvPr>
        </p:nvSpPr>
        <p:spPr>
          <a:xfrm>
            <a:off x="711725" y="2872400"/>
            <a:ext cx="4773900" cy="8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GATHERING</a:t>
            </a:r>
            <a:endParaRPr dirty="0"/>
          </a:p>
        </p:txBody>
      </p:sp>
      <p:sp>
        <p:nvSpPr>
          <p:cNvPr id="9943" name="Google Shape;9943;p49"/>
          <p:cNvSpPr txBox="1">
            <a:spLocks noGrp="1"/>
          </p:cNvSpPr>
          <p:nvPr>
            <p:ph type="subTitle" idx="1"/>
          </p:nvPr>
        </p:nvSpPr>
        <p:spPr>
          <a:xfrm>
            <a:off x="711725" y="3903138"/>
            <a:ext cx="4858800" cy="4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Scraped from multiple sources and API calling</a:t>
            </a:r>
            <a:endParaRPr dirty="0"/>
          </a:p>
        </p:txBody>
      </p:sp>
      <p:pic>
        <p:nvPicPr>
          <p:cNvPr id="9944" name="Google Shape;9944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3102" y="0"/>
            <a:ext cx="588089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D8113F-743E-4612-BC8E-29119F751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925"/>
            <a:ext cx="9144000" cy="501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7809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D8113F-743E-4612-BC8E-29119F751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1925"/>
            <a:ext cx="9144000" cy="5019650"/>
          </a:xfrm>
          <a:prstGeom prst="rect">
            <a:avLst/>
          </a:prstGeom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8C42EC9-57EB-414A-9F5B-C5D26181ED37}"/>
              </a:ext>
            </a:extLst>
          </p:cNvPr>
          <p:cNvSpPr/>
          <p:nvPr/>
        </p:nvSpPr>
        <p:spPr>
          <a:xfrm>
            <a:off x="2304535" y="778476"/>
            <a:ext cx="4022124" cy="2971800"/>
          </a:xfrm>
          <a:prstGeom prst="round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3F1BB69-D64C-46EE-9936-E436EE46BD9C}"/>
              </a:ext>
            </a:extLst>
          </p:cNvPr>
          <p:cNvSpPr/>
          <p:nvPr/>
        </p:nvSpPr>
        <p:spPr>
          <a:xfrm>
            <a:off x="6709719" y="1217141"/>
            <a:ext cx="1816443" cy="2113005"/>
          </a:xfrm>
          <a:prstGeom prst="round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BDF63DA-54B7-42F2-B949-4E9FBD909827}"/>
              </a:ext>
            </a:extLst>
          </p:cNvPr>
          <p:cNvSpPr/>
          <p:nvPr/>
        </p:nvSpPr>
        <p:spPr>
          <a:xfrm>
            <a:off x="208005" y="893806"/>
            <a:ext cx="1274806" cy="2971800"/>
          </a:xfrm>
          <a:prstGeom prst="round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DAED09A-893B-4D66-A30F-78968D39F511}"/>
              </a:ext>
            </a:extLst>
          </p:cNvPr>
          <p:cNvSpPr/>
          <p:nvPr/>
        </p:nvSpPr>
        <p:spPr>
          <a:xfrm>
            <a:off x="401596" y="3997410"/>
            <a:ext cx="8062782" cy="871151"/>
          </a:xfrm>
          <a:prstGeom prst="round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372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DEE3BC-9D44-42FA-A104-154C4569D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21275"/>
            <a:ext cx="4231518" cy="43866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DA86C67-670C-4523-B7C6-F406653D1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1517" y="321274"/>
            <a:ext cx="4912483" cy="4386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010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7" name="Google Shape;10087;p58"/>
          <p:cNvSpPr txBox="1">
            <a:spLocks noGrp="1"/>
          </p:cNvSpPr>
          <p:nvPr>
            <p:ph type="title"/>
          </p:nvPr>
        </p:nvSpPr>
        <p:spPr>
          <a:xfrm>
            <a:off x="3573475" y="2153700"/>
            <a:ext cx="5287480" cy="8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Exploratory data analysis</a:t>
            </a:r>
            <a:endParaRPr sz="5000" dirty="0"/>
          </a:p>
        </p:txBody>
      </p:sp>
      <p:sp>
        <p:nvSpPr>
          <p:cNvPr id="10089" name="Google Shape;10089;p58"/>
          <p:cNvSpPr txBox="1">
            <a:spLocks noGrp="1"/>
          </p:cNvSpPr>
          <p:nvPr>
            <p:ph type="subTitle" idx="1"/>
          </p:nvPr>
        </p:nvSpPr>
        <p:spPr>
          <a:xfrm>
            <a:off x="4002155" y="3125469"/>
            <a:ext cx="4858800" cy="4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EDA and sentiment analysis</a:t>
            </a:r>
            <a:endParaRPr dirty="0"/>
          </a:p>
        </p:txBody>
      </p:sp>
      <p:grpSp>
        <p:nvGrpSpPr>
          <p:cNvPr id="9" name="Google Shape;3513;p47">
            <a:extLst>
              <a:ext uri="{FF2B5EF4-FFF2-40B4-BE49-F238E27FC236}">
                <a16:creationId xmlns:a16="http://schemas.microsoft.com/office/drawing/2014/main" id="{73690C9C-7AFA-4122-94FE-F6EA7D548150}"/>
              </a:ext>
            </a:extLst>
          </p:cNvPr>
          <p:cNvGrpSpPr/>
          <p:nvPr/>
        </p:nvGrpSpPr>
        <p:grpSpPr>
          <a:xfrm>
            <a:off x="458088" y="463379"/>
            <a:ext cx="3200287" cy="4040659"/>
            <a:chOff x="-25424" y="-14268"/>
            <a:chExt cx="4597426" cy="5187192"/>
          </a:xfrm>
        </p:grpSpPr>
        <p:pic>
          <p:nvPicPr>
            <p:cNvPr id="10" name="Google Shape;3514;p47">
              <a:extLst>
                <a:ext uri="{FF2B5EF4-FFF2-40B4-BE49-F238E27FC236}">
                  <a16:creationId xmlns:a16="http://schemas.microsoft.com/office/drawing/2014/main" id="{5829509D-4D59-4F53-80FD-86A1524931F0}"/>
                </a:ext>
              </a:extLst>
            </p:cNvPr>
            <p:cNvPicPr preferRelativeResize="0"/>
            <p:nvPr/>
          </p:nvPicPr>
          <p:blipFill rotWithShape="1">
            <a:blip r:embed="rId3">
              <a:alphaModFix/>
            </a:blip>
            <a:srcRect l="12318" t="-291" r="-493" b="-291"/>
            <a:stretch/>
          </p:blipFill>
          <p:spPr>
            <a:xfrm flipH="1">
              <a:off x="-25424" y="-14268"/>
              <a:ext cx="4597426" cy="51871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Google Shape;3515;p47">
              <a:extLst>
                <a:ext uri="{FF2B5EF4-FFF2-40B4-BE49-F238E27FC236}">
                  <a16:creationId xmlns:a16="http://schemas.microsoft.com/office/drawing/2014/main" id="{9DBC489C-679A-4823-9CDA-7AC0960108CF}"/>
                </a:ext>
              </a:extLst>
            </p:cNvPr>
            <p:cNvSpPr/>
            <p:nvPr/>
          </p:nvSpPr>
          <p:spPr>
            <a:xfrm>
              <a:off x="1645377" y="2277904"/>
              <a:ext cx="2590800" cy="2586600"/>
            </a:xfrm>
            <a:prstGeom prst="ellipse">
              <a:avLst/>
            </a:prstGeom>
            <a:gradFill>
              <a:gsLst>
                <a:gs pos="0">
                  <a:srgbClr val="000000">
                    <a:alpha val="67843"/>
                  </a:srgbClr>
                </a:gs>
                <a:gs pos="94000">
                  <a:srgbClr val="808080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1" name="Google Shape;9911;p46"/>
          <p:cNvSpPr txBox="1">
            <a:spLocks noGrp="1"/>
          </p:cNvSpPr>
          <p:nvPr>
            <p:ph type="title" idx="8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and Sentiment Analysis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1" name="Google Shape;9911;p46"/>
          <p:cNvSpPr txBox="1">
            <a:spLocks noGrp="1"/>
          </p:cNvSpPr>
          <p:nvPr>
            <p:ph type="title" idx="8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and Sentiment Analysis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3216F17-3D3A-4852-BEFD-82AB53281A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968" y="1165797"/>
            <a:ext cx="7094013" cy="3776905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8034926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11" name="Google Shape;9911;p46"/>
          <p:cNvSpPr txBox="1">
            <a:spLocks noGrp="1"/>
          </p:cNvSpPr>
          <p:nvPr>
            <p:ph type="title" idx="8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 and Sentiment Analysis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8225B7-A372-4D96-A0DD-2C30BBD625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216" y="1190504"/>
            <a:ext cx="7155517" cy="3791627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1815346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9942;p49">
            <a:extLst>
              <a:ext uri="{FF2B5EF4-FFF2-40B4-BE49-F238E27FC236}">
                <a16:creationId xmlns:a16="http://schemas.microsoft.com/office/drawing/2014/main" id="{AFBCB465-2C4A-41FD-8788-3A5015EBD418}"/>
              </a:ext>
            </a:extLst>
          </p:cNvPr>
          <p:cNvSpPr txBox="1">
            <a:spLocks/>
          </p:cNvSpPr>
          <p:nvPr/>
        </p:nvSpPr>
        <p:spPr>
          <a:xfrm>
            <a:off x="711725" y="973025"/>
            <a:ext cx="1715100" cy="181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" dirty="0"/>
          </a:p>
        </p:txBody>
      </p:sp>
      <p:sp>
        <p:nvSpPr>
          <p:cNvPr id="11" name="Google Shape;9943;p49">
            <a:extLst>
              <a:ext uri="{FF2B5EF4-FFF2-40B4-BE49-F238E27FC236}">
                <a16:creationId xmlns:a16="http://schemas.microsoft.com/office/drawing/2014/main" id="{D844AA1B-183A-4BAC-A6B2-ED31DD317C2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1725" y="3756175"/>
            <a:ext cx="4858800" cy="4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TF-IDF Vectorizer and NMF(15 components)</a:t>
            </a:r>
            <a:endParaRPr dirty="0"/>
          </a:p>
        </p:txBody>
      </p:sp>
      <p:sp>
        <p:nvSpPr>
          <p:cNvPr id="12" name="Google Shape;10087;p58">
            <a:extLst>
              <a:ext uri="{FF2B5EF4-FFF2-40B4-BE49-F238E27FC236}">
                <a16:creationId xmlns:a16="http://schemas.microsoft.com/office/drawing/2014/main" id="{3D5BE146-3BBB-4A0F-A263-5C68EF92FADA}"/>
              </a:ext>
            </a:extLst>
          </p:cNvPr>
          <p:cNvSpPr txBox="1">
            <a:spLocks/>
          </p:cNvSpPr>
          <p:nvPr/>
        </p:nvSpPr>
        <p:spPr>
          <a:xfrm>
            <a:off x="711725" y="2893098"/>
            <a:ext cx="4773900" cy="8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100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thway Gothic One"/>
              <a:buNone/>
              <a:defRPr sz="28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r>
              <a:rPr lang="en-US" sz="5000" dirty="0"/>
              <a:t>Topic Modeling</a:t>
            </a:r>
          </a:p>
        </p:txBody>
      </p:sp>
      <p:pic>
        <p:nvPicPr>
          <p:cNvPr id="19" name="Picture 18" descr="A bottle of liquor&#10;&#10;Description automatically generated with low confidence">
            <a:extLst>
              <a:ext uri="{FF2B5EF4-FFF2-40B4-BE49-F238E27FC236}">
                <a16:creationId xmlns:a16="http://schemas.microsoft.com/office/drawing/2014/main" id="{ACC32B58-99DA-4E9F-BC6A-F87AF3B3A3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4872" y="0"/>
            <a:ext cx="3429000" cy="5143500"/>
          </a:xfrm>
          <a:prstGeom prst="rect">
            <a:avLst/>
          </a:prstGeom>
          <a:effectLst>
            <a:softEdge rad="127000"/>
          </a:effec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8" name="Google Shape;10558;p77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Coherence Scores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8523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1" name="Google Shape;9971;p52"/>
          <p:cNvSpPr txBox="1">
            <a:spLocks noGrp="1"/>
          </p:cNvSpPr>
          <p:nvPr>
            <p:ph type="body" idx="1"/>
          </p:nvPr>
        </p:nvSpPr>
        <p:spPr>
          <a:xfrm>
            <a:off x="711725" y="2310100"/>
            <a:ext cx="3860400" cy="123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6000" b="1" dirty="0"/>
              <a:t>MOTIVATION</a:t>
            </a:r>
            <a:endParaRPr sz="6000" b="1" dirty="0"/>
          </a:p>
        </p:txBody>
      </p:sp>
      <p:pic>
        <p:nvPicPr>
          <p:cNvPr id="9972" name="Google Shape;997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9101" y="408175"/>
            <a:ext cx="4829176" cy="461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8" name="Google Shape;10558;p77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Coherence Scores</a:t>
            </a:r>
            <a:endParaRPr dirty="0"/>
          </a:p>
        </p:txBody>
      </p:sp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6B1EACFF-A088-42C1-BD26-D2961B74D5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6672" y="1365422"/>
            <a:ext cx="6870656" cy="349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2637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9" name="Google Shape;10009;p54"/>
          <p:cNvSpPr txBox="1">
            <a:spLocks noGrp="1"/>
          </p:cNvSpPr>
          <p:nvPr>
            <p:ph type="title"/>
          </p:nvPr>
        </p:nvSpPr>
        <p:spPr>
          <a:xfrm>
            <a:off x="711725" y="1349875"/>
            <a:ext cx="5153400" cy="13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dirty="0"/>
              <a:t>15 topics</a:t>
            </a:r>
            <a:endParaRPr sz="6000" dirty="0"/>
          </a:p>
        </p:txBody>
      </p:sp>
      <p:pic>
        <p:nvPicPr>
          <p:cNvPr id="10011" name="Google Shape;10011;p54"/>
          <p:cNvPicPr preferRelativeResize="0"/>
          <p:nvPr/>
        </p:nvPicPr>
        <p:blipFill rotWithShape="1">
          <a:blip r:embed="rId3">
            <a:alphaModFix/>
          </a:blip>
          <a:srcRect t="4834"/>
          <a:stretch/>
        </p:blipFill>
        <p:spPr>
          <a:xfrm>
            <a:off x="6221600" y="0"/>
            <a:ext cx="2922398" cy="51164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42171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9" name="Google Shape;10009;p54"/>
          <p:cNvSpPr txBox="1">
            <a:spLocks noGrp="1"/>
          </p:cNvSpPr>
          <p:nvPr>
            <p:ph type="title"/>
          </p:nvPr>
        </p:nvSpPr>
        <p:spPr>
          <a:xfrm>
            <a:off x="711725" y="1349875"/>
            <a:ext cx="5153400" cy="13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0" dirty="0"/>
              <a:t>15 topics</a:t>
            </a:r>
            <a:endParaRPr sz="6000" dirty="0"/>
          </a:p>
        </p:txBody>
      </p:sp>
      <p:sp>
        <p:nvSpPr>
          <p:cNvPr id="10010" name="Google Shape;10010;p54"/>
          <p:cNvSpPr txBox="1">
            <a:spLocks noGrp="1"/>
          </p:cNvSpPr>
          <p:nvPr>
            <p:ph type="subTitle" idx="1"/>
          </p:nvPr>
        </p:nvSpPr>
        <p:spPr>
          <a:xfrm>
            <a:off x="711725" y="3311638"/>
            <a:ext cx="5003275" cy="8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600" dirty="0"/>
              <a:t>Based on type and flavor of alcohols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600" dirty="0"/>
              <a:t>Let’s take a look at few topics</a:t>
            </a:r>
            <a:endParaRPr sz="2600" dirty="0"/>
          </a:p>
        </p:txBody>
      </p:sp>
      <p:pic>
        <p:nvPicPr>
          <p:cNvPr id="10011" name="Google Shape;10011;p54"/>
          <p:cNvPicPr preferRelativeResize="0"/>
          <p:nvPr/>
        </p:nvPicPr>
        <p:blipFill rotWithShape="1">
          <a:blip r:embed="rId3">
            <a:alphaModFix/>
          </a:blip>
          <a:srcRect t="4834"/>
          <a:stretch/>
        </p:blipFill>
        <p:spPr>
          <a:xfrm>
            <a:off x="6221600" y="0"/>
            <a:ext cx="2922398" cy="51164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3" name="Google Shape;10333;p69"/>
          <p:cNvSpPr txBox="1">
            <a:spLocks noGrp="1"/>
          </p:cNvSpPr>
          <p:nvPr>
            <p:ph type="title"/>
          </p:nvPr>
        </p:nvSpPr>
        <p:spPr>
          <a:xfrm>
            <a:off x="1035370" y="310657"/>
            <a:ext cx="3837000" cy="6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List of topics</a:t>
            </a:r>
            <a:endParaRPr dirty="0"/>
          </a:p>
        </p:txBody>
      </p:sp>
      <p:sp>
        <p:nvSpPr>
          <p:cNvPr id="10335" name="Google Shape;10335;p69"/>
          <p:cNvSpPr txBox="1">
            <a:spLocks noGrp="1"/>
          </p:cNvSpPr>
          <p:nvPr>
            <p:ph type="body" idx="2"/>
          </p:nvPr>
        </p:nvSpPr>
        <p:spPr>
          <a:xfrm>
            <a:off x="711725" y="1027568"/>
            <a:ext cx="4484291" cy="389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Cheap, affordable, good value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Bittering hop IPA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White and spiced Rum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Oaky, fruity Red blend and Merlot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Dried sour cherries flavored Pinot Noir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Sweet and fruity cider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Dry and oaky Chardonnay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Non-smoky, sweet Rose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Fruity Sauvignon Blanc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Straight and flavored Vodka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Whiskey (Bourbon and Scotch)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Sweet, light, and corn beer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Smooth and dry tequila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Cocktail mixers (ready-to-drink cocktails)</a:t>
            </a:r>
          </a:p>
          <a:p>
            <a:pPr marL="469900" lvl="0" algn="ctr" rtl="0">
              <a:spcBef>
                <a:spcPts val="0"/>
              </a:spcBef>
              <a:spcAft>
                <a:spcPts val="0"/>
              </a:spcAft>
              <a:buSzPts val="1600"/>
              <a:buFont typeface="+mj-lt"/>
              <a:buAutoNum type="arabicPeriod"/>
            </a:pPr>
            <a:r>
              <a:rPr lang="en-US" sz="1400" dirty="0"/>
              <a:t>Dry Gin</a:t>
            </a:r>
          </a:p>
        </p:txBody>
      </p:sp>
      <p:pic>
        <p:nvPicPr>
          <p:cNvPr id="13" name="Google Shape;10384;p73">
            <a:extLst>
              <a:ext uri="{FF2B5EF4-FFF2-40B4-BE49-F238E27FC236}">
                <a16:creationId xmlns:a16="http://schemas.microsoft.com/office/drawing/2014/main" id="{1AE9746D-5D49-4992-9827-E61498DF5C2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1552" y="1027568"/>
            <a:ext cx="3202875" cy="32028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77478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9" name="Google Shape;9949;p50"/>
          <p:cNvSpPr txBox="1">
            <a:spLocks noGrp="1"/>
          </p:cNvSpPr>
          <p:nvPr>
            <p:ph type="title" idx="4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Cheap, affordable, good value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9" name="Google Shape;9949;p50"/>
          <p:cNvSpPr txBox="1">
            <a:spLocks noGrp="1"/>
          </p:cNvSpPr>
          <p:nvPr>
            <p:ph type="title" idx="4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Cheap, affordable, good value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BAC3DAA-F445-4EBA-B997-0CEEF8BF5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586" y="1240233"/>
            <a:ext cx="7092778" cy="365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3061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9" name="Google Shape;9949;p50"/>
          <p:cNvSpPr txBox="1">
            <a:spLocks noGrp="1"/>
          </p:cNvSpPr>
          <p:nvPr>
            <p:ph type="title" idx="4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Whiskey, bourbon with rich flavor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451720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9" name="Google Shape;9949;p50"/>
          <p:cNvSpPr txBox="1">
            <a:spLocks noGrp="1"/>
          </p:cNvSpPr>
          <p:nvPr>
            <p:ph type="title" idx="4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Whiskey, bourbon with rich flavor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8575C3-325D-4636-90E0-C3121E1615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585" y="1249868"/>
            <a:ext cx="7092779" cy="3626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0728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9" name="Google Shape;9949;p50"/>
          <p:cNvSpPr txBox="1">
            <a:spLocks noGrp="1"/>
          </p:cNvSpPr>
          <p:nvPr>
            <p:ph type="title" idx="4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All 15 topics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68408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9" name="Google Shape;9949;p50"/>
          <p:cNvSpPr txBox="1">
            <a:spLocks noGrp="1"/>
          </p:cNvSpPr>
          <p:nvPr>
            <p:ph type="title" idx="4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All 15 topics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1E05A4-0BD4-41DF-B0E5-FC28E16BCA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7262"/>
            <a:ext cx="9144000" cy="3881937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2731325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9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72" name="Google Shape;997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89101" y="408175"/>
            <a:ext cx="4829176" cy="461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 descr="A person holding a bottle of alcohol&#10;&#10;Description automatically generated with medium confidence">
            <a:extLst>
              <a:ext uri="{FF2B5EF4-FFF2-40B4-BE49-F238E27FC236}">
                <a16:creationId xmlns:a16="http://schemas.microsoft.com/office/drawing/2014/main" id="{618C3EBD-CACE-4B77-AB46-2F4B152D49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9666" y="12365"/>
            <a:ext cx="6328229" cy="5131135"/>
          </a:xfrm>
          <a:prstGeom prst="rect">
            <a:avLst/>
          </a:prstGeom>
          <a:effectLst>
            <a:outerShdw blurRad="50800" dist="50800" dir="5400000" sx="101000" sy="101000" algn="ctr" rotWithShape="0">
              <a:srgbClr val="000000"/>
            </a:outerShdw>
            <a:softEdge rad="965200"/>
          </a:effectLst>
        </p:spPr>
      </p:pic>
    </p:spTree>
    <p:extLst>
      <p:ext uri="{BB962C8B-B14F-4D97-AF65-F5344CB8AC3E}">
        <p14:creationId xmlns:p14="http://schemas.microsoft.com/office/powerpoint/2010/main" val="223645069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6" name="Google Shape;10016;p55"/>
          <p:cNvSpPr txBox="1">
            <a:spLocks noGrp="1"/>
          </p:cNvSpPr>
          <p:nvPr>
            <p:ph type="title"/>
          </p:nvPr>
        </p:nvSpPr>
        <p:spPr>
          <a:xfrm>
            <a:off x="692103" y="2097620"/>
            <a:ext cx="5342664" cy="141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Recommendation System</a:t>
            </a:r>
            <a:br>
              <a:rPr lang="en" sz="4000" dirty="0"/>
            </a:br>
            <a:r>
              <a:rPr lang="en" sz="4000" dirty="0"/>
              <a:t>Application Deployment</a:t>
            </a:r>
            <a:endParaRPr sz="4000" dirty="0"/>
          </a:p>
        </p:txBody>
      </p:sp>
      <p:pic>
        <p:nvPicPr>
          <p:cNvPr id="10017" name="Google Shape;10017;p55"/>
          <p:cNvPicPr preferRelativeResize="0"/>
          <p:nvPr/>
        </p:nvPicPr>
        <p:blipFill rotWithShape="1">
          <a:blip r:embed="rId3">
            <a:alphaModFix/>
          </a:blip>
          <a:srcRect r="2704" b="2133"/>
          <a:stretch/>
        </p:blipFill>
        <p:spPr>
          <a:xfrm>
            <a:off x="5911200" y="823175"/>
            <a:ext cx="3232800" cy="4320324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Google Shape;10010;p54">
            <a:extLst>
              <a:ext uri="{FF2B5EF4-FFF2-40B4-BE49-F238E27FC236}">
                <a16:creationId xmlns:a16="http://schemas.microsoft.com/office/drawing/2014/main" id="{F165A108-4426-4BD6-B4CF-5EE475990130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692103" y="3799730"/>
            <a:ext cx="5003275" cy="8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sz="2400" dirty="0"/>
              <a:t>Build and deploy to streamlit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3933225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3" name="Google Shape;10283;p65"/>
          <p:cNvSpPr txBox="1">
            <a:spLocks noGrp="1"/>
          </p:cNvSpPr>
          <p:nvPr>
            <p:ph type="title"/>
          </p:nvPr>
        </p:nvSpPr>
        <p:spPr>
          <a:xfrm>
            <a:off x="1995300" y="476950"/>
            <a:ext cx="51534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DEMONSTRATION</a:t>
            </a:r>
            <a:endParaRPr dirty="0"/>
          </a:p>
        </p:txBody>
      </p:sp>
      <p:sp>
        <p:nvSpPr>
          <p:cNvPr id="10284" name="Google Shape;10284;p65"/>
          <p:cNvSpPr txBox="1">
            <a:spLocks noGrp="1"/>
          </p:cNvSpPr>
          <p:nvPr>
            <p:ph type="subTitle" idx="1"/>
          </p:nvPr>
        </p:nvSpPr>
        <p:spPr>
          <a:xfrm>
            <a:off x="1995300" y="1387900"/>
            <a:ext cx="5153400" cy="59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-US" dirty="0"/>
              <a:t>How do we know that our system work? Let’s see it in action!</a:t>
            </a:r>
            <a:endParaRPr dirty="0"/>
          </a:p>
        </p:txBody>
      </p:sp>
      <p:pic>
        <p:nvPicPr>
          <p:cNvPr id="10285" name="Google Shape;10285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0112" y="2146325"/>
            <a:ext cx="4143775" cy="2997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7" name="Google Shape;10557;p77"/>
          <p:cNvSpPr txBox="1"/>
          <p:nvPr/>
        </p:nvSpPr>
        <p:spPr>
          <a:xfrm>
            <a:off x="724475" y="1136625"/>
            <a:ext cx="7720500" cy="34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dirty="0"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sym typeface="Pathway Gothic One"/>
              </a:rPr>
              <a:t>ALGORITHMS</a:t>
            </a:r>
            <a:endParaRPr dirty="0"/>
          </a:p>
          <a:p>
            <a:pPr marL="0" marR="508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200" u="sng" dirty="0">
              <a:solidFill>
                <a:srgbClr val="FFFFFF"/>
              </a:solidFill>
              <a:latin typeface="Abel"/>
              <a:ea typeface="Abel"/>
              <a:cs typeface="Abel"/>
              <a:sym typeface="Abel"/>
            </a:endParaRPr>
          </a:p>
          <a:p>
            <a:pPr marL="457200" marR="508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bel"/>
              <a:buChar char="●"/>
            </a:pPr>
            <a:r>
              <a:rPr lang="en-US" sz="1600" dirty="0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</a:rPr>
              <a:t>Try other clustering algorithms (K-means, DBSCAN)</a:t>
            </a:r>
          </a:p>
          <a:p>
            <a:pPr marL="457200" marR="508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bel"/>
              <a:buChar char="●"/>
            </a:pPr>
            <a:r>
              <a:rPr lang="en-US" sz="1600" dirty="0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</a:rPr>
              <a:t>Optimize the recommendation system</a:t>
            </a:r>
            <a:endParaRPr sz="1600" dirty="0">
              <a:solidFill>
                <a:schemeClr val="hlink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hlink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Abel"/>
                <a:cs typeface="Abel"/>
                <a:sym typeface="Pathway Gothic One"/>
              </a:rPr>
              <a:t>DATA</a:t>
            </a:r>
            <a:endParaRPr sz="1600" dirty="0">
              <a:solidFill>
                <a:schemeClr val="hlink"/>
              </a:solidFill>
              <a:latin typeface="Abel"/>
              <a:ea typeface="Abel"/>
              <a:cs typeface="Abel"/>
              <a:sym typeface="Abel"/>
            </a:endParaRPr>
          </a:p>
          <a:p>
            <a:pPr marL="0" marR="508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 dirty="0">
              <a:solidFill>
                <a:schemeClr val="hlink"/>
              </a:solidFill>
              <a:latin typeface="Abel"/>
              <a:ea typeface="Abel"/>
              <a:cs typeface="Abel"/>
              <a:sym typeface="Abel"/>
            </a:endParaRPr>
          </a:p>
          <a:p>
            <a:pPr marL="457200" marR="508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bel"/>
              <a:buChar char="●"/>
            </a:pPr>
            <a:r>
              <a:rPr lang="en-US" sz="1600" dirty="0">
                <a:solidFill>
                  <a:schemeClr val="lt1"/>
                </a:solidFill>
                <a:uFill>
                  <a:noFill/>
                </a:uFill>
                <a:latin typeface="Abel"/>
                <a:ea typeface="Abel"/>
                <a:cs typeface="Abel"/>
                <a:sym typeface="Abel"/>
              </a:rPr>
              <a:t>Gather more data to recommend users.</a:t>
            </a:r>
            <a:endParaRPr sz="1600" dirty="0">
              <a:solidFill>
                <a:schemeClr val="hlink"/>
              </a:solidFill>
              <a:latin typeface="Abel"/>
              <a:ea typeface="Abel"/>
              <a:cs typeface="Abel"/>
              <a:sym typeface="Abe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558" name="Google Shape;10558;p77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FUTURE WORK</a:t>
            </a:r>
            <a:endParaRPr dirty="0"/>
          </a:p>
        </p:txBody>
      </p:sp>
      <p:pic>
        <p:nvPicPr>
          <p:cNvPr id="4" name="Google Shape;10407;p75">
            <a:extLst>
              <a:ext uri="{FF2B5EF4-FFF2-40B4-BE49-F238E27FC236}">
                <a16:creationId xmlns:a16="http://schemas.microsoft.com/office/drawing/2014/main" id="{62B9931B-FF55-420E-8B35-2C0ACDB38EF7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9629" y="948586"/>
            <a:ext cx="4582375" cy="36574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33" name="Google Shape;10333;p69"/>
          <p:cNvSpPr txBox="1">
            <a:spLocks noGrp="1"/>
          </p:cNvSpPr>
          <p:nvPr>
            <p:ph type="title"/>
          </p:nvPr>
        </p:nvSpPr>
        <p:spPr>
          <a:xfrm>
            <a:off x="708052" y="502186"/>
            <a:ext cx="3837000" cy="160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 YOU</a:t>
            </a:r>
            <a:endParaRPr sz="6000" dirty="0"/>
          </a:p>
        </p:txBody>
      </p:sp>
      <p:sp>
        <p:nvSpPr>
          <p:cNvPr id="10334" name="Google Shape;10334;p69"/>
          <p:cNvSpPr txBox="1">
            <a:spLocks noGrp="1"/>
          </p:cNvSpPr>
          <p:nvPr>
            <p:ph type="subTitle" idx="1"/>
          </p:nvPr>
        </p:nvSpPr>
        <p:spPr>
          <a:xfrm>
            <a:off x="414937" y="3707465"/>
            <a:ext cx="4423230" cy="60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/>
              <a:t>Please reach out to me at</a:t>
            </a:r>
            <a:br>
              <a:rPr lang="en" b="1" dirty="0"/>
            </a:br>
            <a:r>
              <a:rPr lang="en" b="1" dirty="0"/>
              <a:t>          </a:t>
            </a:r>
            <a:r>
              <a:rPr lang="en-US" b="1" dirty="0"/>
              <a:t>https://www.linkedin.com/in/luongtruong77/</a:t>
            </a:r>
            <a:r>
              <a:rPr lang="en" b="1" dirty="0"/>
              <a:t>  </a:t>
            </a:r>
            <a:endParaRPr b="1" dirty="0"/>
          </a:p>
        </p:txBody>
      </p:sp>
      <p:pic>
        <p:nvPicPr>
          <p:cNvPr id="10336" name="Google Shape;10336;p69"/>
          <p:cNvPicPr preferRelativeResize="0"/>
          <p:nvPr/>
        </p:nvPicPr>
        <p:blipFill rotWithShape="1">
          <a:blip r:embed="rId3">
            <a:alphaModFix/>
          </a:blip>
          <a:srcRect t="3827" b="1196"/>
          <a:stretch/>
        </p:blipFill>
        <p:spPr>
          <a:xfrm>
            <a:off x="4854575" y="814700"/>
            <a:ext cx="3491925" cy="379142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Google Shape;10414;p75">
            <a:extLst>
              <a:ext uri="{FF2B5EF4-FFF2-40B4-BE49-F238E27FC236}">
                <a16:creationId xmlns:a16="http://schemas.microsoft.com/office/drawing/2014/main" id="{B4D46541-90C8-47E1-85B3-619441E9849F}"/>
              </a:ext>
            </a:extLst>
          </p:cNvPr>
          <p:cNvGrpSpPr/>
          <p:nvPr/>
        </p:nvGrpSpPr>
        <p:grpSpPr>
          <a:xfrm>
            <a:off x="554621" y="3767686"/>
            <a:ext cx="485758" cy="485257"/>
            <a:chOff x="3752358" y="3817349"/>
            <a:chExt cx="346056" cy="345674"/>
          </a:xfrm>
        </p:grpSpPr>
        <p:sp>
          <p:nvSpPr>
            <p:cNvPr id="9" name="Google Shape;10415;p75">
              <a:extLst>
                <a:ext uri="{FF2B5EF4-FFF2-40B4-BE49-F238E27FC236}">
                  <a16:creationId xmlns:a16="http://schemas.microsoft.com/office/drawing/2014/main" id="{DFD538A9-BF93-458F-AB32-34EF9E7E87CC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416;p75">
              <a:extLst>
                <a:ext uri="{FF2B5EF4-FFF2-40B4-BE49-F238E27FC236}">
                  <a16:creationId xmlns:a16="http://schemas.microsoft.com/office/drawing/2014/main" id="{E6D9AD79-8D86-4961-B256-17EB5ADBFD85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417;p75">
              <a:extLst>
                <a:ext uri="{FF2B5EF4-FFF2-40B4-BE49-F238E27FC236}">
                  <a16:creationId xmlns:a16="http://schemas.microsoft.com/office/drawing/2014/main" id="{553AC694-1BDF-40DF-BEE4-0D64C8D3497B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418;p75">
              <a:extLst>
                <a:ext uri="{FF2B5EF4-FFF2-40B4-BE49-F238E27FC236}">
                  <a16:creationId xmlns:a16="http://schemas.microsoft.com/office/drawing/2014/main" id="{A214A1A0-6D16-4C33-A057-1C5AC4B70DA4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0333;p69">
            <a:extLst>
              <a:ext uri="{FF2B5EF4-FFF2-40B4-BE49-F238E27FC236}">
                <a16:creationId xmlns:a16="http://schemas.microsoft.com/office/drawing/2014/main" id="{D59850B5-78D7-4B5C-85B1-36AF190C4DFA}"/>
              </a:ext>
            </a:extLst>
          </p:cNvPr>
          <p:cNvSpPr txBox="1">
            <a:spLocks/>
          </p:cNvSpPr>
          <p:nvPr/>
        </p:nvSpPr>
        <p:spPr>
          <a:xfrm>
            <a:off x="794660" y="2556635"/>
            <a:ext cx="3837000" cy="16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Pathway Gothic One"/>
              <a:buNone/>
              <a:defRPr sz="42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Pathway Gothic One"/>
              <a:buNone/>
              <a:defRPr sz="42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Pathway Gothic One"/>
              <a:buNone/>
              <a:defRPr sz="42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Pathway Gothic One"/>
              <a:buNone/>
              <a:defRPr sz="42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Pathway Gothic One"/>
              <a:buNone/>
              <a:defRPr sz="42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Pathway Gothic One"/>
              <a:buNone/>
              <a:defRPr sz="42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Pathway Gothic One"/>
              <a:buNone/>
              <a:defRPr sz="42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Pathway Gothic One"/>
              <a:buNone/>
              <a:defRPr sz="42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Pathway Gothic One"/>
              <a:buNone/>
              <a:defRPr sz="4200" b="0" i="0" u="none" strike="noStrike" cap="none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r>
              <a:rPr lang="en-US" dirty="0"/>
              <a:t>Steven L Truong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" name="Google Shape;10035;p57"/>
          <p:cNvSpPr txBox="1">
            <a:spLocks noGrp="1"/>
          </p:cNvSpPr>
          <p:nvPr>
            <p:ph type="title"/>
          </p:nvPr>
        </p:nvSpPr>
        <p:spPr>
          <a:xfrm>
            <a:off x="711750" y="2666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Appendix</a:t>
            </a:r>
            <a:endParaRPr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DC88FB0-78FE-47FF-B0CB-FEB5C999C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204" y="1027463"/>
            <a:ext cx="4947645" cy="3961962"/>
          </a:xfrm>
          <a:prstGeom prst="rect">
            <a:avLst/>
          </a:prstGeom>
        </p:spPr>
      </p:pic>
      <p:pic>
        <p:nvPicPr>
          <p:cNvPr id="76" name="Google Shape;10278;p64">
            <a:extLst>
              <a:ext uri="{FF2B5EF4-FFF2-40B4-BE49-F238E27FC236}">
                <a16:creationId xmlns:a16="http://schemas.microsoft.com/office/drawing/2014/main" id="{DCA97CB7-ACAB-449C-B8BF-3D32DBC390CF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6775476" y="31300"/>
            <a:ext cx="2368524" cy="511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" name="Google Shape;10035;p57"/>
          <p:cNvSpPr txBox="1">
            <a:spLocks noGrp="1"/>
          </p:cNvSpPr>
          <p:nvPr>
            <p:ph type="title"/>
          </p:nvPr>
        </p:nvSpPr>
        <p:spPr>
          <a:xfrm>
            <a:off x="711750" y="2666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Appendix</a:t>
            </a:r>
            <a:endParaRPr dirty="0"/>
          </a:p>
        </p:txBody>
      </p:sp>
      <p:pic>
        <p:nvPicPr>
          <p:cNvPr id="76" name="Google Shape;10278;p64">
            <a:extLst>
              <a:ext uri="{FF2B5EF4-FFF2-40B4-BE49-F238E27FC236}">
                <a16:creationId xmlns:a16="http://schemas.microsoft.com/office/drawing/2014/main" id="{DCA97CB7-ACAB-449C-B8BF-3D32DBC390C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775476" y="31300"/>
            <a:ext cx="2368524" cy="51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D0C0342-6E4A-4D58-B378-BA91D89FD4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50" y="1402492"/>
            <a:ext cx="5951915" cy="3177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39257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" name="Google Shape;10035;p57"/>
          <p:cNvSpPr txBox="1">
            <a:spLocks noGrp="1"/>
          </p:cNvSpPr>
          <p:nvPr>
            <p:ph type="title"/>
          </p:nvPr>
        </p:nvSpPr>
        <p:spPr>
          <a:xfrm>
            <a:off x="711750" y="2666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Appendix</a:t>
            </a:r>
            <a:endParaRPr dirty="0"/>
          </a:p>
        </p:txBody>
      </p:sp>
      <p:pic>
        <p:nvPicPr>
          <p:cNvPr id="76" name="Google Shape;10278;p64">
            <a:extLst>
              <a:ext uri="{FF2B5EF4-FFF2-40B4-BE49-F238E27FC236}">
                <a16:creationId xmlns:a16="http://schemas.microsoft.com/office/drawing/2014/main" id="{DCA97CB7-ACAB-449C-B8BF-3D32DBC390C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775476" y="31300"/>
            <a:ext cx="2368524" cy="51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A79AEA1-6AFA-45BB-938E-B41C11C1C1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50" y="1383507"/>
            <a:ext cx="5910441" cy="313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4531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" name="Google Shape;10035;p57"/>
          <p:cNvSpPr txBox="1">
            <a:spLocks noGrp="1"/>
          </p:cNvSpPr>
          <p:nvPr>
            <p:ph type="title"/>
          </p:nvPr>
        </p:nvSpPr>
        <p:spPr>
          <a:xfrm>
            <a:off x="711750" y="2666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Appendix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F0CA56-A36A-43AB-BFD1-4DDD44800B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468" y="1608084"/>
            <a:ext cx="7720782" cy="275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8523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" name="Google Shape;10035;p57"/>
          <p:cNvSpPr txBox="1">
            <a:spLocks noGrp="1"/>
          </p:cNvSpPr>
          <p:nvPr>
            <p:ph type="title"/>
          </p:nvPr>
        </p:nvSpPr>
        <p:spPr>
          <a:xfrm>
            <a:off x="711750" y="2666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Appendix</a:t>
            </a:r>
            <a:endParaRPr dirty="0"/>
          </a:p>
        </p:txBody>
      </p:sp>
      <p:pic>
        <p:nvPicPr>
          <p:cNvPr id="76" name="Google Shape;10278;p64">
            <a:extLst>
              <a:ext uri="{FF2B5EF4-FFF2-40B4-BE49-F238E27FC236}">
                <a16:creationId xmlns:a16="http://schemas.microsoft.com/office/drawing/2014/main" id="{DCA97CB7-ACAB-449C-B8BF-3D32DBC390C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775476" y="31300"/>
            <a:ext cx="2368524" cy="511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DEF256D-83AC-49D1-AB62-616C33F35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750" y="1043700"/>
            <a:ext cx="4991196" cy="3981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253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3" name="Google Shape;10223;p63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WORKFLOW</a:t>
            </a: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3" name="Google Shape;10213;p63"/>
          <p:cNvSpPr/>
          <p:nvPr/>
        </p:nvSpPr>
        <p:spPr>
          <a:xfrm>
            <a:off x="901123" y="2018775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4" name="Google Shape;10214;p63"/>
          <p:cNvSpPr/>
          <p:nvPr/>
        </p:nvSpPr>
        <p:spPr>
          <a:xfrm rot="-8235435">
            <a:off x="901129" y="1991891"/>
            <a:ext cx="1184686" cy="1086763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3" name="Google Shape;10223;p63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WORKFLOW</a:t>
            </a:r>
            <a:endParaRPr dirty="0"/>
          </a:p>
        </p:txBody>
      </p:sp>
      <p:sp>
        <p:nvSpPr>
          <p:cNvPr id="10225" name="Google Shape;10225;p63"/>
          <p:cNvSpPr txBox="1"/>
          <p:nvPr/>
        </p:nvSpPr>
        <p:spPr>
          <a:xfrm>
            <a:off x="673652" y="3200925"/>
            <a:ext cx="1508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DATA</a:t>
            </a:r>
            <a:endParaRPr sz="28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0226" name="Google Shape;10226;p63"/>
          <p:cNvSpPr txBox="1"/>
          <p:nvPr/>
        </p:nvSpPr>
        <p:spPr>
          <a:xfrm>
            <a:off x="673648" y="3839500"/>
            <a:ext cx="1508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Scrape data and API calling</a:t>
            </a:r>
            <a:endParaRPr sz="16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grpSp>
        <p:nvGrpSpPr>
          <p:cNvPr id="10234" name="Google Shape;10234;p63"/>
          <p:cNvGrpSpPr/>
          <p:nvPr/>
        </p:nvGrpSpPr>
        <p:grpSpPr>
          <a:xfrm>
            <a:off x="1330587" y="2315180"/>
            <a:ext cx="325772" cy="438413"/>
            <a:chOff x="1863400" y="238125"/>
            <a:chExt cx="3873625" cy="5219200"/>
          </a:xfrm>
        </p:grpSpPr>
        <p:sp>
          <p:nvSpPr>
            <p:cNvPr id="10235" name="Google Shape;10235;p63"/>
            <p:cNvSpPr/>
            <p:nvPr/>
          </p:nvSpPr>
          <p:spPr>
            <a:xfrm>
              <a:off x="2632400" y="603450"/>
              <a:ext cx="2335625" cy="1998800"/>
            </a:xfrm>
            <a:custGeom>
              <a:avLst/>
              <a:gdLst/>
              <a:ahLst/>
              <a:cxnLst/>
              <a:rect l="l" t="t" r="r" b="b"/>
              <a:pathLst>
                <a:path w="93425" h="79952" extrusionOk="0">
                  <a:moveTo>
                    <a:pt x="33144" y="6227"/>
                  </a:moveTo>
                  <a:cubicBezTo>
                    <a:pt x="34166" y="6227"/>
                    <a:pt x="34930" y="6406"/>
                    <a:pt x="35133" y="6459"/>
                  </a:cubicBezTo>
                  <a:cubicBezTo>
                    <a:pt x="34252" y="7862"/>
                    <a:pt x="33599" y="9460"/>
                    <a:pt x="33306" y="11157"/>
                  </a:cubicBezTo>
                  <a:lnTo>
                    <a:pt x="26195" y="11157"/>
                  </a:lnTo>
                  <a:cubicBezTo>
                    <a:pt x="27841" y="6985"/>
                    <a:pt x="31040" y="6227"/>
                    <a:pt x="33144" y="6227"/>
                  </a:cubicBezTo>
                  <a:close/>
                  <a:moveTo>
                    <a:pt x="46768" y="6248"/>
                  </a:moveTo>
                  <a:cubicBezTo>
                    <a:pt x="47730" y="6248"/>
                    <a:pt x="48441" y="6408"/>
                    <a:pt x="48637" y="6459"/>
                  </a:cubicBezTo>
                  <a:cubicBezTo>
                    <a:pt x="47756" y="7862"/>
                    <a:pt x="47104" y="9460"/>
                    <a:pt x="46810" y="11157"/>
                  </a:cubicBezTo>
                  <a:lnTo>
                    <a:pt x="39699" y="11157"/>
                  </a:lnTo>
                  <a:cubicBezTo>
                    <a:pt x="41459" y="6990"/>
                    <a:pt x="44696" y="6248"/>
                    <a:pt x="46768" y="6248"/>
                  </a:cubicBezTo>
                  <a:close/>
                  <a:moveTo>
                    <a:pt x="60217" y="6198"/>
                  </a:moveTo>
                  <a:cubicBezTo>
                    <a:pt x="63447" y="6198"/>
                    <a:pt x="66187" y="8286"/>
                    <a:pt x="67230" y="11157"/>
                  </a:cubicBezTo>
                  <a:lnTo>
                    <a:pt x="53204" y="11157"/>
                  </a:lnTo>
                  <a:cubicBezTo>
                    <a:pt x="54248" y="8286"/>
                    <a:pt x="56988" y="6198"/>
                    <a:pt x="60217" y="6198"/>
                  </a:cubicBezTo>
                  <a:close/>
                  <a:moveTo>
                    <a:pt x="83638" y="17354"/>
                  </a:moveTo>
                  <a:cubicBezTo>
                    <a:pt x="84715" y="17354"/>
                    <a:pt x="85759" y="18039"/>
                    <a:pt x="86313" y="19149"/>
                  </a:cubicBezTo>
                  <a:cubicBezTo>
                    <a:pt x="86933" y="20323"/>
                    <a:pt x="86868" y="21823"/>
                    <a:pt x="86183" y="22965"/>
                  </a:cubicBezTo>
                  <a:lnTo>
                    <a:pt x="81322" y="30990"/>
                  </a:lnTo>
                  <a:lnTo>
                    <a:pt x="12103" y="30990"/>
                  </a:lnTo>
                  <a:lnTo>
                    <a:pt x="7243" y="22965"/>
                  </a:lnTo>
                  <a:cubicBezTo>
                    <a:pt x="6558" y="21823"/>
                    <a:pt x="6492" y="20323"/>
                    <a:pt x="7112" y="19149"/>
                  </a:cubicBezTo>
                  <a:cubicBezTo>
                    <a:pt x="7667" y="18039"/>
                    <a:pt x="8710" y="17354"/>
                    <a:pt x="9787" y="17354"/>
                  </a:cubicBezTo>
                  <a:close/>
                  <a:moveTo>
                    <a:pt x="77604" y="37220"/>
                  </a:moveTo>
                  <a:lnTo>
                    <a:pt x="63153" y="61130"/>
                  </a:lnTo>
                  <a:cubicBezTo>
                    <a:pt x="63153" y="61130"/>
                    <a:pt x="63153" y="61163"/>
                    <a:pt x="63120" y="61163"/>
                  </a:cubicBezTo>
                  <a:cubicBezTo>
                    <a:pt x="62827" y="61685"/>
                    <a:pt x="55716" y="73754"/>
                    <a:pt x="46713" y="73754"/>
                  </a:cubicBezTo>
                  <a:cubicBezTo>
                    <a:pt x="39569" y="73754"/>
                    <a:pt x="33045" y="65860"/>
                    <a:pt x="30305" y="61163"/>
                  </a:cubicBezTo>
                  <a:lnTo>
                    <a:pt x="15822" y="37220"/>
                  </a:lnTo>
                  <a:close/>
                  <a:moveTo>
                    <a:pt x="33208" y="1"/>
                  </a:moveTo>
                  <a:cubicBezTo>
                    <a:pt x="26521" y="1"/>
                    <a:pt x="20975" y="4828"/>
                    <a:pt x="19801" y="11157"/>
                  </a:cubicBezTo>
                  <a:lnTo>
                    <a:pt x="9787" y="11157"/>
                  </a:lnTo>
                  <a:cubicBezTo>
                    <a:pt x="6329" y="11157"/>
                    <a:pt x="3198" y="13147"/>
                    <a:pt x="1567" y="16343"/>
                  </a:cubicBezTo>
                  <a:cubicBezTo>
                    <a:pt x="1" y="19442"/>
                    <a:pt x="131" y="23193"/>
                    <a:pt x="1925" y="26162"/>
                  </a:cubicBezTo>
                  <a:lnTo>
                    <a:pt x="24988" y="64360"/>
                  </a:lnTo>
                  <a:cubicBezTo>
                    <a:pt x="26488" y="66969"/>
                    <a:pt x="34708" y="79952"/>
                    <a:pt x="46713" y="79952"/>
                  </a:cubicBezTo>
                  <a:cubicBezTo>
                    <a:pt x="58749" y="79952"/>
                    <a:pt x="66937" y="66969"/>
                    <a:pt x="68470" y="64294"/>
                  </a:cubicBezTo>
                  <a:lnTo>
                    <a:pt x="91500" y="26162"/>
                  </a:lnTo>
                  <a:cubicBezTo>
                    <a:pt x="93294" y="23193"/>
                    <a:pt x="93424" y="19442"/>
                    <a:pt x="91858" y="16343"/>
                  </a:cubicBezTo>
                  <a:cubicBezTo>
                    <a:pt x="90227" y="13147"/>
                    <a:pt x="87096" y="11157"/>
                    <a:pt x="83638" y="11157"/>
                  </a:cubicBezTo>
                  <a:lnTo>
                    <a:pt x="73624" y="11157"/>
                  </a:lnTo>
                  <a:cubicBezTo>
                    <a:pt x="72450" y="4828"/>
                    <a:pt x="66904" y="1"/>
                    <a:pt x="60217" y="1"/>
                  </a:cubicBezTo>
                  <a:cubicBezTo>
                    <a:pt x="57771" y="1"/>
                    <a:pt x="55455" y="653"/>
                    <a:pt x="53465" y="1795"/>
                  </a:cubicBezTo>
                  <a:cubicBezTo>
                    <a:pt x="51410" y="620"/>
                    <a:pt x="49126" y="1"/>
                    <a:pt x="46713" y="1"/>
                  </a:cubicBezTo>
                  <a:cubicBezTo>
                    <a:pt x="44266" y="1"/>
                    <a:pt x="41950" y="653"/>
                    <a:pt x="39960" y="1795"/>
                  </a:cubicBezTo>
                  <a:cubicBezTo>
                    <a:pt x="37905" y="620"/>
                    <a:pt x="35589" y="1"/>
                    <a:pt x="332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3"/>
            <p:cNvSpPr/>
            <p:nvPr/>
          </p:nvSpPr>
          <p:spPr>
            <a:xfrm>
              <a:off x="4483600" y="548000"/>
              <a:ext cx="495025" cy="154975"/>
            </a:xfrm>
            <a:custGeom>
              <a:avLst/>
              <a:gdLst/>
              <a:ahLst/>
              <a:cxnLst/>
              <a:rect l="l" t="t" r="r" b="b"/>
              <a:pathLst>
                <a:path w="19801" h="6199" extrusionOk="0">
                  <a:moveTo>
                    <a:pt x="3099" y="1"/>
                  </a:moveTo>
                  <a:cubicBezTo>
                    <a:pt x="1370" y="1"/>
                    <a:pt x="0" y="1403"/>
                    <a:pt x="0" y="3099"/>
                  </a:cubicBezTo>
                  <a:cubicBezTo>
                    <a:pt x="0" y="4828"/>
                    <a:pt x="1370" y="6198"/>
                    <a:pt x="3099" y="6198"/>
                  </a:cubicBezTo>
                  <a:lnTo>
                    <a:pt x="16701" y="6198"/>
                  </a:lnTo>
                  <a:cubicBezTo>
                    <a:pt x="18398" y="6198"/>
                    <a:pt x="19800" y="4828"/>
                    <a:pt x="19800" y="3099"/>
                  </a:cubicBezTo>
                  <a:cubicBezTo>
                    <a:pt x="19800" y="1403"/>
                    <a:pt x="18398" y="1"/>
                    <a:pt x="16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63"/>
            <p:cNvSpPr/>
            <p:nvPr/>
          </p:nvSpPr>
          <p:spPr>
            <a:xfrm>
              <a:off x="5060950" y="548000"/>
              <a:ext cx="270775" cy="154975"/>
            </a:xfrm>
            <a:custGeom>
              <a:avLst/>
              <a:gdLst/>
              <a:ahLst/>
              <a:cxnLst/>
              <a:rect l="l" t="t" r="r" b="b"/>
              <a:pathLst>
                <a:path w="10831" h="6199" extrusionOk="0">
                  <a:moveTo>
                    <a:pt x="3100" y="1"/>
                  </a:moveTo>
                  <a:cubicBezTo>
                    <a:pt x="1404" y="1"/>
                    <a:pt x="1" y="1403"/>
                    <a:pt x="1" y="3099"/>
                  </a:cubicBezTo>
                  <a:cubicBezTo>
                    <a:pt x="1" y="4828"/>
                    <a:pt x="1404" y="6198"/>
                    <a:pt x="3100" y="6198"/>
                  </a:cubicBezTo>
                  <a:lnTo>
                    <a:pt x="7732" y="6198"/>
                  </a:lnTo>
                  <a:cubicBezTo>
                    <a:pt x="9428" y="6198"/>
                    <a:pt x="10831" y="4828"/>
                    <a:pt x="10831" y="3099"/>
                  </a:cubicBezTo>
                  <a:cubicBezTo>
                    <a:pt x="10831" y="1403"/>
                    <a:pt x="9428" y="1"/>
                    <a:pt x="77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63"/>
            <p:cNvSpPr/>
            <p:nvPr/>
          </p:nvSpPr>
          <p:spPr>
            <a:xfrm>
              <a:off x="1863400" y="238125"/>
              <a:ext cx="3873625" cy="5219200"/>
            </a:xfrm>
            <a:custGeom>
              <a:avLst/>
              <a:gdLst/>
              <a:ahLst/>
              <a:cxnLst/>
              <a:rect l="l" t="t" r="r" b="b"/>
              <a:pathLst>
                <a:path w="154945" h="208768" extrusionOk="0">
                  <a:moveTo>
                    <a:pt x="143169" y="6198"/>
                  </a:moveTo>
                  <a:cubicBezTo>
                    <a:pt x="144996" y="6198"/>
                    <a:pt x="146659" y="7209"/>
                    <a:pt x="147540" y="8807"/>
                  </a:cubicBezTo>
                  <a:cubicBezTo>
                    <a:pt x="148421" y="10406"/>
                    <a:pt x="148356" y="12363"/>
                    <a:pt x="147344" y="13896"/>
                  </a:cubicBezTo>
                  <a:lnTo>
                    <a:pt x="103764" y="81126"/>
                  </a:lnTo>
                  <a:cubicBezTo>
                    <a:pt x="103764" y="81158"/>
                    <a:pt x="103764" y="81158"/>
                    <a:pt x="103732" y="81191"/>
                  </a:cubicBezTo>
                  <a:cubicBezTo>
                    <a:pt x="102590" y="83018"/>
                    <a:pt x="92086" y="99164"/>
                    <a:pt x="77473" y="99164"/>
                  </a:cubicBezTo>
                  <a:cubicBezTo>
                    <a:pt x="62826" y="99164"/>
                    <a:pt x="52355" y="83018"/>
                    <a:pt x="51214" y="81191"/>
                  </a:cubicBezTo>
                  <a:cubicBezTo>
                    <a:pt x="51181" y="81158"/>
                    <a:pt x="51181" y="81158"/>
                    <a:pt x="51181" y="81126"/>
                  </a:cubicBezTo>
                  <a:lnTo>
                    <a:pt x="7601" y="13896"/>
                  </a:lnTo>
                  <a:cubicBezTo>
                    <a:pt x="6590" y="12363"/>
                    <a:pt x="6524" y="10406"/>
                    <a:pt x="7405" y="8807"/>
                  </a:cubicBezTo>
                  <a:cubicBezTo>
                    <a:pt x="8286" y="7209"/>
                    <a:pt x="9949" y="6198"/>
                    <a:pt x="11776" y="6198"/>
                  </a:cubicBezTo>
                  <a:close/>
                  <a:moveTo>
                    <a:pt x="11776" y="0"/>
                  </a:moveTo>
                  <a:cubicBezTo>
                    <a:pt x="7666" y="0"/>
                    <a:pt x="3915" y="2251"/>
                    <a:pt x="1958" y="5839"/>
                  </a:cubicBezTo>
                  <a:cubicBezTo>
                    <a:pt x="0" y="9427"/>
                    <a:pt x="163" y="13831"/>
                    <a:pt x="2382" y="17256"/>
                  </a:cubicBezTo>
                  <a:lnTo>
                    <a:pt x="45962" y="84485"/>
                  </a:lnTo>
                  <a:cubicBezTo>
                    <a:pt x="47462" y="86867"/>
                    <a:pt x="53301" y="95576"/>
                    <a:pt x="62370" y="100958"/>
                  </a:cubicBezTo>
                  <a:cubicBezTo>
                    <a:pt x="63609" y="102035"/>
                    <a:pt x="69513" y="108363"/>
                    <a:pt x="69513" y="133089"/>
                  </a:cubicBezTo>
                  <a:lnTo>
                    <a:pt x="69513" y="144897"/>
                  </a:lnTo>
                  <a:cubicBezTo>
                    <a:pt x="69513" y="144897"/>
                    <a:pt x="69513" y="147866"/>
                    <a:pt x="72612" y="147996"/>
                  </a:cubicBezTo>
                  <a:cubicBezTo>
                    <a:pt x="72667" y="147999"/>
                    <a:pt x="72721" y="148001"/>
                    <a:pt x="72775" y="148001"/>
                  </a:cubicBezTo>
                  <a:cubicBezTo>
                    <a:pt x="74426" y="148001"/>
                    <a:pt x="75711" y="146572"/>
                    <a:pt x="75711" y="144897"/>
                  </a:cubicBezTo>
                  <a:lnTo>
                    <a:pt x="75711" y="133089"/>
                  </a:lnTo>
                  <a:cubicBezTo>
                    <a:pt x="75711" y="119291"/>
                    <a:pt x="73950" y="110451"/>
                    <a:pt x="71797" y="104775"/>
                  </a:cubicBezTo>
                  <a:lnTo>
                    <a:pt x="71797" y="104775"/>
                  </a:lnTo>
                  <a:cubicBezTo>
                    <a:pt x="73623" y="105166"/>
                    <a:pt x="75515" y="105362"/>
                    <a:pt x="77473" y="105362"/>
                  </a:cubicBezTo>
                  <a:cubicBezTo>
                    <a:pt x="79430" y="105362"/>
                    <a:pt x="81354" y="105166"/>
                    <a:pt x="83148" y="104742"/>
                  </a:cubicBezTo>
                  <a:lnTo>
                    <a:pt x="83148" y="104742"/>
                  </a:lnTo>
                  <a:cubicBezTo>
                    <a:pt x="81028" y="110353"/>
                    <a:pt x="79267" y="119128"/>
                    <a:pt x="79234" y="132730"/>
                  </a:cubicBezTo>
                  <a:lnTo>
                    <a:pt x="79234" y="181138"/>
                  </a:lnTo>
                  <a:cubicBezTo>
                    <a:pt x="79234" y="181138"/>
                    <a:pt x="79234" y="181171"/>
                    <a:pt x="79234" y="181203"/>
                  </a:cubicBezTo>
                  <a:cubicBezTo>
                    <a:pt x="79397" y="187695"/>
                    <a:pt x="82692" y="195295"/>
                    <a:pt x="91532" y="195295"/>
                  </a:cubicBezTo>
                  <a:lnTo>
                    <a:pt x="101187" y="195295"/>
                  </a:lnTo>
                  <a:cubicBezTo>
                    <a:pt x="103177" y="195295"/>
                    <a:pt x="104808" y="196926"/>
                    <a:pt x="104808" y="198949"/>
                  </a:cubicBezTo>
                  <a:cubicBezTo>
                    <a:pt x="104808" y="200938"/>
                    <a:pt x="103177" y="202569"/>
                    <a:pt x="101187" y="202569"/>
                  </a:cubicBezTo>
                  <a:lnTo>
                    <a:pt x="53758" y="202569"/>
                  </a:lnTo>
                  <a:cubicBezTo>
                    <a:pt x="51768" y="202569"/>
                    <a:pt x="50137" y="200938"/>
                    <a:pt x="50137" y="198949"/>
                  </a:cubicBezTo>
                  <a:cubicBezTo>
                    <a:pt x="50137" y="196926"/>
                    <a:pt x="51768" y="195295"/>
                    <a:pt x="53758" y="195295"/>
                  </a:cubicBezTo>
                  <a:lnTo>
                    <a:pt x="63413" y="195295"/>
                  </a:lnTo>
                  <a:cubicBezTo>
                    <a:pt x="72286" y="195295"/>
                    <a:pt x="75581" y="187662"/>
                    <a:pt x="75711" y="181138"/>
                  </a:cubicBezTo>
                  <a:cubicBezTo>
                    <a:pt x="75711" y="181105"/>
                    <a:pt x="75711" y="181073"/>
                    <a:pt x="75711" y="181073"/>
                  </a:cubicBezTo>
                  <a:lnTo>
                    <a:pt x="75711" y="153868"/>
                  </a:lnTo>
                  <a:cubicBezTo>
                    <a:pt x="75711" y="152139"/>
                    <a:pt x="74341" y="150769"/>
                    <a:pt x="72612" y="150769"/>
                  </a:cubicBezTo>
                  <a:cubicBezTo>
                    <a:pt x="70916" y="150769"/>
                    <a:pt x="69513" y="152139"/>
                    <a:pt x="69513" y="153868"/>
                  </a:cubicBezTo>
                  <a:lnTo>
                    <a:pt x="69513" y="165285"/>
                  </a:lnTo>
                  <a:lnTo>
                    <a:pt x="69513" y="181040"/>
                  </a:lnTo>
                  <a:cubicBezTo>
                    <a:pt x="69448" y="184041"/>
                    <a:pt x="68567" y="189097"/>
                    <a:pt x="63413" y="189097"/>
                  </a:cubicBezTo>
                  <a:lnTo>
                    <a:pt x="53758" y="189097"/>
                  </a:lnTo>
                  <a:cubicBezTo>
                    <a:pt x="48343" y="189097"/>
                    <a:pt x="43939" y="193501"/>
                    <a:pt x="43939" y="198949"/>
                  </a:cubicBezTo>
                  <a:cubicBezTo>
                    <a:pt x="43939" y="204363"/>
                    <a:pt x="48343" y="208767"/>
                    <a:pt x="53758" y="208767"/>
                  </a:cubicBezTo>
                  <a:lnTo>
                    <a:pt x="101187" y="208767"/>
                  </a:lnTo>
                  <a:cubicBezTo>
                    <a:pt x="106602" y="208767"/>
                    <a:pt x="111006" y="204363"/>
                    <a:pt x="111006" y="198949"/>
                  </a:cubicBezTo>
                  <a:cubicBezTo>
                    <a:pt x="111006" y="193501"/>
                    <a:pt x="106602" y="189097"/>
                    <a:pt x="101187" y="189097"/>
                  </a:cubicBezTo>
                  <a:lnTo>
                    <a:pt x="91532" y="189097"/>
                  </a:lnTo>
                  <a:cubicBezTo>
                    <a:pt x="86410" y="189097"/>
                    <a:pt x="85497" y="184107"/>
                    <a:pt x="85432" y="181073"/>
                  </a:cubicBezTo>
                  <a:lnTo>
                    <a:pt x="85432" y="132730"/>
                  </a:lnTo>
                  <a:cubicBezTo>
                    <a:pt x="85432" y="106993"/>
                    <a:pt x="92543" y="100991"/>
                    <a:pt x="92543" y="100991"/>
                  </a:cubicBezTo>
                  <a:cubicBezTo>
                    <a:pt x="101644" y="95609"/>
                    <a:pt x="107483" y="86867"/>
                    <a:pt x="108983" y="84485"/>
                  </a:cubicBezTo>
                  <a:lnTo>
                    <a:pt x="152563" y="17256"/>
                  </a:lnTo>
                  <a:cubicBezTo>
                    <a:pt x="154782" y="13831"/>
                    <a:pt x="154945" y="9427"/>
                    <a:pt x="152988" y="5839"/>
                  </a:cubicBezTo>
                  <a:cubicBezTo>
                    <a:pt x="151030" y="2251"/>
                    <a:pt x="147279" y="0"/>
                    <a:pt x="143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55560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3" name="Google Shape;10213;p63"/>
          <p:cNvSpPr/>
          <p:nvPr/>
        </p:nvSpPr>
        <p:spPr>
          <a:xfrm>
            <a:off x="901123" y="2018775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4" name="Google Shape;10214;p63"/>
          <p:cNvSpPr/>
          <p:nvPr/>
        </p:nvSpPr>
        <p:spPr>
          <a:xfrm rot="-8235435">
            <a:off x="901129" y="1991891"/>
            <a:ext cx="1184686" cy="1086763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5" name="Google Shape;10215;p63"/>
          <p:cNvSpPr/>
          <p:nvPr/>
        </p:nvSpPr>
        <p:spPr>
          <a:xfrm>
            <a:off x="2495753" y="1982963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9" name="Google Shape;10219;p63"/>
          <p:cNvSpPr/>
          <p:nvPr/>
        </p:nvSpPr>
        <p:spPr>
          <a:xfrm rot="-2117913">
            <a:off x="2495754" y="1963803"/>
            <a:ext cx="1184624" cy="108670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3" name="Google Shape;10223;p63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WORKFLOW</a:t>
            </a:r>
            <a:endParaRPr dirty="0"/>
          </a:p>
        </p:txBody>
      </p:sp>
      <p:sp>
        <p:nvSpPr>
          <p:cNvPr id="10225" name="Google Shape;10225;p63"/>
          <p:cNvSpPr txBox="1"/>
          <p:nvPr/>
        </p:nvSpPr>
        <p:spPr>
          <a:xfrm>
            <a:off x="673652" y="3200925"/>
            <a:ext cx="1508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DATA</a:t>
            </a:r>
            <a:endParaRPr sz="28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0226" name="Google Shape;10226;p63"/>
          <p:cNvSpPr txBox="1"/>
          <p:nvPr/>
        </p:nvSpPr>
        <p:spPr>
          <a:xfrm>
            <a:off x="673648" y="3839500"/>
            <a:ext cx="1508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Scrape data and API calling</a:t>
            </a:r>
            <a:endParaRPr sz="16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27" name="Google Shape;10227;p63"/>
          <p:cNvSpPr txBox="1"/>
          <p:nvPr/>
        </p:nvSpPr>
        <p:spPr>
          <a:xfrm>
            <a:off x="2242496" y="3839500"/>
            <a:ext cx="1508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Visualize the data and sentiment analysis</a:t>
            </a:r>
            <a:endParaRPr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28" name="Google Shape;10228;p63"/>
          <p:cNvSpPr txBox="1"/>
          <p:nvPr/>
        </p:nvSpPr>
        <p:spPr>
          <a:xfrm>
            <a:off x="2243553" y="3200925"/>
            <a:ext cx="1508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EDA</a:t>
            </a:r>
            <a:endParaRPr sz="28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grpSp>
        <p:nvGrpSpPr>
          <p:cNvPr id="10234" name="Google Shape;10234;p63"/>
          <p:cNvGrpSpPr/>
          <p:nvPr/>
        </p:nvGrpSpPr>
        <p:grpSpPr>
          <a:xfrm>
            <a:off x="1330587" y="2315180"/>
            <a:ext cx="325772" cy="438413"/>
            <a:chOff x="1863400" y="238125"/>
            <a:chExt cx="3873625" cy="5219200"/>
          </a:xfrm>
        </p:grpSpPr>
        <p:sp>
          <p:nvSpPr>
            <p:cNvPr id="10235" name="Google Shape;10235;p63"/>
            <p:cNvSpPr/>
            <p:nvPr/>
          </p:nvSpPr>
          <p:spPr>
            <a:xfrm>
              <a:off x="2632400" y="603450"/>
              <a:ext cx="2335625" cy="1998800"/>
            </a:xfrm>
            <a:custGeom>
              <a:avLst/>
              <a:gdLst/>
              <a:ahLst/>
              <a:cxnLst/>
              <a:rect l="l" t="t" r="r" b="b"/>
              <a:pathLst>
                <a:path w="93425" h="79952" extrusionOk="0">
                  <a:moveTo>
                    <a:pt x="33144" y="6227"/>
                  </a:moveTo>
                  <a:cubicBezTo>
                    <a:pt x="34166" y="6227"/>
                    <a:pt x="34930" y="6406"/>
                    <a:pt x="35133" y="6459"/>
                  </a:cubicBezTo>
                  <a:cubicBezTo>
                    <a:pt x="34252" y="7862"/>
                    <a:pt x="33599" y="9460"/>
                    <a:pt x="33306" y="11157"/>
                  </a:cubicBezTo>
                  <a:lnTo>
                    <a:pt x="26195" y="11157"/>
                  </a:lnTo>
                  <a:cubicBezTo>
                    <a:pt x="27841" y="6985"/>
                    <a:pt x="31040" y="6227"/>
                    <a:pt x="33144" y="6227"/>
                  </a:cubicBezTo>
                  <a:close/>
                  <a:moveTo>
                    <a:pt x="46768" y="6248"/>
                  </a:moveTo>
                  <a:cubicBezTo>
                    <a:pt x="47730" y="6248"/>
                    <a:pt x="48441" y="6408"/>
                    <a:pt x="48637" y="6459"/>
                  </a:cubicBezTo>
                  <a:cubicBezTo>
                    <a:pt x="47756" y="7862"/>
                    <a:pt x="47104" y="9460"/>
                    <a:pt x="46810" y="11157"/>
                  </a:cubicBezTo>
                  <a:lnTo>
                    <a:pt x="39699" y="11157"/>
                  </a:lnTo>
                  <a:cubicBezTo>
                    <a:pt x="41459" y="6990"/>
                    <a:pt x="44696" y="6248"/>
                    <a:pt x="46768" y="6248"/>
                  </a:cubicBezTo>
                  <a:close/>
                  <a:moveTo>
                    <a:pt x="60217" y="6198"/>
                  </a:moveTo>
                  <a:cubicBezTo>
                    <a:pt x="63447" y="6198"/>
                    <a:pt x="66187" y="8286"/>
                    <a:pt x="67230" y="11157"/>
                  </a:cubicBezTo>
                  <a:lnTo>
                    <a:pt x="53204" y="11157"/>
                  </a:lnTo>
                  <a:cubicBezTo>
                    <a:pt x="54248" y="8286"/>
                    <a:pt x="56988" y="6198"/>
                    <a:pt x="60217" y="6198"/>
                  </a:cubicBezTo>
                  <a:close/>
                  <a:moveTo>
                    <a:pt x="83638" y="17354"/>
                  </a:moveTo>
                  <a:cubicBezTo>
                    <a:pt x="84715" y="17354"/>
                    <a:pt x="85759" y="18039"/>
                    <a:pt x="86313" y="19149"/>
                  </a:cubicBezTo>
                  <a:cubicBezTo>
                    <a:pt x="86933" y="20323"/>
                    <a:pt x="86868" y="21823"/>
                    <a:pt x="86183" y="22965"/>
                  </a:cubicBezTo>
                  <a:lnTo>
                    <a:pt x="81322" y="30990"/>
                  </a:lnTo>
                  <a:lnTo>
                    <a:pt x="12103" y="30990"/>
                  </a:lnTo>
                  <a:lnTo>
                    <a:pt x="7243" y="22965"/>
                  </a:lnTo>
                  <a:cubicBezTo>
                    <a:pt x="6558" y="21823"/>
                    <a:pt x="6492" y="20323"/>
                    <a:pt x="7112" y="19149"/>
                  </a:cubicBezTo>
                  <a:cubicBezTo>
                    <a:pt x="7667" y="18039"/>
                    <a:pt x="8710" y="17354"/>
                    <a:pt x="9787" y="17354"/>
                  </a:cubicBezTo>
                  <a:close/>
                  <a:moveTo>
                    <a:pt x="77604" y="37220"/>
                  </a:moveTo>
                  <a:lnTo>
                    <a:pt x="63153" y="61130"/>
                  </a:lnTo>
                  <a:cubicBezTo>
                    <a:pt x="63153" y="61130"/>
                    <a:pt x="63153" y="61163"/>
                    <a:pt x="63120" y="61163"/>
                  </a:cubicBezTo>
                  <a:cubicBezTo>
                    <a:pt x="62827" y="61685"/>
                    <a:pt x="55716" y="73754"/>
                    <a:pt x="46713" y="73754"/>
                  </a:cubicBezTo>
                  <a:cubicBezTo>
                    <a:pt x="39569" y="73754"/>
                    <a:pt x="33045" y="65860"/>
                    <a:pt x="30305" y="61163"/>
                  </a:cubicBezTo>
                  <a:lnTo>
                    <a:pt x="15822" y="37220"/>
                  </a:lnTo>
                  <a:close/>
                  <a:moveTo>
                    <a:pt x="33208" y="1"/>
                  </a:moveTo>
                  <a:cubicBezTo>
                    <a:pt x="26521" y="1"/>
                    <a:pt x="20975" y="4828"/>
                    <a:pt x="19801" y="11157"/>
                  </a:cubicBezTo>
                  <a:lnTo>
                    <a:pt x="9787" y="11157"/>
                  </a:lnTo>
                  <a:cubicBezTo>
                    <a:pt x="6329" y="11157"/>
                    <a:pt x="3198" y="13147"/>
                    <a:pt x="1567" y="16343"/>
                  </a:cubicBezTo>
                  <a:cubicBezTo>
                    <a:pt x="1" y="19442"/>
                    <a:pt x="131" y="23193"/>
                    <a:pt x="1925" y="26162"/>
                  </a:cubicBezTo>
                  <a:lnTo>
                    <a:pt x="24988" y="64360"/>
                  </a:lnTo>
                  <a:cubicBezTo>
                    <a:pt x="26488" y="66969"/>
                    <a:pt x="34708" y="79952"/>
                    <a:pt x="46713" y="79952"/>
                  </a:cubicBezTo>
                  <a:cubicBezTo>
                    <a:pt x="58749" y="79952"/>
                    <a:pt x="66937" y="66969"/>
                    <a:pt x="68470" y="64294"/>
                  </a:cubicBezTo>
                  <a:lnTo>
                    <a:pt x="91500" y="26162"/>
                  </a:lnTo>
                  <a:cubicBezTo>
                    <a:pt x="93294" y="23193"/>
                    <a:pt x="93424" y="19442"/>
                    <a:pt x="91858" y="16343"/>
                  </a:cubicBezTo>
                  <a:cubicBezTo>
                    <a:pt x="90227" y="13147"/>
                    <a:pt x="87096" y="11157"/>
                    <a:pt x="83638" y="11157"/>
                  </a:cubicBezTo>
                  <a:lnTo>
                    <a:pt x="73624" y="11157"/>
                  </a:lnTo>
                  <a:cubicBezTo>
                    <a:pt x="72450" y="4828"/>
                    <a:pt x="66904" y="1"/>
                    <a:pt x="60217" y="1"/>
                  </a:cubicBezTo>
                  <a:cubicBezTo>
                    <a:pt x="57771" y="1"/>
                    <a:pt x="55455" y="653"/>
                    <a:pt x="53465" y="1795"/>
                  </a:cubicBezTo>
                  <a:cubicBezTo>
                    <a:pt x="51410" y="620"/>
                    <a:pt x="49126" y="1"/>
                    <a:pt x="46713" y="1"/>
                  </a:cubicBezTo>
                  <a:cubicBezTo>
                    <a:pt x="44266" y="1"/>
                    <a:pt x="41950" y="653"/>
                    <a:pt x="39960" y="1795"/>
                  </a:cubicBezTo>
                  <a:cubicBezTo>
                    <a:pt x="37905" y="620"/>
                    <a:pt x="35589" y="1"/>
                    <a:pt x="332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3"/>
            <p:cNvSpPr/>
            <p:nvPr/>
          </p:nvSpPr>
          <p:spPr>
            <a:xfrm>
              <a:off x="4483600" y="548000"/>
              <a:ext cx="495025" cy="154975"/>
            </a:xfrm>
            <a:custGeom>
              <a:avLst/>
              <a:gdLst/>
              <a:ahLst/>
              <a:cxnLst/>
              <a:rect l="l" t="t" r="r" b="b"/>
              <a:pathLst>
                <a:path w="19801" h="6199" extrusionOk="0">
                  <a:moveTo>
                    <a:pt x="3099" y="1"/>
                  </a:moveTo>
                  <a:cubicBezTo>
                    <a:pt x="1370" y="1"/>
                    <a:pt x="0" y="1403"/>
                    <a:pt x="0" y="3099"/>
                  </a:cubicBezTo>
                  <a:cubicBezTo>
                    <a:pt x="0" y="4828"/>
                    <a:pt x="1370" y="6198"/>
                    <a:pt x="3099" y="6198"/>
                  </a:cubicBezTo>
                  <a:lnTo>
                    <a:pt x="16701" y="6198"/>
                  </a:lnTo>
                  <a:cubicBezTo>
                    <a:pt x="18398" y="6198"/>
                    <a:pt x="19800" y="4828"/>
                    <a:pt x="19800" y="3099"/>
                  </a:cubicBezTo>
                  <a:cubicBezTo>
                    <a:pt x="19800" y="1403"/>
                    <a:pt x="18398" y="1"/>
                    <a:pt x="16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63"/>
            <p:cNvSpPr/>
            <p:nvPr/>
          </p:nvSpPr>
          <p:spPr>
            <a:xfrm>
              <a:off x="5060950" y="548000"/>
              <a:ext cx="270775" cy="154975"/>
            </a:xfrm>
            <a:custGeom>
              <a:avLst/>
              <a:gdLst/>
              <a:ahLst/>
              <a:cxnLst/>
              <a:rect l="l" t="t" r="r" b="b"/>
              <a:pathLst>
                <a:path w="10831" h="6199" extrusionOk="0">
                  <a:moveTo>
                    <a:pt x="3100" y="1"/>
                  </a:moveTo>
                  <a:cubicBezTo>
                    <a:pt x="1404" y="1"/>
                    <a:pt x="1" y="1403"/>
                    <a:pt x="1" y="3099"/>
                  </a:cubicBezTo>
                  <a:cubicBezTo>
                    <a:pt x="1" y="4828"/>
                    <a:pt x="1404" y="6198"/>
                    <a:pt x="3100" y="6198"/>
                  </a:cubicBezTo>
                  <a:lnTo>
                    <a:pt x="7732" y="6198"/>
                  </a:lnTo>
                  <a:cubicBezTo>
                    <a:pt x="9428" y="6198"/>
                    <a:pt x="10831" y="4828"/>
                    <a:pt x="10831" y="3099"/>
                  </a:cubicBezTo>
                  <a:cubicBezTo>
                    <a:pt x="10831" y="1403"/>
                    <a:pt x="9428" y="1"/>
                    <a:pt x="77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63"/>
            <p:cNvSpPr/>
            <p:nvPr/>
          </p:nvSpPr>
          <p:spPr>
            <a:xfrm>
              <a:off x="1863400" y="238125"/>
              <a:ext cx="3873625" cy="5219200"/>
            </a:xfrm>
            <a:custGeom>
              <a:avLst/>
              <a:gdLst/>
              <a:ahLst/>
              <a:cxnLst/>
              <a:rect l="l" t="t" r="r" b="b"/>
              <a:pathLst>
                <a:path w="154945" h="208768" extrusionOk="0">
                  <a:moveTo>
                    <a:pt x="143169" y="6198"/>
                  </a:moveTo>
                  <a:cubicBezTo>
                    <a:pt x="144996" y="6198"/>
                    <a:pt x="146659" y="7209"/>
                    <a:pt x="147540" y="8807"/>
                  </a:cubicBezTo>
                  <a:cubicBezTo>
                    <a:pt x="148421" y="10406"/>
                    <a:pt x="148356" y="12363"/>
                    <a:pt x="147344" y="13896"/>
                  </a:cubicBezTo>
                  <a:lnTo>
                    <a:pt x="103764" y="81126"/>
                  </a:lnTo>
                  <a:cubicBezTo>
                    <a:pt x="103764" y="81158"/>
                    <a:pt x="103764" y="81158"/>
                    <a:pt x="103732" y="81191"/>
                  </a:cubicBezTo>
                  <a:cubicBezTo>
                    <a:pt x="102590" y="83018"/>
                    <a:pt x="92086" y="99164"/>
                    <a:pt x="77473" y="99164"/>
                  </a:cubicBezTo>
                  <a:cubicBezTo>
                    <a:pt x="62826" y="99164"/>
                    <a:pt x="52355" y="83018"/>
                    <a:pt x="51214" y="81191"/>
                  </a:cubicBezTo>
                  <a:cubicBezTo>
                    <a:pt x="51181" y="81158"/>
                    <a:pt x="51181" y="81158"/>
                    <a:pt x="51181" y="81126"/>
                  </a:cubicBezTo>
                  <a:lnTo>
                    <a:pt x="7601" y="13896"/>
                  </a:lnTo>
                  <a:cubicBezTo>
                    <a:pt x="6590" y="12363"/>
                    <a:pt x="6524" y="10406"/>
                    <a:pt x="7405" y="8807"/>
                  </a:cubicBezTo>
                  <a:cubicBezTo>
                    <a:pt x="8286" y="7209"/>
                    <a:pt x="9949" y="6198"/>
                    <a:pt x="11776" y="6198"/>
                  </a:cubicBezTo>
                  <a:close/>
                  <a:moveTo>
                    <a:pt x="11776" y="0"/>
                  </a:moveTo>
                  <a:cubicBezTo>
                    <a:pt x="7666" y="0"/>
                    <a:pt x="3915" y="2251"/>
                    <a:pt x="1958" y="5839"/>
                  </a:cubicBezTo>
                  <a:cubicBezTo>
                    <a:pt x="0" y="9427"/>
                    <a:pt x="163" y="13831"/>
                    <a:pt x="2382" y="17256"/>
                  </a:cubicBezTo>
                  <a:lnTo>
                    <a:pt x="45962" y="84485"/>
                  </a:lnTo>
                  <a:cubicBezTo>
                    <a:pt x="47462" y="86867"/>
                    <a:pt x="53301" y="95576"/>
                    <a:pt x="62370" y="100958"/>
                  </a:cubicBezTo>
                  <a:cubicBezTo>
                    <a:pt x="63609" y="102035"/>
                    <a:pt x="69513" y="108363"/>
                    <a:pt x="69513" y="133089"/>
                  </a:cubicBezTo>
                  <a:lnTo>
                    <a:pt x="69513" y="144897"/>
                  </a:lnTo>
                  <a:cubicBezTo>
                    <a:pt x="69513" y="144897"/>
                    <a:pt x="69513" y="147866"/>
                    <a:pt x="72612" y="147996"/>
                  </a:cubicBezTo>
                  <a:cubicBezTo>
                    <a:pt x="72667" y="147999"/>
                    <a:pt x="72721" y="148001"/>
                    <a:pt x="72775" y="148001"/>
                  </a:cubicBezTo>
                  <a:cubicBezTo>
                    <a:pt x="74426" y="148001"/>
                    <a:pt x="75711" y="146572"/>
                    <a:pt x="75711" y="144897"/>
                  </a:cubicBezTo>
                  <a:lnTo>
                    <a:pt x="75711" y="133089"/>
                  </a:lnTo>
                  <a:cubicBezTo>
                    <a:pt x="75711" y="119291"/>
                    <a:pt x="73950" y="110451"/>
                    <a:pt x="71797" y="104775"/>
                  </a:cubicBezTo>
                  <a:lnTo>
                    <a:pt x="71797" y="104775"/>
                  </a:lnTo>
                  <a:cubicBezTo>
                    <a:pt x="73623" y="105166"/>
                    <a:pt x="75515" y="105362"/>
                    <a:pt x="77473" y="105362"/>
                  </a:cubicBezTo>
                  <a:cubicBezTo>
                    <a:pt x="79430" y="105362"/>
                    <a:pt x="81354" y="105166"/>
                    <a:pt x="83148" y="104742"/>
                  </a:cubicBezTo>
                  <a:lnTo>
                    <a:pt x="83148" y="104742"/>
                  </a:lnTo>
                  <a:cubicBezTo>
                    <a:pt x="81028" y="110353"/>
                    <a:pt x="79267" y="119128"/>
                    <a:pt x="79234" y="132730"/>
                  </a:cubicBezTo>
                  <a:lnTo>
                    <a:pt x="79234" y="181138"/>
                  </a:lnTo>
                  <a:cubicBezTo>
                    <a:pt x="79234" y="181138"/>
                    <a:pt x="79234" y="181171"/>
                    <a:pt x="79234" y="181203"/>
                  </a:cubicBezTo>
                  <a:cubicBezTo>
                    <a:pt x="79397" y="187695"/>
                    <a:pt x="82692" y="195295"/>
                    <a:pt x="91532" y="195295"/>
                  </a:cubicBezTo>
                  <a:lnTo>
                    <a:pt x="101187" y="195295"/>
                  </a:lnTo>
                  <a:cubicBezTo>
                    <a:pt x="103177" y="195295"/>
                    <a:pt x="104808" y="196926"/>
                    <a:pt x="104808" y="198949"/>
                  </a:cubicBezTo>
                  <a:cubicBezTo>
                    <a:pt x="104808" y="200938"/>
                    <a:pt x="103177" y="202569"/>
                    <a:pt x="101187" y="202569"/>
                  </a:cubicBezTo>
                  <a:lnTo>
                    <a:pt x="53758" y="202569"/>
                  </a:lnTo>
                  <a:cubicBezTo>
                    <a:pt x="51768" y="202569"/>
                    <a:pt x="50137" y="200938"/>
                    <a:pt x="50137" y="198949"/>
                  </a:cubicBezTo>
                  <a:cubicBezTo>
                    <a:pt x="50137" y="196926"/>
                    <a:pt x="51768" y="195295"/>
                    <a:pt x="53758" y="195295"/>
                  </a:cubicBezTo>
                  <a:lnTo>
                    <a:pt x="63413" y="195295"/>
                  </a:lnTo>
                  <a:cubicBezTo>
                    <a:pt x="72286" y="195295"/>
                    <a:pt x="75581" y="187662"/>
                    <a:pt x="75711" y="181138"/>
                  </a:cubicBezTo>
                  <a:cubicBezTo>
                    <a:pt x="75711" y="181105"/>
                    <a:pt x="75711" y="181073"/>
                    <a:pt x="75711" y="181073"/>
                  </a:cubicBezTo>
                  <a:lnTo>
                    <a:pt x="75711" y="153868"/>
                  </a:lnTo>
                  <a:cubicBezTo>
                    <a:pt x="75711" y="152139"/>
                    <a:pt x="74341" y="150769"/>
                    <a:pt x="72612" y="150769"/>
                  </a:cubicBezTo>
                  <a:cubicBezTo>
                    <a:pt x="70916" y="150769"/>
                    <a:pt x="69513" y="152139"/>
                    <a:pt x="69513" y="153868"/>
                  </a:cubicBezTo>
                  <a:lnTo>
                    <a:pt x="69513" y="165285"/>
                  </a:lnTo>
                  <a:lnTo>
                    <a:pt x="69513" y="181040"/>
                  </a:lnTo>
                  <a:cubicBezTo>
                    <a:pt x="69448" y="184041"/>
                    <a:pt x="68567" y="189097"/>
                    <a:pt x="63413" y="189097"/>
                  </a:cubicBezTo>
                  <a:lnTo>
                    <a:pt x="53758" y="189097"/>
                  </a:lnTo>
                  <a:cubicBezTo>
                    <a:pt x="48343" y="189097"/>
                    <a:pt x="43939" y="193501"/>
                    <a:pt x="43939" y="198949"/>
                  </a:cubicBezTo>
                  <a:cubicBezTo>
                    <a:pt x="43939" y="204363"/>
                    <a:pt x="48343" y="208767"/>
                    <a:pt x="53758" y="208767"/>
                  </a:cubicBezTo>
                  <a:lnTo>
                    <a:pt x="101187" y="208767"/>
                  </a:lnTo>
                  <a:cubicBezTo>
                    <a:pt x="106602" y="208767"/>
                    <a:pt x="111006" y="204363"/>
                    <a:pt x="111006" y="198949"/>
                  </a:cubicBezTo>
                  <a:cubicBezTo>
                    <a:pt x="111006" y="193501"/>
                    <a:pt x="106602" y="189097"/>
                    <a:pt x="101187" y="189097"/>
                  </a:cubicBezTo>
                  <a:lnTo>
                    <a:pt x="91532" y="189097"/>
                  </a:lnTo>
                  <a:cubicBezTo>
                    <a:pt x="86410" y="189097"/>
                    <a:pt x="85497" y="184107"/>
                    <a:pt x="85432" y="181073"/>
                  </a:cubicBezTo>
                  <a:lnTo>
                    <a:pt x="85432" y="132730"/>
                  </a:lnTo>
                  <a:cubicBezTo>
                    <a:pt x="85432" y="106993"/>
                    <a:pt x="92543" y="100991"/>
                    <a:pt x="92543" y="100991"/>
                  </a:cubicBezTo>
                  <a:cubicBezTo>
                    <a:pt x="101644" y="95609"/>
                    <a:pt x="107483" y="86867"/>
                    <a:pt x="108983" y="84485"/>
                  </a:cubicBezTo>
                  <a:lnTo>
                    <a:pt x="152563" y="17256"/>
                  </a:lnTo>
                  <a:cubicBezTo>
                    <a:pt x="154782" y="13831"/>
                    <a:pt x="154945" y="9427"/>
                    <a:pt x="152988" y="5839"/>
                  </a:cubicBezTo>
                  <a:cubicBezTo>
                    <a:pt x="151030" y="2251"/>
                    <a:pt x="147279" y="0"/>
                    <a:pt x="143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3" name="Google Shape;10263;p63"/>
          <p:cNvGrpSpPr/>
          <p:nvPr/>
        </p:nvGrpSpPr>
        <p:grpSpPr>
          <a:xfrm>
            <a:off x="2973156" y="2273555"/>
            <a:ext cx="229894" cy="438413"/>
            <a:chOff x="2440775" y="238125"/>
            <a:chExt cx="2733575" cy="5219200"/>
          </a:xfrm>
        </p:grpSpPr>
        <p:sp>
          <p:nvSpPr>
            <p:cNvPr id="10264" name="Google Shape;10264;p63"/>
            <p:cNvSpPr/>
            <p:nvPr/>
          </p:nvSpPr>
          <p:spPr>
            <a:xfrm>
              <a:off x="2992050" y="4665450"/>
              <a:ext cx="1312150" cy="481975"/>
            </a:xfrm>
            <a:custGeom>
              <a:avLst/>
              <a:gdLst/>
              <a:ahLst/>
              <a:cxnLst/>
              <a:rect l="l" t="t" r="r" b="b"/>
              <a:pathLst>
                <a:path w="52486" h="19279" extrusionOk="0">
                  <a:moveTo>
                    <a:pt x="44983" y="6198"/>
                  </a:moveTo>
                  <a:cubicBezTo>
                    <a:pt x="45309" y="6198"/>
                    <a:pt x="45635" y="6361"/>
                    <a:pt x="45831" y="6589"/>
                  </a:cubicBezTo>
                  <a:cubicBezTo>
                    <a:pt x="46060" y="6818"/>
                    <a:pt x="46190" y="7144"/>
                    <a:pt x="46157" y="7470"/>
                  </a:cubicBezTo>
                  <a:lnTo>
                    <a:pt x="45799" y="12004"/>
                  </a:lnTo>
                  <a:cubicBezTo>
                    <a:pt x="45766" y="12592"/>
                    <a:pt x="45244" y="13081"/>
                    <a:pt x="44657" y="13081"/>
                  </a:cubicBezTo>
                  <a:lnTo>
                    <a:pt x="7829" y="13081"/>
                  </a:lnTo>
                  <a:cubicBezTo>
                    <a:pt x="7242" y="13081"/>
                    <a:pt x="6720" y="12592"/>
                    <a:pt x="6687" y="12004"/>
                  </a:cubicBezTo>
                  <a:lnTo>
                    <a:pt x="6329" y="7470"/>
                  </a:lnTo>
                  <a:cubicBezTo>
                    <a:pt x="6296" y="7144"/>
                    <a:pt x="6426" y="6818"/>
                    <a:pt x="6655" y="6589"/>
                  </a:cubicBezTo>
                  <a:cubicBezTo>
                    <a:pt x="6850" y="6361"/>
                    <a:pt x="7177" y="6198"/>
                    <a:pt x="7503" y="6198"/>
                  </a:cubicBezTo>
                  <a:close/>
                  <a:moveTo>
                    <a:pt x="7503" y="0"/>
                  </a:moveTo>
                  <a:cubicBezTo>
                    <a:pt x="5448" y="0"/>
                    <a:pt x="3491" y="881"/>
                    <a:pt x="2088" y="2381"/>
                  </a:cubicBezTo>
                  <a:cubicBezTo>
                    <a:pt x="718" y="3849"/>
                    <a:pt x="0" y="5904"/>
                    <a:pt x="163" y="7927"/>
                  </a:cubicBezTo>
                  <a:lnTo>
                    <a:pt x="490" y="12461"/>
                  </a:lnTo>
                  <a:cubicBezTo>
                    <a:pt x="783" y="16278"/>
                    <a:pt x="4013" y="19279"/>
                    <a:pt x="7829" y="19279"/>
                  </a:cubicBezTo>
                  <a:lnTo>
                    <a:pt x="44657" y="19279"/>
                  </a:lnTo>
                  <a:cubicBezTo>
                    <a:pt x="48473" y="19279"/>
                    <a:pt x="51703" y="16278"/>
                    <a:pt x="51996" y="12461"/>
                  </a:cubicBezTo>
                  <a:lnTo>
                    <a:pt x="52323" y="7927"/>
                  </a:lnTo>
                  <a:cubicBezTo>
                    <a:pt x="52486" y="5904"/>
                    <a:pt x="51768" y="3849"/>
                    <a:pt x="50398" y="2381"/>
                  </a:cubicBezTo>
                  <a:cubicBezTo>
                    <a:pt x="48995" y="881"/>
                    <a:pt x="47038" y="0"/>
                    <a:pt x="449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3"/>
            <p:cNvSpPr/>
            <p:nvPr/>
          </p:nvSpPr>
          <p:spPr>
            <a:xfrm>
              <a:off x="3516400" y="3439750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1"/>
                  </a:moveTo>
                  <a:cubicBezTo>
                    <a:pt x="2284" y="1"/>
                    <a:pt x="1469" y="327"/>
                    <a:pt x="914" y="914"/>
                  </a:cubicBezTo>
                  <a:cubicBezTo>
                    <a:pt x="327" y="1501"/>
                    <a:pt x="1" y="2284"/>
                    <a:pt x="1" y="3099"/>
                  </a:cubicBezTo>
                  <a:cubicBezTo>
                    <a:pt x="1" y="3915"/>
                    <a:pt x="327" y="4730"/>
                    <a:pt x="914" y="5318"/>
                  </a:cubicBezTo>
                  <a:cubicBezTo>
                    <a:pt x="1469" y="5872"/>
                    <a:pt x="2284" y="6198"/>
                    <a:pt x="3100" y="6198"/>
                  </a:cubicBezTo>
                  <a:cubicBezTo>
                    <a:pt x="3915" y="6198"/>
                    <a:pt x="4698" y="5872"/>
                    <a:pt x="5285" y="5318"/>
                  </a:cubicBezTo>
                  <a:cubicBezTo>
                    <a:pt x="5872" y="4730"/>
                    <a:pt x="6199" y="3915"/>
                    <a:pt x="6199" y="3099"/>
                  </a:cubicBezTo>
                  <a:cubicBezTo>
                    <a:pt x="6199" y="2284"/>
                    <a:pt x="5872" y="1501"/>
                    <a:pt x="5285" y="914"/>
                  </a:cubicBezTo>
                  <a:cubicBezTo>
                    <a:pt x="4698" y="327"/>
                    <a:pt x="3915" y="1"/>
                    <a:pt x="3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63"/>
            <p:cNvSpPr/>
            <p:nvPr/>
          </p:nvSpPr>
          <p:spPr>
            <a:xfrm>
              <a:off x="3664025" y="3155150"/>
              <a:ext cx="154950" cy="154975"/>
            </a:xfrm>
            <a:custGeom>
              <a:avLst/>
              <a:gdLst/>
              <a:ahLst/>
              <a:cxnLst/>
              <a:rect l="l" t="t" r="r" b="b"/>
              <a:pathLst>
                <a:path w="6198" h="6199" extrusionOk="0">
                  <a:moveTo>
                    <a:pt x="3099" y="0"/>
                  </a:moveTo>
                  <a:cubicBezTo>
                    <a:pt x="2283" y="0"/>
                    <a:pt x="1468" y="326"/>
                    <a:pt x="913" y="914"/>
                  </a:cubicBezTo>
                  <a:cubicBezTo>
                    <a:pt x="326" y="1501"/>
                    <a:pt x="0" y="2284"/>
                    <a:pt x="0" y="3099"/>
                  </a:cubicBezTo>
                  <a:cubicBezTo>
                    <a:pt x="0" y="3915"/>
                    <a:pt x="326" y="4730"/>
                    <a:pt x="913" y="5285"/>
                  </a:cubicBezTo>
                  <a:cubicBezTo>
                    <a:pt x="1468" y="5872"/>
                    <a:pt x="2283" y="6198"/>
                    <a:pt x="3099" y="6198"/>
                  </a:cubicBezTo>
                  <a:cubicBezTo>
                    <a:pt x="3914" y="6198"/>
                    <a:pt x="4697" y="5872"/>
                    <a:pt x="5284" y="5285"/>
                  </a:cubicBezTo>
                  <a:cubicBezTo>
                    <a:pt x="5872" y="4730"/>
                    <a:pt x="6198" y="3915"/>
                    <a:pt x="6198" y="3099"/>
                  </a:cubicBezTo>
                  <a:cubicBezTo>
                    <a:pt x="6198" y="2284"/>
                    <a:pt x="5872" y="1501"/>
                    <a:pt x="5284" y="914"/>
                  </a:cubicBezTo>
                  <a:cubicBezTo>
                    <a:pt x="4697" y="326"/>
                    <a:pt x="3914" y="0"/>
                    <a:pt x="3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63"/>
            <p:cNvSpPr/>
            <p:nvPr/>
          </p:nvSpPr>
          <p:spPr>
            <a:xfrm>
              <a:off x="3438925" y="2954525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1"/>
                  </a:moveTo>
                  <a:cubicBezTo>
                    <a:pt x="2284" y="1"/>
                    <a:pt x="1469" y="327"/>
                    <a:pt x="914" y="882"/>
                  </a:cubicBezTo>
                  <a:cubicBezTo>
                    <a:pt x="327" y="1469"/>
                    <a:pt x="1" y="2284"/>
                    <a:pt x="1" y="3100"/>
                  </a:cubicBezTo>
                  <a:cubicBezTo>
                    <a:pt x="1" y="3915"/>
                    <a:pt x="327" y="4698"/>
                    <a:pt x="914" y="5285"/>
                  </a:cubicBezTo>
                  <a:cubicBezTo>
                    <a:pt x="1469" y="5872"/>
                    <a:pt x="2284" y="6199"/>
                    <a:pt x="3100" y="6199"/>
                  </a:cubicBezTo>
                  <a:cubicBezTo>
                    <a:pt x="3915" y="6199"/>
                    <a:pt x="4698" y="5872"/>
                    <a:pt x="5285" y="5285"/>
                  </a:cubicBezTo>
                  <a:cubicBezTo>
                    <a:pt x="5873" y="4698"/>
                    <a:pt x="6199" y="3915"/>
                    <a:pt x="6199" y="3100"/>
                  </a:cubicBezTo>
                  <a:cubicBezTo>
                    <a:pt x="6199" y="2284"/>
                    <a:pt x="5873" y="1469"/>
                    <a:pt x="5285" y="882"/>
                  </a:cubicBezTo>
                  <a:cubicBezTo>
                    <a:pt x="4698" y="327"/>
                    <a:pt x="3915" y="1"/>
                    <a:pt x="3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63"/>
            <p:cNvSpPr/>
            <p:nvPr/>
          </p:nvSpPr>
          <p:spPr>
            <a:xfrm>
              <a:off x="3664025" y="2692750"/>
              <a:ext cx="154950" cy="154975"/>
            </a:xfrm>
            <a:custGeom>
              <a:avLst/>
              <a:gdLst/>
              <a:ahLst/>
              <a:cxnLst/>
              <a:rect l="l" t="t" r="r" b="b"/>
              <a:pathLst>
                <a:path w="6198" h="6199" extrusionOk="0">
                  <a:moveTo>
                    <a:pt x="3099" y="1"/>
                  </a:moveTo>
                  <a:cubicBezTo>
                    <a:pt x="2283" y="1"/>
                    <a:pt x="1468" y="327"/>
                    <a:pt x="913" y="882"/>
                  </a:cubicBezTo>
                  <a:cubicBezTo>
                    <a:pt x="326" y="1469"/>
                    <a:pt x="0" y="2284"/>
                    <a:pt x="0" y="3100"/>
                  </a:cubicBezTo>
                  <a:cubicBezTo>
                    <a:pt x="0" y="3915"/>
                    <a:pt x="326" y="4698"/>
                    <a:pt x="913" y="5285"/>
                  </a:cubicBezTo>
                  <a:cubicBezTo>
                    <a:pt x="1468" y="5872"/>
                    <a:pt x="2283" y="6199"/>
                    <a:pt x="3099" y="6199"/>
                  </a:cubicBezTo>
                  <a:cubicBezTo>
                    <a:pt x="3914" y="6199"/>
                    <a:pt x="4697" y="5872"/>
                    <a:pt x="5284" y="5285"/>
                  </a:cubicBezTo>
                  <a:cubicBezTo>
                    <a:pt x="5872" y="4698"/>
                    <a:pt x="6198" y="3915"/>
                    <a:pt x="6198" y="3100"/>
                  </a:cubicBezTo>
                  <a:cubicBezTo>
                    <a:pt x="6198" y="2284"/>
                    <a:pt x="5872" y="1469"/>
                    <a:pt x="5284" y="882"/>
                  </a:cubicBezTo>
                  <a:cubicBezTo>
                    <a:pt x="4697" y="327"/>
                    <a:pt x="3914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63"/>
            <p:cNvSpPr/>
            <p:nvPr/>
          </p:nvSpPr>
          <p:spPr>
            <a:xfrm>
              <a:off x="3955950" y="3315575"/>
              <a:ext cx="168025" cy="248150"/>
            </a:xfrm>
            <a:custGeom>
              <a:avLst/>
              <a:gdLst/>
              <a:ahLst/>
              <a:cxnLst/>
              <a:rect l="l" t="t" r="r" b="b"/>
              <a:pathLst>
                <a:path w="6721" h="9926" extrusionOk="0">
                  <a:moveTo>
                    <a:pt x="3509" y="0"/>
                  </a:moveTo>
                  <a:cubicBezTo>
                    <a:pt x="1888" y="0"/>
                    <a:pt x="549" y="1233"/>
                    <a:pt x="425" y="2880"/>
                  </a:cubicBezTo>
                  <a:lnTo>
                    <a:pt x="131" y="6599"/>
                  </a:lnTo>
                  <a:cubicBezTo>
                    <a:pt x="1" y="8295"/>
                    <a:pt x="1273" y="9926"/>
                    <a:pt x="3002" y="9926"/>
                  </a:cubicBezTo>
                  <a:cubicBezTo>
                    <a:pt x="5057" y="9926"/>
                    <a:pt x="6199" y="8686"/>
                    <a:pt x="6329" y="7055"/>
                  </a:cubicBezTo>
                  <a:lnTo>
                    <a:pt x="6590" y="3337"/>
                  </a:lnTo>
                  <a:cubicBezTo>
                    <a:pt x="6721" y="1640"/>
                    <a:pt x="5448" y="140"/>
                    <a:pt x="3752" y="9"/>
                  </a:cubicBezTo>
                  <a:cubicBezTo>
                    <a:pt x="3671" y="3"/>
                    <a:pt x="3589" y="0"/>
                    <a:pt x="3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63"/>
            <p:cNvSpPr/>
            <p:nvPr/>
          </p:nvSpPr>
          <p:spPr>
            <a:xfrm>
              <a:off x="3907850" y="3636875"/>
              <a:ext cx="191675" cy="563975"/>
            </a:xfrm>
            <a:custGeom>
              <a:avLst/>
              <a:gdLst/>
              <a:ahLst/>
              <a:cxnLst/>
              <a:rect l="l" t="t" r="r" b="b"/>
              <a:pathLst>
                <a:path w="7667" h="22559" extrusionOk="0">
                  <a:moveTo>
                    <a:pt x="4459" y="0"/>
                  </a:moveTo>
                  <a:cubicBezTo>
                    <a:pt x="2863" y="0"/>
                    <a:pt x="1495" y="1233"/>
                    <a:pt x="1370" y="2880"/>
                  </a:cubicBezTo>
                  <a:lnTo>
                    <a:pt x="131" y="19223"/>
                  </a:lnTo>
                  <a:cubicBezTo>
                    <a:pt x="0" y="20919"/>
                    <a:pt x="1273" y="22452"/>
                    <a:pt x="3001" y="22550"/>
                  </a:cubicBezTo>
                  <a:cubicBezTo>
                    <a:pt x="3103" y="22556"/>
                    <a:pt x="3201" y="22559"/>
                    <a:pt x="3297" y="22559"/>
                  </a:cubicBezTo>
                  <a:cubicBezTo>
                    <a:pt x="5364" y="22559"/>
                    <a:pt x="6202" y="21238"/>
                    <a:pt x="6296" y="19679"/>
                  </a:cubicBezTo>
                  <a:lnTo>
                    <a:pt x="7536" y="3337"/>
                  </a:lnTo>
                  <a:cubicBezTo>
                    <a:pt x="7666" y="1641"/>
                    <a:pt x="6394" y="140"/>
                    <a:pt x="4698" y="10"/>
                  </a:cubicBezTo>
                  <a:cubicBezTo>
                    <a:pt x="4617" y="3"/>
                    <a:pt x="4538" y="0"/>
                    <a:pt x="4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63"/>
            <p:cNvSpPr/>
            <p:nvPr/>
          </p:nvSpPr>
          <p:spPr>
            <a:xfrm>
              <a:off x="2440775" y="238125"/>
              <a:ext cx="2733575" cy="5219200"/>
            </a:xfrm>
            <a:custGeom>
              <a:avLst/>
              <a:gdLst/>
              <a:ahLst/>
              <a:cxnLst/>
              <a:rect l="l" t="t" r="r" b="b"/>
              <a:pathLst>
                <a:path w="109343" h="208768" extrusionOk="0">
                  <a:moveTo>
                    <a:pt x="66121" y="18332"/>
                  </a:moveTo>
                  <a:lnTo>
                    <a:pt x="53203" y="35229"/>
                  </a:lnTo>
                  <a:lnTo>
                    <a:pt x="42047" y="33435"/>
                  </a:lnTo>
                  <a:cubicBezTo>
                    <a:pt x="42047" y="33435"/>
                    <a:pt x="41199" y="33338"/>
                    <a:pt x="41134" y="32587"/>
                  </a:cubicBezTo>
                  <a:cubicBezTo>
                    <a:pt x="41101" y="31935"/>
                    <a:pt x="41591" y="31543"/>
                    <a:pt x="41721" y="31478"/>
                  </a:cubicBezTo>
                  <a:cubicBezTo>
                    <a:pt x="41786" y="31446"/>
                    <a:pt x="66120" y="18333"/>
                    <a:pt x="66121" y="18332"/>
                  </a:cubicBezTo>
                  <a:close/>
                  <a:moveTo>
                    <a:pt x="75059" y="16832"/>
                  </a:moveTo>
                  <a:lnTo>
                    <a:pt x="83181" y="39992"/>
                  </a:lnTo>
                  <a:lnTo>
                    <a:pt x="60151" y="36339"/>
                  </a:lnTo>
                  <a:lnTo>
                    <a:pt x="75059" y="16832"/>
                  </a:lnTo>
                  <a:close/>
                  <a:moveTo>
                    <a:pt x="83116" y="21007"/>
                  </a:moveTo>
                  <a:lnTo>
                    <a:pt x="102231" y="41134"/>
                  </a:lnTo>
                  <a:cubicBezTo>
                    <a:pt x="102557" y="41460"/>
                    <a:pt x="102622" y="41949"/>
                    <a:pt x="102394" y="42341"/>
                  </a:cubicBezTo>
                  <a:cubicBezTo>
                    <a:pt x="102229" y="42671"/>
                    <a:pt x="101901" y="42885"/>
                    <a:pt x="101528" y="42885"/>
                  </a:cubicBezTo>
                  <a:cubicBezTo>
                    <a:pt x="101459" y="42885"/>
                    <a:pt x="101389" y="42878"/>
                    <a:pt x="101318" y="42863"/>
                  </a:cubicBezTo>
                  <a:lnTo>
                    <a:pt x="90129" y="41101"/>
                  </a:lnTo>
                  <a:cubicBezTo>
                    <a:pt x="90129" y="41036"/>
                    <a:pt x="90096" y="41003"/>
                    <a:pt x="90096" y="40971"/>
                  </a:cubicBezTo>
                  <a:lnTo>
                    <a:pt x="83116" y="21007"/>
                  </a:lnTo>
                  <a:close/>
                  <a:moveTo>
                    <a:pt x="32000" y="53594"/>
                  </a:moveTo>
                  <a:lnTo>
                    <a:pt x="32457" y="56106"/>
                  </a:lnTo>
                  <a:cubicBezTo>
                    <a:pt x="31674" y="56563"/>
                    <a:pt x="28804" y="59270"/>
                    <a:pt x="28804" y="59270"/>
                  </a:cubicBezTo>
                  <a:lnTo>
                    <a:pt x="27825" y="53594"/>
                  </a:lnTo>
                  <a:close/>
                  <a:moveTo>
                    <a:pt x="66088" y="53594"/>
                  </a:moveTo>
                  <a:lnTo>
                    <a:pt x="64979" y="60477"/>
                  </a:lnTo>
                  <a:lnTo>
                    <a:pt x="62272" y="57802"/>
                  </a:lnTo>
                  <a:cubicBezTo>
                    <a:pt x="60217" y="55747"/>
                    <a:pt x="57476" y="54671"/>
                    <a:pt x="54541" y="54606"/>
                  </a:cubicBezTo>
                  <a:cubicBezTo>
                    <a:pt x="54453" y="54603"/>
                    <a:pt x="54367" y="54602"/>
                    <a:pt x="54281" y="54602"/>
                  </a:cubicBezTo>
                  <a:cubicBezTo>
                    <a:pt x="49252" y="54602"/>
                    <a:pt x="46288" y="58292"/>
                    <a:pt x="46288" y="58292"/>
                  </a:cubicBezTo>
                  <a:cubicBezTo>
                    <a:pt x="46288" y="58292"/>
                    <a:pt x="43387" y="54602"/>
                    <a:pt x="38732" y="54602"/>
                  </a:cubicBezTo>
                  <a:cubicBezTo>
                    <a:pt x="38652" y="54602"/>
                    <a:pt x="38572" y="54603"/>
                    <a:pt x="38492" y="54606"/>
                  </a:cubicBezTo>
                  <a:lnTo>
                    <a:pt x="38296" y="53594"/>
                  </a:lnTo>
                  <a:close/>
                  <a:moveTo>
                    <a:pt x="38097" y="60803"/>
                  </a:moveTo>
                  <a:cubicBezTo>
                    <a:pt x="40538" y="60803"/>
                    <a:pt x="41917" y="62695"/>
                    <a:pt x="41917" y="62695"/>
                  </a:cubicBezTo>
                  <a:lnTo>
                    <a:pt x="40906" y="63707"/>
                  </a:lnTo>
                  <a:cubicBezTo>
                    <a:pt x="39699" y="64914"/>
                    <a:pt x="39699" y="66871"/>
                    <a:pt x="40906" y="68078"/>
                  </a:cubicBezTo>
                  <a:cubicBezTo>
                    <a:pt x="41509" y="68681"/>
                    <a:pt x="42300" y="68983"/>
                    <a:pt x="43091" y="68983"/>
                  </a:cubicBezTo>
                  <a:cubicBezTo>
                    <a:pt x="43882" y="68983"/>
                    <a:pt x="44673" y="68681"/>
                    <a:pt x="45277" y="68078"/>
                  </a:cubicBezTo>
                  <a:lnTo>
                    <a:pt x="51181" y="62173"/>
                  </a:lnTo>
                  <a:cubicBezTo>
                    <a:pt x="52062" y="61293"/>
                    <a:pt x="53268" y="60803"/>
                    <a:pt x="54541" y="60803"/>
                  </a:cubicBezTo>
                  <a:cubicBezTo>
                    <a:pt x="55813" y="60803"/>
                    <a:pt x="57020" y="61293"/>
                    <a:pt x="57901" y="62173"/>
                  </a:cubicBezTo>
                  <a:lnTo>
                    <a:pt x="66577" y="70850"/>
                  </a:lnTo>
                  <a:cubicBezTo>
                    <a:pt x="67458" y="71731"/>
                    <a:pt x="67947" y="72938"/>
                    <a:pt x="67947" y="74210"/>
                  </a:cubicBezTo>
                  <a:cubicBezTo>
                    <a:pt x="67947" y="75482"/>
                    <a:pt x="67458" y="76689"/>
                    <a:pt x="66577" y="77570"/>
                  </a:cubicBezTo>
                  <a:lnTo>
                    <a:pt x="57901" y="86247"/>
                  </a:lnTo>
                  <a:cubicBezTo>
                    <a:pt x="57020" y="87128"/>
                    <a:pt x="55813" y="87617"/>
                    <a:pt x="54541" y="87617"/>
                  </a:cubicBezTo>
                  <a:cubicBezTo>
                    <a:pt x="53268" y="87617"/>
                    <a:pt x="52062" y="87128"/>
                    <a:pt x="51181" y="86247"/>
                  </a:cubicBezTo>
                  <a:lnTo>
                    <a:pt x="42504" y="77570"/>
                  </a:lnTo>
                  <a:cubicBezTo>
                    <a:pt x="41427" y="76461"/>
                    <a:pt x="40938" y="74895"/>
                    <a:pt x="41199" y="73362"/>
                  </a:cubicBezTo>
                  <a:cubicBezTo>
                    <a:pt x="41493" y="71666"/>
                    <a:pt x="40384" y="70067"/>
                    <a:pt x="38687" y="69774"/>
                  </a:cubicBezTo>
                  <a:cubicBezTo>
                    <a:pt x="38508" y="69742"/>
                    <a:pt x="38328" y="69727"/>
                    <a:pt x="38151" y="69727"/>
                  </a:cubicBezTo>
                  <a:cubicBezTo>
                    <a:pt x="36687" y="69727"/>
                    <a:pt x="35361" y="70773"/>
                    <a:pt x="35099" y="72286"/>
                  </a:cubicBezTo>
                  <a:cubicBezTo>
                    <a:pt x="34479" y="75809"/>
                    <a:pt x="35621" y="79429"/>
                    <a:pt x="38133" y="81941"/>
                  </a:cubicBezTo>
                  <a:lnTo>
                    <a:pt x="41917" y="85725"/>
                  </a:lnTo>
                  <a:cubicBezTo>
                    <a:pt x="41917" y="85725"/>
                    <a:pt x="40808" y="87617"/>
                    <a:pt x="38035" y="87617"/>
                  </a:cubicBezTo>
                  <a:cubicBezTo>
                    <a:pt x="36763" y="87617"/>
                    <a:pt x="35556" y="87128"/>
                    <a:pt x="34675" y="86247"/>
                  </a:cubicBezTo>
                  <a:lnTo>
                    <a:pt x="25998" y="77570"/>
                  </a:lnTo>
                  <a:cubicBezTo>
                    <a:pt x="25118" y="76689"/>
                    <a:pt x="24628" y="75482"/>
                    <a:pt x="24628" y="74210"/>
                  </a:cubicBezTo>
                  <a:cubicBezTo>
                    <a:pt x="24628" y="72938"/>
                    <a:pt x="25118" y="71731"/>
                    <a:pt x="25998" y="70850"/>
                  </a:cubicBezTo>
                  <a:lnTo>
                    <a:pt x="34675" y="62173"/>
                  </a:lnTo>
                  <a:cubicBezTo>
                    <a:pt x="35556" y="61293"/>
                    <a:pt x="36763" y="60803"/>
                    <a:pt x="38035" y="60803"/>
                  </a:cubicBezTo>
                  <a:cubicBezTo>
                    <a:pt x="38056" y="60803"/>
                    <a:pt x="38077" y="60803"/>
                    <a:pt x="38097" y="60803"/>
                  </a:cubicBezTo>
                  <a:close/>
                  <a:moveTo>
                    <a:pt x="76135" y="71601"/>
                  </a:moveTo>
                  <a:cubicBezTo>
                    <a:pt x="77309" y="71601"/>
                    <a:pt x="77505" y="72677"/>
                    <a:pt x="77472" y="73036"/>
                  </a:cubicBezTo>
                  <a:lnTo>
                    <a:pt x="70622" y="163458"/>
                  </a:lnTo>
                  <a:cubicBezTo>
                    <a:pt x="70557" y="164143"/>
                    <a:pt x="69970" y="164698"/>
                    <a:pt x="69285" y="164698"/>
                  </a:cubicBezTo>
                  <a:lnTo>
                    <a:pt x="27466" y="164698"/>
                  </a:lnTo>
                  <a:cubicBezTo>
                    <a:pt x="26781" y="164698"/>
                    <a:pt x="26194" y="164143"/>
                    <a:pt x="26129" y="163458"/>
                  </a:cubicBezTo>
                  <a:lnTo>
                    <a:pt x="19768" y="79462"/>
                  </a:lnTo>
                  <a:lnTo>
                    <a:pt x="19768" y="79462"/>
                  </a:lnTo>
                  <a:cubicBezTo>
                    <a:pt x="20257" y="80375"/>
                    <a:pt x="20877" y="81191"/>
                    <a:pt x="21627" y="81941"/>
                  </a:cubicBezTo>
                  <a:lnTo>
                    <a:pt x="30271" y="90618"/>
                  </a:lnTo>
                  <a:cubicBezTo>
                    <a:pt x="32359" y="92673"/>
                    <a:pt x="35099" y="93815"/>
                    <a:pt x="38035" y="93815"/>
                  </a:cubicBezTo>
                  <a:cubicBezTo>
                    <a:pt x="42798" y="93815"/>
                    <a:pt x="46288" y="90096"/>
                    <a:pt x="46288" y="90096"/>
                  </a:cubicBezTo>
                  <a:cubicBezTo>
                    <a:pt x="46288" y="90096"/>
                    <a:pt x="49713" y="93815"/>
                    <a:pt x="54541" y="93815"/>
                  </a:cubicBezTo>
                  <a:cubicBezTo>
                    <a:pt x="57476" y="93815"/>
                    <a:pt x="60217" y="92673"/>
                    <a:pt x="62272" y="90618"/>
                  </a:cubicBezTo>
                  <a:lnTo>
                    <a:pt x="70948" y="81941"/>
                  </a:lnTo>
                  <a:cubicBezTo>
                    <a:pt x="73004" y="79886"/>
                    <a:pt x="74145" y="77146"/>
                    <a:pt x="74145" y="74210"/>
                  </a:cubicBezTo>
                  <a:cubicBezTo>
                    <a:pt x="74145" y="73297"/>
                    <a:pt x="74047" y="72449"/>
                    <a:pt x="73852" y="71601"/>
                  </a:cubicBezTo>
                  <a:close/>
                  <a:moveTo>
                    <a:pt x="85790" y="53594"/>
                  </a:moveTo>
                  <a:cubicBezTo>
                    <a:pt x="87030" y="53594"/>
                    <a:pt x="88204" y="54116"/>
                    <a:pt x="89052" y="55030"/>
                  </a:cubicBezTo>
                  <a:cubicBezTo>
                    <a:pt x="89901" y="55943"/>
                    <a:pt x="90357" y="57150"/>
                    <a:pt x="90259" y="58390"/>
                  </a:cubicBezTo>
                  <a:lnTo>
                    <a:pt x="79625" y="198427"/>
                  </a:lnTo>
                  <a:cubicBezTo>
                    <a:pt x="79462" y="200743"/>
                    <a:pt x="77505" y="202569"/>
                    <a:pt x="75156" y="202569"/>
                  </a:cubicBezTo>
                  <a:lnTo>
                    <a:pt x="21595" y="202569"/>
                  </a:lnTo>
                  <a:cubicBezTo>
                    <a:pt x="19246" y="202569"/>
                    <a:pt x="17289" y="200743"/>
                    <a:pt x="17126" y="198427"/>
                  </a:cubicBezTo>
                  <a:lnTo>
                    <a:pt x="6492" y="58422"/>
                  </a:lnTo>
                  <a:cubicBezTo>
                    <a:pt x="6394" y="57150"/>
                    <a:pt x="6850" y="55943"/>
                    <a:pt x="7666" y="55030"/>
                  </a:cubicBezTo>
                  <a:cubicBezTo>
                    <a:pt x="8514" y="54116"/>
                    <a:pt x="9721" y="53594"/>
                    <a:pt x="10961" y="53594"/>
                  </a:cubicBezTo>
                  <a:lnTo>
                    <a:pt x="21529" y="53594"/>
                  </a:lnTo>
                  <a:lnTo>
                    <a:pt x="23454" y="64653"/>
                  </a:lnTo>
                  <a:lnTo>
                    <a:pt x="22704" y="65370"/>
                  </a:lnTo>
                  <a:lnTo>
                    <a:pt x="20616" y="65370"/>
                  </a:lnTo>
                  <a:cubicBezTo>
                    <a:pt x="18528" y="65370"/>
                    <a:pt x="16506" y="66284"/>
                    <a:pt x="15071" y="67817"/>
                  </a:cubicBezTo>
                  <a:cubicBezTo>
                    <a:pt x="13668" y="69350"/>
                    <a:pt x="12918" y="71405"/>
                    <a:pt x="13081" y="73525"/>
                  </a:cubicBezTo>
                  <a:lnTo>
                    <a:pt x="19931" y="163915"/>
                  </a:lnTo>
                  <a:cubicBezTo>
                    <a:pt x="20225" y="167829"/>
                    <a:pt x="23552" y="170895"/>
                    <a:pt x="27466" y="170895"/>
                  </a:cubicBezTo>
                  <a:lnTo>
                    <a:pt x="69285" y="170895"/>
                  </a:lnTo>
                  <a:cubicBezTo>
                    <a:pt x="73199" y="170895"/>
                    <a:pt x="76494" y="167829"/>
                    <a:pt x="76820" y="163915"/>
                  </a:cubicBezTo>
                  <a:lnTo>
                    <a:pt x="83670" y="73525"/>
                  </a:lnTo>
                  <a:cubicBezTo>
                    <a:pt x="83833" y="71405"/>
                    <a:pt x="83083" y="69350"/>
                    <a:pt x="81680" y="67817"/>
                  </a:cubicBezTo>
                  <a:cubicBezTo>
                    <a:pt x="80245" y="66251"/>
                    <a:pt x="78223" y="65370"/>
                    <a:pt x="76135" y="65370"/>
                  </a:cubicBezTo>
                  <a:lnTo>
                    <a:pt x="70492" y="65370"/>
                  </a:lnTo>
                  <a:lnTo>
                    <a:pt x="72351" y="53594"/>
                  </a:lnTo>
                  <a:close/>
                  <a:moveTo>
                    <a:pt x="8155" y="0"/>
                  </a:moveTo>
                  <a:cubicBezTo>
                    <a:pt x="5937" y="0"/>
                    <a:pt x="3882" y="946"/>
                    <a:pt x="2349" y="2512"/>
                  </a:cubicBezTo>
                  <a:cubicBezTo>
                    <a:pt x="816" y="4110"/>
                    <a:pt x="0" y="6198"/>
                    <a:pt x="33" y="8416"/>
                  </a:cubicBezTo>
                  <a:cubicBezTo>
                    <a:pt x="65" y="10601"/>
                    <a:pt x="946" y="12689"/>
                    <a:pt x="2545" y="14222"/>
                  </a:cubicBezTo>
                  <a:lnTo>
                    <a:pt x="17158" y="28314"/>
                  </a:lnTo>
                  <a:lnTo>
                    <a:pt x="20453" y="47397"/>
                  </a:lnTo>
                  <a:lnTo>
                    <a:pt x="10961" y="47397"/>
                  </a:lnTo>
                  <a:cubicBezTo>
                    <a:pt x="7992" y="47397"/>
                    <a:pt x="5154" y="48636"/>
                    <a:pt x="3132" y="50789"/>
                  </a:cubicBezTo>
                  <a:cubicBezTo>
                    <a:pt x="1109" y="52975"/>
                    <a:pt x="98" y="55910"/>
                    <a:pt x="326" y="58879"/>
                  </a:cubicBezTo>
                  <a:lnTo>
                    <a:pt x="10928" y="198883"/>
                  </a:lnTo>
                  <a:cubicBezTo>
                    <a:pt x="11352" y="204429"/>
                    <a:pt x="16017" y="208767"/>
                    <a:pt x="21595" y="208767"/>
                  </a:cubicBezTo>
                  <a:lnTo>
                    <a:pt x="75156" y="208767"/>
                  </a:lnTo>
                  <a:cubicBezTo>
                    <a:pt x="80702" y="208767"/>
                    <a:pt x="85399" y="204429"/>
                    <a:pt x="85823" y="198883"/>
                  </a:cubicBezTo>
                  <a:lnTo>
                    <a:pt x="96425" y="58879"/>
                  </a:lnTo>
                  <a:cubicBezTo>
                    <a:pt x="96653" y="55910"/>
                    <a:pt x="95642" y="52975"/>
                    <a:pt x="93619" y="50789"/>
                  </a:cubicBezTo>
                  <a:cubicBezTo>
                    <a:pt x="91597" y="48636"/>
                    <a:pt x="88759" y="47397"/>
                    <a:pt x="85790" y="47397"/>
                  </a:cubicBezTo>
                  <a:lnTo>
                    <a:pt x="73330" y="47397"/>
                  </a:lnTo>
                  <a:lnTo>
                    <a:pt x="73754" y="44754"/>
                  </a:lnTo>
                  <a:cubicBezTo>
                    <a:pt x="73754" y="44754"/>
                    <a:pt x="101122" y="49093"/>
                    <a:pt x="101481" y="49093"/>
                  </a:cubicBezTo>
                  <a:cubicBezTo>
                    <a:pt x="104188" y="49093"/>
                    <a:pt x="106635" y="47625"/>
                    <a:pt x="107907" y="45211"/>
                  </a:cubicBezTo>
                  <a:cubicBezTo>
                    <a:pt x="109342" y="42471"/>
                    <a:pt x="108885" y="39111"/>
                    <a:pt x="106732" y="36860"/>
                  </a:cubicBezTo>
                  <a:lnTo>
                    <a:pt x="80669" y="9492"/>
                  </a:lnTo>
                  <a:cubicBezTo>
                    <a:pt x="79625" y="8383"/>
                    <a:pt x="78255" y="7633"/>
                    <a:pt x="76787" y="7372"/>
                  </a:cubicBezTo>
                  <a:cubicBezTo>
                    <a:pt x="76717" y="7358"/>
                    <a:pt x="76185" y="7271"/>
                    <a:pt x="75443" y="7271"/>
                  </a:cubicBezTo>
                  <a:cubicBezTo>
                    <a:pt x="74466" y="7271"/>
                    <a:pt x="73124" y="7422"/>
                    <a:pt x="71992" y="8090"/>
                  </a:cubicBezTo>
                  <a:lnTo>
                    <a:pt x="38981" y="25933"/>
                  </a:lnTo>
                  <a:cubicBezTo>
                    <a:pt x="36861" y="26977"/>
                    <a:pt x="35393" y="28966"/>
                    <a:pt x="35034" y="31282"/>
                  </a:cubicBezTo>
                  <a:cubicBezTo>
                    <a:pt x="34708" y="33207"/>
                    <a:pt x="35164" y="35099"/>
                    <a:pt x="36306" y="36665"/>
                  </a:cubicBezTo>
                  <a:cubicBezTo>
                    <a:pt x="37448" y="38230"/>
                    <a:pt x="39111" y="39242"/>
                    <a:pt x="40971" y="39568"/>
                  </a:cubicBezTo>
                  <a:cubicBezTo>
                    <a:pt x="41003" y="39568"/>
                    <a:pt x="67621" y="43808"/>
                    <a:pt x="67621" y="43808"/>
                  </a:cubicBezTo>
                  <a:lnTo>
                    <a:pt x="67067" y="47397"/>
                  </a:lnTo>
                  <a:lnTo>
                    <a:pt x="37220" y="47397"/>
                  </a:lnTo>
                  <a:lnTo>
                    <a:pt x="32979" y="22834"/>
                  </a:lnTo>
                  <a:cubicBezTo>
                    <a:pt x="32685" y="21105"/>
                    <a:pt x="31837" y="19539"/>
                    <a:pt x="30565" y="18300"/>
                  </a:cubicBezTo>
                  <a:lnTo>
                    <a:pt x="21203" y="9264"/>
                  </a:lnTo>
                  <a:cubicBezTo>
                    <a:pt x="20612" y="8673"/>
                    <a:pt x="19840" y="8379"/>
                    <a:pt x="19065" y="8379"/>
                  </a:cubicBezTo>
                  <a:cubicBezTo>
                    <a:pt x="18258" y="8379"/>
                    <a:pt x="17448" y="8697"/>
                    <a:pt x="16832" y="9329"/>
                  </a:cubicBezTo>
                  <a:cubicBezTo>
                    <a:pt x="15658" y="10569"/>
                    <a:pt x="15690" y="12526"/>
                    <a:pt x="16897" y="13733"/>
                  </a:cubicBezTo>
                  <a:lnTo>
                    <a:pt x="26259" y="22769"/>
                  </a:lnTo>
                  <a:cubicBezTo>
                    <a:pt x="26585" y="23062"/>
                    <a:pt x="26781" y="23454"/>
                    <a:pt x="26879" y="23910"/>
                  </a:cubicBezTo>
                  <a:lnTo>
                    <a:pt x="30957" y="47397"/>
                  </a:lnTo>
                  <a:lnTo>
                    <a:pt x="26749" y="47397"/>
                  </a:lnTo>
                  <a:lnTo>
                    <a:pt x="23095" y="26259"/>
                  </a:lnTo>
                  <a:cubicBezTo>
                    <a:pt x="22965" y="25607"/>
                    <a:pt x="22671" y="25019"/>
                    <a:pt x="22182" y="24563"/>
                  </a:cubicBezTo>
                  <a:lnTo>
                    <a:pt x="6850" y="9753"/>
                  </a:lnTo>
                  <a:cubicBezTo>
                    <a:pt x="6459" y="9362"/>
                    <a:pt x="6231" y="8840"/>
                    <a:pt x="6231" y="8318"/>
                  </a:cubicBezTo>
                  <a:cubicBezTo>
                    <a:pt x="6231" y="7764"/>
                    <a:pt x="6426" y="7242"/>
                    <a:pt x="6818" y="6818"/>
                  </a:cubicBezTo>
                  <a:cubicBezTo>
                    <a:pt x="7177" y="6426"/>
                    <a:pt x="7699" y="6198"/>
                    <a:pt x="8253" y="6198"/>
                  </a:cubicBezTo>
                  <a:cubicBezTo>
                    <a:pt x="8808" y="6198"/>
                    <a:pt x="9330" y="6393"/>
                    <a:pt x="9721" y="6785"/>
                  </a:cubicBezTo>
                  <a:lnTo>
                    <a:pt x="10765" y="7764"/>
                  </a:lnTo>
                  <a:cubicBezTo>
                    <a:pt x="11372" y="8355"/>
                    <a:pt x="12152" y="8649"/>
                    <a:pt x="12927" y="8649"/>
                  </a:cubicBezTo>
                  <a:cubicBezTo>
                    <a:pt x="13734" y="8649"/>
                    <a:pt x="14537" y="8330"/>
                    <a:pt x="15136" y="7698"/>
                  </a:cubicBezTo>
                  <a:cubicBezTo>
                    <a:pt x="16343" y="6459"/>
                    <a:pt x="16310" y="4502"/>
                    <a:pt x="15071" y="3327"/>
                  </a:cubicBezTo>
                  <a:cubicBezTo>
                    <a:pt x="15071" y="3327"/>
                    <a:pt x="12592" y="0"/>
                    <a:pt x="8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46849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3" name="Google Shape;10213;p63"/>
          <p:cNvSpPr/>
          <p:nvPr/>
        </p:nvSpPr>
        <p:spPr>
          <a:xfrm>
            <a:off x="901123" y="2018775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4" name="Google Shape;10214;p63"/>
          <p:cNvSpPr/>
          <p:nvPr/>
        </p:nvSpPr>
        <p:spPr>
          <a:xfrm rot="-8235435">
            <a:off x="901129" y="1991891"/>
            <a:ext cx="1184686" cy="1086763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5" name="Google Shape;10215;p63"/>
          <p:cNvSpPr/>
          <p:nvPr/>
        </p:nvSpPr>
        <p:spPr>
          <a:xfrm>
            <a:off x="2495753" y="1982963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6" name="Google Shape;10216;p63"/>
          <p:cNvSpPr/>
          <p:nvPr/>
        </p:nvSpPr>
        <p:spPr>
          <a:xfrm>
            <a:off x="4018428" y="1983875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9" name="Google Shape;10219;p63"/>
          <p:cNvSpPr/>
          <p:nvPr/>
        </p:nvSpPr>
        <p:spPr>
          <a:xfrm rot="-2117913">
            <a:off x="2495754" y="1963803"/>
            <a:ext cx="1184624" cy="108670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0" name="Google Shape;10220;p63"/>
          <p:cNvSpPr/>
          <p:nvPr/>
        </p:nvSpPr>
        <p:spPr>
          <a:xfrm rot="-5577804">
            <a:off x="4018405" y="1963720"/>
            <a:ext cx="1184744" cy="1086816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3" name="Google Shape;10223;p63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WORKFLOW</a:t>
            </a:r>
            <a:endParaRPr dirty="0"/>
          </a:p>
        </p:txBody>
      </p:sp>
      <p:sp>
        <p:nvSpPr>
          <p:cNvPr id="10224" name="Google Shape;10224;p63"/>
          <p:cNvSpPr txBox="1"/>
          <p:nvPr/>
        </p:nvSpPr>
        <p:spPr>
          <a:xfrm>
            <a:off x="3811345" y="3839500"/>
            <a:ext cx="1512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TF-IDF Vectorizer and NMF(15)</a:t>
            </a:r>
            <a:endParaRPr sz="16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25" name="Google Shape;10225;p63"/>
          <p:cNvSpPr txBox="1"/>
          <p:nvPr/>
        </p:nvSpPr>
        <p:spPr>
          <a:xfrm>
            <a:off x="673652" y="3200925"/>
            <a:ext cx="1508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DATA</a:t>
            </a:r>
            <a:endParaRPr sz="28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0226" name="Google Shape;10226;p63"/>
          <p:cNvSpPr txBox="1"/>
          <p:nvPr/>
        </p:nvSpPr>
        <p:spPr>
          <a:xfrm>
            <a:off x="673648" y="3839500"/>
            <a:ext cx="1508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Scrape data and API calling</a:t>
            </a:r>
            <a:endParaRPr sz="16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27" name="Google Shape;10227;p63"/>
          <p:cNvSpPr txBox="1"/>
          <p:nvPr/>
        </p:nvSpPr>
        <p:spPr>
          <a:xfrm>
            <a:off x="2242496" y="3839500"/>
            <a:ext cx="1508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Visualize the data and sentiment analysis</a:t>
            </a:r>
            <a:endParaRPr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28" name="Google Shape;10228;p63"/>
          <p:cNvSpPr txBox="1"/>
          <p:nvPr/>
        </p:nvSpPr>
        <p:spPr>
          <a:xfrm>
            <a:off x="2243553" y="3200925"/>
            <a:ext cx="1508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EDA</a:t>
            </a:r>
            <a:endParaRPr sz="28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0229" name="Google Shape;10229;p63"/>
          <p:cNvSpPr txBox="1"/>
          <p:nvPr/>
        </p:nvSpPr>
        <p:spPr>
          <a:xfrm>
            <a:off x="3813453" y="3200925"/>
            <a:ext cx="1512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TOPIC MODELING</a:t>
            </a:r>
            <a:endParaRPr sz="20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grpSp>
        <p:nvGrpSpPr>
          <p:cNvPr id="10234" name="Google Shape;10234;p63"/>
          <p:cNvGrpSpPr/>
          <p:nvPr/>
        </p:nvGrpSpPr>
        <p:grpSpPr>
          <a:xfrm>
            <a:off x="1330587" y="2315180"/>
            <a:ext cx="325772" cy="438413"/>
            <a:chOff x="1863400" y="238125"/>
            <a:chExt cx="3873625" cy="5219200"/>
          </a:xfrm>
        </p:grpSpPr>
        <p:sp>
          <p:nvSpPr>
            <p:cNvPr id="10235" name="Google Shape;10235;p63"/>
            <p:cNvSpPr/>
            <p:nvPr/>
          </p:nvSpPr>
          <p:spPr>
            <a:xfrm>
              <a:off x="2632400" y="603450"/>
              <a:ext cx="2335625" cy="1998800"/>
            </a:xfrm>
            <a:custGeom>
              <a:avLst/>
              <a:gdLst/>
              <a:ahLst/>
              <a:cxnLst/>
              <a:rect l="l" t="t" r="r" b="b"/>
              <a:pathLst>
                <a:path w="93425" h="79952" extrusionOk="0">
                  <a:moveTo>
                    <a:pt x="33144" y="6227"/>
                  </a:moveTo>
                  <a:cubicBezTo>
                    <a:pt x="34166" y="6227"/>
                    <a:pt x="34930" y="6406"/>
                    <a:pt x="35133" y="6459"/>
                  </a:cubicBezTo>
                  <a:cubicBezTo>
                    <a:pt x="34252" y="7862"/>
                    <a:pt x="33599" y="9460"/>
                    <a:pt x="33306" y="11157"/>
                  </a:cubicBezTo>
                  <a:lnTo>
                    <a:pt x="26195" y="11157"/>
                  </a:lnTo>
                  <a:cubicBezTo>
                    <a:pt x="27841" y="6985"/>
                    <a:pt x="31040" y="6227"/>
                    <a:pt x="33144" y="6227"/>
                  </a:cubicBezTo>
                  <a:close/>
                  <a:moveTo>
                    <a:pt x="46768" y="6248"/>
                  </a:moveTo>
                  <a:cubicBezTo>
                    <a:pt x="47730" y="6248"/>
                    <a:pt x="48441" y="6408"/>
                    <a:pt x="48637" y="6459"/>
                  </a:cubicBezTo>
                  <a:cubicBezTo>
                    <a:pt x="47756" y="7862"/>
                    <a:pt x="47104" y="9460"/>
                    <a:pt x="46810" y="11157"/>
                  </a:cubicBezTo>
                  <a:lnTo>
                    <a:pt x="39699" y="11157"/>
                  </a:lnTo>
                  <a:cubicBezTo>
                    <a:pt x="41459" y="6990"/>
                    <a:pt x="44696" y="6248"/>
                    <a:pt x="46768" y="6248"/>
                  </a:cubicBezTo>
                  <a:close/>
                  <a:moveTo>
                    <a:pt x="60217" y="6198"/>
                  </a:moveTo>
                  <a:cubicBezTo>
                    <a:pt x="63447" y="6198"/>
                    <a:pt x="66187" y="8286"/>
                    <a:pt x="67230" y="11157"/>
                  </a:cubicBezTo>
                  <a:lnTo>
                    <a:pt x="53204" y="11157"/>
                  </a:lnTo>
                  <a:cubicBezTo>
                    <a:pt x="54248" y="8286"/>
                    <a:pt x="56988" y="6198"/>
                    <a:pt x="60217" y="6198"/>
                  </a:cubicBezTo>
                  <a:close/>
                  <a:moveTo>
                    <a:pt x="83638" y="17354"/>
                  </a:moveTo>
                  <a:cubicBezTo>
                    <a:pt x="84715" y="17354"/>
                    <a:pt x="85759" y="18039"/>
                    <a:pt x="86313" y="19149"/>
                  </a:cubicBezTo>
                  <a:cubicBezTo>
                    <a:pt x="86933" y="20323"/>
                    <a:pt x="86868" y="21823"/>
                    <a:pt x="86183" y="22965"/>
                  </a:cubicBezTo>
                  <a:lnTo>
                    <a:pt x="81322" y="30990"/>
                  </a:lnTo>
                  <a:lnTo>
                    <a:pt x="12103" y="30990"/>
                  </a:lnTo>
                  <a:lnTo>
                    <a:pt x="7243" y="22965"/>
                  </a:lnTo>
                  <a:cubicBezTo>
                    <a:pt x="6558" y="21823"/>
                    <a:pt x="6492" y="20323"/>
                    <a:pt x="7112" y="19149"/>
                  </a:cubicBezTo>
                  <a:cubicBezTo>
                    <a:pt x="7667" y="18039"/>
                    <a:pt x="8710" y="17354"/>
                    <a:pt x="9787" y="17354"/>
                  </a:cubicBezTo>
                  <a:close/>
                  <a:moveTo>
                    <a:pt x="77604" y="37220"/>
                  </a:moveTo>
                  <a:lnTo>
                    <a:pt x="63153" y="61130"/>
                  </a:lnTo>
                  <a:cubicBezTo>
                    <a:pt x="63153" y="61130"/>
                    <a:pt x="63153" y="61163"/>
                    <a:pt x="63120" y="61163"/>
                  </a:cubicBezTo>
                  <a:cubicBezTo>
                    <a:pt x="62827" y="61685"/>
                    <a:pt x="55716" y="73754"/>
                    <a:pt x="46713" y="73754"/>
                  </a:cubicBezTo>
                  <a:cubicBezTo>
                    <a:pt x="39569" y="73754"/>
                    <a:pt x="33045" y="65860"/>
                    <a:pt x="30305" y="61163"/>
                  </a:cubicBezTo>
                  <a:lnTo>
                    <a:pt x="15822" y="37220"/>
                  </a:lnTo>
                  <a:close/>
                  <a:moveTo>
                    <a:pt x="33208" y="1"/>
                  </a:moveTo>
                  <a:cubicBezTo>
                    <a:pt x="26521" y="1"/>
                    <a:pt x="20975" y="4828"/>
                    <a:pt x="19801" y="11157"/>
                  </a:cubicBezTo>
                  <a:lnTo>
                    <a:pt x="9787" y="11157"/>
                  </a:lnTo>
                  <a:cubicBezTo>
                    <a:pt x="6329" y="11157"/>
                    <a:pt x="3198" y="13147"/>
                    <a:pt x="1567" y="16343"/>
                  </a:cubicBezTo>
                  <a:cubicBezTo>
                    <a:pt x="1" y="19442"/>
                    <a:pt x="131" y="23193"/>
                    <a:pt x="1925" y="26162"/>
                  </a:cubicBezTo>
                  <a:lnTo>
                    <a:pt x="24988" y="64360"/>
                  </a:lnTo>
                  <a:cubicBezTo>
                    <a:pt x="26488" y="66969"/>
                    <a:pt x="34708" y="79952"/>
                    <a:pt x="46713" y="79952"/>
                  </a:cubicBezTo>
                  <a:cubicBezTo>
                    <a:pt x="58749" y="79952"/>
                    <a:pt x="66937" y="66969"/>
                    <a:pt x="68470" y="64294"/>
                  </a:cubicBezTo>
                  <a:lnTo>
                    <a:pt x="91500" y="26162"/>
                  </a:lnTo>
                  <a:cubicBezTo>
                    <a:pt x="93294" y="23193"/>
                    <a:pt x="93424" y="19442"/>
                    <a:pt x="91858" y="16343"/>
                  </a:cubicBezTo>
                  <a:cubicBezTo>
                    <a:pt x="90227" y="13147"/>
                    <a:pt x="87096" y="11157"/>
                    <a:pt x="83638" y="11157"/>
                  </a:cubicBezTo>
                  <a:lnTo>
                    <a:pt x="73624" y="11157"/>
                  </a:lnTo>
                  <a:cubicBezTo>
                    <a:pt x="72450" y="4828"/>
                    <a:pt x="66904" y="1"/>
                    <a:pt x="60217" y="1"/>
                  </a:cubicBezTo>
                  <a:cubicBezTo>
                    <a:pt x="57771" y="1"/>
                    <a:pt x="55455" y="653"/>
                    <a:pt x="53465" y="1795"/>
                  </a:cubicBezTo>
                  <a:cubicBezTo>
                    <a:pt x="51410" y="620"/>
                    <a:pt x="49126" y="1"/>
                    <a:pt x="46713" y="1"/>
                  </a:cubicBezTo>
                  <a:cubicBezTo>
                    <a:pt x="44266" y="1"/>
                    <a:pt x="41950" y="653"/>
                    <a:pt x="39960" y="1795"/>
                  </a:cubicBezTo>
                  <a:cubicBezTo>
                    <a:pt x="37905" y="620"/>
                    <a:pt x="35589" y="1"/>
                    <a:pt x="332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3"/>
            <p:cNvSpPr/>
            <p:nvPr/>
          </p:nvSpPr>
          <p:spPr>
            <a:xfrm>
              <a:off x="4483600" y="548000"/>
              <a:ext cx="495025" cy="154975"/>
            </a:xfrm>
            <a:custGeom>
              <a:avLst/>
              <a:gdLst/>
              <a:ahLst/>
              <a:cxnLst/>
              <a:rect l="l" t="t" r="r" b="b"/>
              <a:pathLst>
                <a:path w="19801" h="6199" extrusionOk="0">
                  <a:moveTo>
                    <a:pt x="3099" y="1"/>
                  </a:moveTo>
                  <a:cubicBezTo>
                    <a:pt x="1370" y="1"/>
                    <a:pt x="0" y="1403"/>
                    <a:pt x="0" y="3099"/>
                  </a:cubicBezTo>
                  <a:cubicBezTo>
                    <a:pt x="0" y="4828"/>
                    <a:pt x="1370" y="6198"/>
                    <a:pt x="3099" y="6198"/>
                  </a:cubicBezTo>
                  <a:lnTo>
                    <a:pt x="16701" y="6198"/>
                  </a:lnTo>
                  <a:cubicBezTo>
                    <a:pt x="18398" y="6198"/>
                    <a:pt x="19800" y="4828"/>
                    <a:pt x="19800" y="3099"/>
                  </a:cubicBezTo>
                  <a:cubicBezTo>
                    <a:pt x="19800" y="1403"/>
                    <a:pt x="18398" y="1"/>
                    <a:pt x="16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63"/>
            <p:cNvSpPr/>
            <p:nvPr/>
          </p:nvSpPr>
          <p:spPr>
            <a:xfrm>
              <a:off x="5060950" y="548000"/>
              <a:ext cx="270775" cy="154975"/>
            </a:xfrm>
            <a:custGeom>
              <a:avLst/>
              <a:gdLst/>
              <a:ahLst/>
              <a:cxnLst/>
              <a:rect l="l" t="t" r="r" b="b"/>
              <a:pathLst>
                <a:path w="10831" h="6199" extrusionOk="0">
                  <a:moveTo>
                    <a:pt x="3100" y="1"/>
                  </a:moveTo>
                  <a:cubicBezTo>
                    <a:pt x="1404" y="1"/>
                    <a:pt x="1" y="1403"/>
                    <a:pt x="1" y="3099"/>
                  </a:cubicBezTo>
                  <a:cubicBezTo>
                    <a:pt x="1" y="4828"/>
                    <a:pt x="1404" y="6198"/>
                    <a:pt x="3100" y="6198"/>
                  </a:cubicBezTo>
                  <a:lnTo>
                    <a:pt x="7732" y="6198"/>
                  </a:lnTo>
                  <a:cubicBezTo>
                    <a:pt x="9428" y="6198"/>
                    <a:pt x="10831" y="4828"/>
                    <a:pt x="10831" y="3099"/>
                  </a:cubicBezTo>
                  <a:cubicBezTo>
                    <a:pt x="10831" y="1403"/>
                    <a:pt x="9428" y="1"/>
                    <a:pt x="77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63"/>
            <p:cNvSpPr/>
            <p:nvPr/>
          </p:nvSpPr>
          <p:spPr>
            <a:xfrm>
              <a:off x="1863400" y="238125"/>
              <a:ext cx="3873625" cy="5219200"/>
            </a:xfrm>
            <a:custGeom>
              <a:avLst/>
              <a:gdLst/>
              <a:ahLst/>
              <a:cxnLst/>
              <a:rect l="l" t="t" r="r" b="b"/>
              <a:pathLst>
                <a:path w="154945" h="208768" extrusionOk="0">
                  <a:moveTo>
                    <a:pt x="143169" y="6198"/>
                  </a:moveTo>
                  <a:cubicBezTo>
                    <a:pt x="144996" y="6198"/>
                    <a:pt x="146659" y="7209"/>
                    <a:pt x="147540" y="8807"/>
                  </a:cubicBezTo>
                  <a:cubicBezTo>
                    <a:pt x="148421" y="10406"/>
                    <a:pt x="148356" y="12363"/>
                    <a:pt x="147344" y="13896"/>
                  </a:cubicBezTo>
                  <a:lnTo>
                    <a:pt x="103764" y="81126"/>
                  </a:lnTo>
                  <a:cubicBezTo>
                    <a:pt x="103764" y="81158"/>
                    <a:pt x="103764" y="81158"/>
                    <a:pt x="103732" y="81191"/>
                  </a:cubicBezTo>
                  <a:cubicBezTo>
                    <a:pt x="102590" y="83018"/>
                    <a:pt x="92086" y="99164"/>
                    <a:pt x="77473" y="99164"/>
                  </a:cubicBezTo>
                  <a:cubicBezTo>
                    <a:pt x="62826" y="99164"/>
                    <a:pt x="52355" y="83018"/>
                    <a:pt x="51214" y="81191"/>
                  </a:cubicBezTo>
                  <a:cubicBezTo>
                    <a:pt x="51181" y="81158"/>
                    <a:pt x="51181" y="81158"/>
                    <a:pt x="51181" y="81126"/>
                  </a:cubicBezTo>
                  <a:lnTo>
                    <a:pt x="7601" y="13896"/>
                  </a:lnTo>
                  <a:cubicBezTo>
                    <a:pt x="6590" y="12363"/>
                    <a:pt x="6524" y="10406"/>
                    <a:pt x="7405" y="8807"/>
                  </a:cubicBezTo>
                  <a:cubicBezTo>
                    <a:pt x="8286" y="7209"/>
                    <a:pt x="9949" y="6198"/>
                    <a:pt x="11776" y="6198"/>
                  </a:cubicBezTo>
                  <a:close/>
                  <a:moveTo>
                    <a:pt x="11776" y="0"/>
                  </a:moveTo>
                  <a:cubicBezTo>
                    <a:pt x="7666" y="0"/>
                    <a:pt x="3915" y="2251"/>
                    <a:pt x="1958" y="5839"/>
                  </a:cubicBezTo>
                  <a:cubicBezTo>
                    <a:pt x="0" y="9427"/>
                    <a:pt x="163" y="13831"/>
                    <a:pt x="2382" y="17256"/>
                  </a:cubicBezTo>
                  <a:lnTo>
                    <a:pt x="45962" y="84485"/>
                  </a:lnTo>
                  <a:cubicBezTo>
                    <a:pt x="47462" y="86867"/>
                    <a:pt x="53301" y="95576"/>
                    <a:pt x="62370" y="100958"/>
                  </a:cubicBezTo>
                  <a:cubicBezTo>
                    <a:pt x="63609" y="102035"/>
                    <a:pt x="69513" y="108363"/>
                    <a:pt x="69513" y="133089"/>
                  </a:cubicBezTo>
                  <a:lnTo>
                    <a:pt x="69513" y="144897"/>
                  </a:lnTo>
                  <a:cubicBezTo>
                    <a:pt x="69513" y="144897"/>
                    <a:pt x="69513" y="147866"/>
                    <a:pt x="72612" y="147996"/>
                  </a:cubicBezTo>
                  <a:cubicBezTo>
                    <a:pt x="72667" y="147999"/>
                    <a:pt x="72721" y="148001"/>
                    <a:pt x="72775" y="148001"/>
                  </a:cubicBezTo>
                  <a:cubicBezTo>
                    <a:pt x="74426" y="148001"/>
                    <a:pt x="75711" y="146572"/>
                    <a:pt x="75711" y="144897"/>
                  </a:cubicBezTo>
                  <a:lnTo>
                    <a:pt x="75711" y="133089"/>
                  </a:lnTo>
                  <a:cubicBezTo>
                    <a:pt x="75711" y="119291"/>
                    <a:pt x="73950" y="110451"/>
                    <a:pt x="71797" y="104775"/>
                  </a:cubicBezTo>
                  <a:lnTo>
                    <a:pt x="71797" y="104775"/>
                  </a:lnTo>
                  <a:cubicBezTo>
                    <a:pt x="73623" y="105166"/>
                    <a:pt x="75515" y="105362"/>
                    <a:pt x="77473" y="105362"/>
                  </a:cubicBezTo>
                  <a:cubicBezTo>
                    <a:pt x="79430" y="105362"/>
                    <a:pt x="81354" y="105166"/>
                    <a:pt x="83148" y="104742"/>
                  </a:cubicBezTo>
                  <a:lnTo>
                    <a:pt x="83148" y="104742"/>
                  </a:lnTo>
                  <a:cubicBezTo>
                    <a:pt x="81028" y="110353"/>
                    <a:pt x="79267" y="119128"/>
                    <a:pt x="79234" y="132730"/>
                  </a:cubicBezTo>
                  <a:lnTo>
                    <a:pt x="79234" y="181138"/>
                  </a:lnTo>
                  <a:cubicBezTo>
                    <a:pt x="79234" y="181138"/>
                    <a:pt x="79234" y="181171"/>
                    <a:pt x="79234" y="181203"/>
                  </a:cubicBezTo>
                  <a:cubicBezTo>
                    <a:pt x="79397" y="187695"/>
                    <a:pt x="82692" y="195295"/>
                    <a:pt x="91532" y="195295"/>
                  </a:cubicBezTo>
                  <a:lnTo>
                    <a:pt x="101187" y="195295"/>
                  </a:lnTo>
                  <a:cubicBezTo>
                    <a:pt x="103177" y="195295"/>
                    <a:pt x="104808" y="196926"/>
                    <a:pt x="104808" y="198949"/>
                  </a:cubicBezTo>
                  <a:cubicBezTo>
                    <a:pt x="104808" y="200938"/>
                    <a:pt x="103177" y="202569"/>
                    <a:pt x="101187" y="202569"/>
                  </a:cubicBezTo>
                  <a:lnTo>
                    <a:pt x="53758" y="202569"/>
                  </a:lnTo>
                  <a:cubicBezTo>
                    <a:pt x="51768" y="202569"/>
                    <a:pt x="50137" y="200938"/>
                    <a:pt x="50137" y="198949"/>
                  </a:cubicBezTo>
                  <a:cubicBezTo>
                    <a:pt x="50137" y="196926"/>
                    <a:pt x="51768" y="195295"/>
                    <a:pt x="53758" y="195295"/>
                  </a:cubicBezTo>
                  <a:lnTo>
                    <a:pt x="63413" y="195295"/>
                  </a:lnTo>
                  <a:cubicBezTo>
                    <a:pt x="72286" y="195295"/>
                    <a:pt x="75581" y="187662"/>
                    <a:pt x="75711" y="181138"/>
                  </a:cubicBezTo>
                  <a:cubicBezTo>
                    <a:pt x="75711" y="181105"/>
                    <a:pt x="75711" y="181073"/>
                    <a:pt x="75711" y="181073"/>
                  </a:cubicBezTo>
                  <a:lnTo>
                    <a:pt x="75711" y="153868"/>
                  </a:lnTo>
                  <a:cubicBezTo>
                    <a:pt x="75711" y="152139"/>
                    <a:pt x="74341" y="150769"/>
                    <a:pt x="72612" y="150769"/>
                  </a:cubicBezTo>
                  <a:cubicBezTo>
                    <a:pt x="70916" y="150769"/>
                    <a:pt x="69513" y="152139"/>
                    <a:pt x="69513" y="153868"/>
                  </a:cubicBezTo>
                  <a:lnTo>
                    <a:pt x="69513" y="165285"/>
                  </a:lnTo>
                  <a:lnTo>
                    <a:pt x="69513" y="181040"/>
                  </a:lnTo>
                  <a:cubicBezTo>
                    <a:pt x="69448" y="184041"/>
                    <a:pt x="68567" y="189097"/>
                    <a:pt x="63413" y="189097"/>
                  </a:cubicBezTo>
                  <a:lnTo>
                    <a:pt x="53758" y="189097"/>
                  </a:lnTo>
                  <a:cubicBezTo>
                    <a:pt x="48343" y="189097"/>
                    <a:pt x="43939" y="193501"/>
                    <a:pt x="43939" y="198949"/>
                  </a:cubicBezTo>
                  <a:cubicBezTo>
                    <a:pt x="43939" y="204363"/>
                    <a:pt x="48343" y="208767"/>
                    <a:pt x="53758" y="208767"/>
                  </a:cubicBezTo>
                  <a:lnTo>
                    <a:pt x="101187" y="208767"/>
                  </a:lnTo>
                  <a:cubicBezTo>
                    <a:pt x="106602" y="208767"/>
                    <a:pt x="111006" y="204363"/>
                    <a:pt x="111006" y="198949"/>
                  </a:cubicBezTo>
                  <a:cubicBezTo>
                    <a:pt x="111006" y="193501"/>
                    <a:pt x="106602" y="189097"/>
                    <a:pt x="101187" y="189097"/>
                  </a:cubicBezTo>
                  <a:lnTo>
                    <a:pt x="91532" y="189097"/>
                  </a:lnTo>
                  <a:cubicBezTo>
                    <a:pt x="86410" y="189097"/>
                    <a:pt x="85497" y="184107"/>
                    <a:pt x="85432" y="181073"/>
                  </a:cubicBezTo>
                  <a:lnTo>
                    <a:pt x="85432" y="132730"/>
                  </a:lnTo>
                  <a:cubicBezTo>
                    <a:pt x="85432" y="106993"/>
                    <a:pt x="92543" y="100991"/>
                    <a:pt x="92543" y="100991"/>
                  </a:cubicBezTo>
                  <a:cubicBezTo>
                    <a:pt x="101644" y="95609"/>
                    <a:pt x="107483" y="86867"/>
                    <a:pt x="108983" y="84485"/>
                  </a:cubicBezTo>
                  <a:lnTo>
                    <a:pt x="152563" y="17256"/>
                  </a:lnTo>
                  <a:cubicBezTo>
                    <a:pt x="154782" y="13831"/>
                    <a:pt x="154945" y="9427"/>
                    <a:pt x="152988" y="5839"/>
                  </a:cubicBezTo>
                  <a:cubicBezTo>
                    <a:pt x="151030" y="2251"/>
                    <a:pt x="147279" y="0"/>
                    <a:pt x="143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3" name="Google Shape;10243;p63"/>
          <p:cNvGrpSpPr/>
          <p:nvPr/>
        </p:nvGrpSpPr>
        <p:grpSpPr>
          <a:xfrm>
            <a:off x="4417028" y="2239380"/>
            <a:ext cx="387499" cy="438413"/>
            <a:chOff x="1499675" y="238125"/>
            <a:chExt cx="4607600" cy="5219200"/>
          </a:xfrm>
        </p:grpSpPr>
        <p:sp>
          <p:nvSpPr>
            <p:cNvPr id="10244" name="Google Shape;10244;p63"/>
            <p:cNvSpPr/>
            <p:nvPr/>
          </p:nvSpPr>
          <p:spPr>
            <a:xfrm>
              <a:off x="4041600" y="3292150"/>
              <a:ext cx="154950" cy="154975"/>
            </a:xfrm>
            <a:custGeom>
              <a:avLst/>
              <a:gdLst/>
              <a:ahLst/>
              <a:cxnLst/>
              <a:rect l="l" t="t" r="r" b="b"/>
              <a:pathLst>
                <a:path w="6198" h="6199" extrusionOk="0">
                  <a:moveTo>
                    <a:pt x="3099" y="0"/>
                  </a:moveTo>
                  <a:cubicBezTo>
                    <a:pt x="2283" y="0"/>
                    <a:pt x="1501" y="327"/>
                    <a:pt x="913" y="914"/>
                  </a:cubicBezTo>
                  <a:cubicBezTo>
                    <a:pt x="326" y="1468"/>
                    <a:pt x="0" y="2284"/>
                    <a:pt x="0" y="3099"/>
                  </a:cubicBezTo>
                  <a:cubicBezTo>
                    <a:pt x="0" y="3915"/>
                    <a:pt x="326" y="4698"/>
                    <a:pt x="913" y="5285"/>
                  </a:cubicBezTo>
                  <a:cubicBezTo>
                    <a:pt x="1501" y="5872"/>
                    <a:pt x="2283" y="6198"/>
                    <a:pt x="3099" y="6198"/>
                  </a:cubicBezTo>
                  <a:cubicBezTo>
                    <a:pt x="3914" y="6198"/>
                    <a:pt x="4730" y="5872"/>
                    <a:pt x="5284" y="5285"/>
                  </a:cubicBezTo>
                  <a:cubicBezTo>
                    <a:pt x="5872" y="4698"/>
                    <a:pt x="6198" y="3915"/>
                    <a:pt x="6198" y="3099"/>
                  </a:cubicBezTo>
                  <a:cubicBezTo>
                    <a:pt x="6198" y="2284"/>
                    <a:pt x="5872" y="1468"/>
                    <a:pt x="5284" y="914"/>
                  </a:cubicBezTo>
                  <a:cubicBezTo>
                    <a:pt x="4730" y="327"/>
                    <a:pt x="3914" y="0"/>
                    <a:pt x="3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63"/>
            <p:cNvSpPr/>
            <p:nvPr/>
          </p:nvSpPr>
          <p:spPr>
            <a:xfrm>
              <a:off x="4196525" y="2819150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1"/>
                  </a:moveTo>
                  <a:cubicBezTo>
                    <a:pt x="2284" y="1"/>
                    <a:pt x="1501" y="327"/>
                    <a:pt x="914" y="914"/>
                  </a:cubicBezTo>
                  <a:cubicBezTo>
                    <a:pt x="327" y="1469"/>
                    <a:pt x="1" y="2284"/>
                    <a:pt x="1" y="3100"/>
                  </a:cubicBezTo>
                  <a:cubicBezTo>
                    <a:pt x="1" y="3915"/>
                    <a:pt x="327" y="4698"/>
                    <a:pt x="914" y="5285"/>
                  </a:cubicBezTo>
                  <a:cubicBezTo>
                    <a:pt x="1501" y="5872"/>
                    <a:pt x="2284" y="6199"/>
                    <a:pt x="3100" y="6199"/>
                  </a:cubicBezTo>
                  <a:cubicBezTo>
                    <a:pt x="3915" y="6199"/>
                    <a:pt x="4731" y="5872"/>
                    <a:pt x="5285" y="5285"/>
                  </a:cubicBezTo>
                  <a:cubicBezTo>
                    <a:pt x="5872" y="4698"/>
                    <a:pt x="6199" y="3915"/>
                    <a:pt x="6199" y="3100"/>
                  </a:cubicBezTo>
                  <a:cubicBezTo>
                    <a:pt x="6199" y="2284"/>
                    <a:pt x="5872" y="1469"/>
                    <a:pt x="5285" y="914"/>
                  </a:cubicBezTo>
                  <a:cubicBezTo>
                    <a:pt x="4731" y="327"/>
                    <a:pt x="3915" y="1"/>
                    <a:pt x="3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3"/>
            <p:cNvSpPr/>
            <p:nvPr/>
          </p:nvSpPr>
          <p:spPr>
            <a:xfrm>
              <a:off x="3787975" y="2896625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099" y="1"/>
                  </a:moveTo>
                  <a:cubicBezTo>
                    <a:pt x="2284" y="1"/>
                    <a:pt x="1468" y="327"/>
                    <a:pt x="914" y="914"/>
                  </a:cubicBezTo>
                  <a:cubicBezTo>
                    <a:pt x="326" y="1501"/>
                    <a:pt x="0" y="2284"/>
                    <a:pt x="0" y="3100"/>
                  </a:cubicBezTo>
                  <a:cubicBezTo>
                    <a:pt x="0" y="3915"/>
                    <a:pt x="326" y="4731"/>
                    <a:pt x="914" y="5285"/>
                  </a:cubicBezTo>
                  <a:cubicBezTo>
                    <a:pt x="1468" y="5872"/>
                    <a:pt x="2284" y="6199"/>
                    <a:pt x="3099" y="6199"/>
                  </a:cubicBezTo>
                  <a:cubicBezTo>
                    <a:pt x="3915" y="6199"/>
                    <a:pt x="4698" y="5872"/>
                    <a:pt x="5285" y="5285"/>
                  </a:cubicBezTo>
                  <a:cubicBezTo>
                    <a:pt x="5872" y="4731"/>
                    <a:pt x="6198" y="3915"/>
                    <a:pt x="6198" y="3100"/>
                  </a:cubicBezTo>
                  <a:cubicBezTo>
                    <a:pt x="6198" y="2284"/>
                    <a:pt x="5872" y="1501"/>
                    <a:pt x="5285" y="914"/>
                  </a:cubicBezTo>
                  <a:cubicBezTo>
                    <a:pt x="4698" y="327"/>
                    <a:pt x="3915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3"/>
            <p:cNvSpPr/>
            <p:nvPr/>
          </p:nvSpPr>
          <p:spPr>
            <a:xfrm>
              <a:off x="2664225" y="2867275"/>
              <a:ext cx="155775" cy="154975"/>
            </a:xfrm>
            <a:custGeom>
              <a:avLst/>
              <a:gdLst/>
              <a:ahLst/>
              <a:cxnLst/>
              <a:rect l="l" t="t" r="r" b="b"/>
              <a:pathLst>
                <a:path w="6231" h="6199" extrusionOk="0">
                  <a:moveTo>
                    <a:pt x="3099" y="0"/>
                  </a:moveTo>
                  <a:cubicBezTo>
                    <a:pt x="2316" y="0"/>
                    <a:pt x="1501" y="327"/>
                    <a:pt x="913" y="914"/>
                  </a:cubicBezTo>
                  <a:cubicBezTo>
                    <a:pt x="359" y="1501"/>
                    <a:pt x="0" y="2284"/>
                    <a:pt x="0" y="3099"/>
                  </a:cubicBezTo>
                  <a:cubicBezTo>
                    <a:pt x="0" y="3915"/>
                    <a:pt x="359" y="4730"/>
                    <a:pt x="913" y="5285"/>
                  </a:cubicBezTo>
                  <a:cubicBezTo>
                    <a:pt x="1501" y="5872"/>
                    <a:pt x="2316" y="6198"/>
                    <a:pt x="3099" y="6198"/>
                  </a:cubicBezTo>
                  <a:cubicBezTo>
                    <a:pt x="3947" y="6198"/>
                    <a:pt x="4730" y="5872"/>
                    <a:pt x="5317" y="5285"/>
                  </a:cubicBezTo>
                  <a:cubicBezTo>
                    <a:pt x="5872" y="4730"/>
                    <a:pt x="6230" y="3915"/>
                    <a:pt x="6230" y="3099"/>
                  </a:cubicBezTo>
                  <a:cubicBezTo>
                    <a:pt x="6230" y="2284"/>
                    <a:pt x="5872" y="1501"/>
                    <a:pt x="5317" y="914"/>
                  </a:cubicBezTo>
                  <a:cubicBezTo>
                    <a:pt x="4730" y="327"/>
                    <a:pt x="3947" y="0"/>
                    <a:pt x="3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3"/>
            <p:cNvSpPr/>
            <p:nvPr/>
          </p:nvSpPr>
          <p:spPr>
            <a:xfrm>
              <a:off x="2209975" y="3000200"/>
              <a:ext cx="155800" cy="154975"/>
            </a:xfrm>
            <a:custGeom>
              <a:avLst/>
              <a:gdLst/>
              <a:ahLst/>
              <a:cxnLst/>
              <a:rect l="l" t="t" r="r" b="b"/>
              <a:pathLst>
                <a:path w="6232" h="6199" extrusionOk="0">
                  <a:moveTo>
                    <a:pt x="3100" y="0"/>
                  </a:moveTo>
                  <a:cubicBezTo>
                    <a:pt x="2317" y="0"/>
                    <a:pt x="1501" y="327"/>
                    <a:pt x="914" y="914"/>
                  </a:cubicBezTo>
                  <a:cubicBezTo>
                    <a:pt x="360" y="1468"/>
                    <a:pt x="1" y="2284"/>
                    <a:pt x="1" y="3099"/>
                  </a:cubicBezTo>
                  <a:cubicBezTo>
                    <a:pt x="1" y="3915"/>
                    <a:pt x="360" y="4698"/>
                    <a:pt x="914" y="5285"/>
                  </a:cubicBezTo>
                  <a:cubicBezTo>
                    <a:pt x="1501" y="5872"/>
                    <a:pt x="2317" y="6198"/>
                    <a:pt x="3100" y="6198"/>
                  </a:cubicBezTo>
                  <a:cubicBezTo>
                    <a:pt x="3948" y="6198"/>
                    <a:pt x="4731" y="5872"/>
                    <a:pt x="5318" y="5285"/>
                  </a:cubicBezTo>
                  <a:cubicBezTo>
                    <a:pt x="5872" y="4698"/>
                    <a:pt x="6231" y="3915"/>
                    <a:pt x="6231" y="3099"/>
                  </a:cubicBezTo>
                  <a:cubicBezTo>
                    <a:pt x="6231" y="2284"/>
                    <a:pt x="5872" y="1468"/>
                    <a:pt x="5318" y="914"/>
                  </a:cubicBezTo>
                  <a:cubicBezTo>
                    <a:pt x="4731" y="327"/>
                    <a:pt x="3948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3"/>
            <p:cNvSpPr/>
            <p:nvPr/>
          </p:nvSpPr>
          <p:spPr>
            <a:xfrm>
              <a:off x="2287450" y="3447100"/>
              <a:ext cx="155800" cy="154950"/>
            </a:xfrm>
            <a:custGeom>
              <a:avLst/>
              <a:gdLst/>
              <a:ahLst/>
              <a:cxnLst/>
              <a:rect l="l" t="t" r="r" b="b"/>
              <a:pathLst>
                <a:path w="6232" h="6198" extrusionOk="0">
                  <a:moveTo>
                    <a:pt x="3132" y="0"/>
                  </a:moveTo>
                  <a:cubicBezTo>
                    <a:pt x="2317" y="0"/>
                    <a:pt x="1501" y="326"/>
                    <a:pt x="914" y="914"/>
                  </a:cubicBezTo>
                  <a:cubicBezTo>
                    <a:pt x="360" y="1468"/>
                    <a:pt x="1" y="2284"/>
                    <a:pt x="1" y="3099"/>
                  </a:cubicBezTo>
                  <a:cubicBezTo>
                    <a:pt x="1" y="3915"/>
                    <a:pt x="360" y="4697"/>
                    <a:pt x="914" y="5285"/>
                  </a:cubicBezTo>
                  <a:cubicBezTo>
                    <a:pt x="1501" y="5872"/>
                    <a:pt x="2317" y="6198"/>
                    <a:pt x="3132" y="6198"/>
                  </a:cubicBezTo>
                  <a:cubicBezTo>
                    <a:pt x="3948" y="6198"/>
                    <a:pt x="4731" y="5872"/>
                    <a:pt x="5318" y="5285"/>
                  </a:cubicBezTo>
                  <a:cubicBezTo>
                    <a:pt x="5872" y="4697"/>
                    <a:pt x="6231" y="3915"/>
                    <a:pt x="6231" y="3099"/>
                  </a:cubicBezTo>
                  <a:cubicBezTo>
                    <a:pt x="6231" y="2284"/>
                    <a:pt x="5872" y="1468"/>
                    <a:pt x="5318" y="914"/>
                  </a:cubicBezTo>
                  <a:cubicBezTo>
                    <a:pt x="4731" y="326"/>
                    <a:pt x="3948" y="0"/>
                    <a:pt x="3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63"/>
            <p:cNvSpPr/>
            <p:nvPr/>
          </p:nvSpPr>
          <p:spPr>
            <a:xfrm>
              <a:off x="3340250" y="3464325"/>
              <a:ext cx="269150" cy="523475"/>
            </a:xfrm>
            <a:custGeom>
              <a:avLst/>
              <a:gdLst/>
              <a:ahLst/>
              <a:cxnLst/>
              <a:rect l="l" t="t" r="r" b="b"/>
              <a:pathLst>
                <a:path w="10766" h="20939" extrusionOk="0">
                  <a:moveTo>
                    <a:pt x="3485" y="1"/>
                  </a:moveTo>
                  <a:cubicBezTo>
                    <a:pt x="2570" y="1"/>
                    <a:pt x="1663" y="403"/>
                    <a:pt x="1045" y="1171"/>
                  </a:cubicBezTo>
                  <a:cubicBezTo>
                    <a:pt x="1" y="2541"/>
                    <a:pt x="229" y="4465"/>
                    <a:pt x="1567" y="5542"/>
                  </a:cubicBezTo>
                  <a:cubicBezTo>
                    <a:pt x="3491" y="7042"/>
                    <a:pt x="4568" y="9325"/>
                    <a:pt x="4568" y="11739"/>
                  </a:cubicBezTo>
                  <a:lnTo>
                    <a:pt x="4568" y="17839"/>
                  </a:lnTo>
                  <a:cubicBezTo>
                    <a:pt x="4568" y="19568"/>
                    <a:pt x="5970" y="20938"/>
                    <a:pt x="7667" y="20938"/>
                  </a:cubicBezTo>
                  <a:cubicBezTo>
                    <a:pt x="9395" y="20938"/>
                    <a:pt x="10766" y="19568"/>
                    <a:pt x="10766" y="17839"/>
                  </a:cubicBezTo>
                  <a:lnTo>
                    <a:pt x="10766" y="11739"/>
                  </a:lnTo>
                  <a:cubicBezTo>
                    <a:pt x="10766" y="7401"/>
                    <a:pt x="8808" y="3389"/>
                    <a:pt x="5416" y="681"/>
                  </a:cubicBezTo>
                  <a:cubicBezTo>
                    <a:pt x="4846" y="223"/>
                    <a:pt x="4164" y="1"/>
                    <a:pt x="34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63"/>
            <p:cNvSpPr/>
            <p:nvPr/>
          </p:nvSpPr>
          <p:spPr>
            <a:xfrm>
              <a:off x="3454425" y="4070950"/>
              <a:ext cx="154975" cy="254450"/>
            </a:xfrm>
            <a:custGeom>
              <a:avLst/>
              <a:gdLst/>
              <a:ahLst/>
              <a:cxnLst/>
              <a:rect l="l" t="t" r="r" b="b"/>
              <a:pathLst>
                <a:path w="6199" h="10178" extrusionOk="0">
                  <a:moveTo>
                    <a:pt x="3100" y="0"/>
                  </a:moveTo>
                  <a:cubicBezTo>
                    <a:pt x="1403" y="0"/>
                    <a:pt x="1" y="1370"/>
                    <a:pt x="1" y="3099"/>
                  </a:cubicBezTo>
                  <a:lnTo>
                    <a:pt x="1" y="7079"/>
                  </a:lnTo>
                  <a:cubicBezTo>
                    <a:pt x="1" y="8775"/>
                    <a:pt x="1403" y="10178"/>
                    <a:pt x="3100" y="10178"/>
                  </a:cubicBezTo>
                  <a:cubicBezTo>
                    <a:pt x="4828" y="10178"/>
                    <a:pt x="6199" y="8775"/>
                    <a:pt x="6199" y="7079"/>
                  </a:cubicBezTo>
                  <a:lnTo>
                    <a:pt x="6199" y="3099"/>
                  </a:lnTo>
                  <a:cubicBezTo>
                    <a:pt x="6199" y="1370"/>
                    <a:pt x="4828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63"/>
            <p:cNvSpPr/>
            <p:nvPr/>
          </p:nvSpPr>
          <p:spPr>
            <a:xfrm>
              <a:off x="1499675" y="238125"/>
              <a:ext cx="4607600" cy="5219200"/>
            </a:xfrm>
            <a:custGeom>
              <a:avLst/>
              <a:gdLst/>
              <a:ahLst/>
              <a:cxnLst/>
              <a:rect l="l" t="t" r="r" b="b"/>
              <a:pathLst>
                <a:path w="184304" h="208768" extrusionOk="0">
                  <a:moveTo>
                    <a:pt x="111006" y="27401"/>
                  </a:moveTo>
                  <a:cubicBezTo>
                    <a:pt x="109636" y="30402"/>
                    <a:pt x="108886" y="33696"/>
                    <a:pt x="108886" y="37187"/>
                  </a:cubicBezTo>
                  <a:cubicBezTo>
                    <a:pt x="108886" y="39111"/>
                    <a:pt x="107320" y="40677"/>
                    <a:pt x="105396" y="40677"/>
                  </a:cubicBezTo>
                  <a:cubicBezTo>
                    <a:pt x="103471" y="40677"/>
                    <a:pt x="101905" y="39111"/>
                    <a:pt x="101905" y="37187"/>
                  </a:cubicBezTo>
                  <a:cubicBezTo>
                    <a:pt x="101905" y="33762"/>
                    <a:pt x="102460" y="30467"/>
                    <a:pt x="103504" y="27401"/>
                  </a:cubicBezTo>
                  <a:close/>
                  <a:moveTo>
                    <a:pt x="132894" y="19409"/>
                  </a:moveTo>
                  <a:cubicBezTo>
                    <a:pt x="142713" y="19409"/>
                    <a:pt x="150705" y="27368"/>
                    <a:pt x="150705" y="37187"/>
                  </a:cubicBezTo>
                  <a:cubicBezTo>
                    <a:pt x="150705" y="42928"/>
                    <a:pt x="147899" y="48343"/>
                    <a:pt x="143235" y="51702"/>
                  </a:cubicBezTo>
                  <a:cubicBezTo>
                    <a:pt x="142158" y="52453"/>
                    <a:pt x="141245" y="53431"/>
                    <a:pt x="140593" y="54540"/>
                  </a:cubicBezTo>
                  <a:lnTo>
                    <a:pt x="140593" y="35784"/>
                  </a:lnTo>
                  <a:cubicBezTo>
                    <a:pt x="140593" y="21235"/>
                    <a:pt x="125236" y="21203"/>
                    <a:pt x="125099" y="21203"/>
                  </a:cubicBezTo>
                  <a:cubicBezTo>
                    <a:pt x="125098" y="21203"/>
                    <a:pt x="125098" y="21203"/>
                    <a:pt x="125098" y="21203"/>
                  </a:cubicBezTo>
                  <a:cubicBezTo>
                    <a:pt x="127479" y="20029"/>
                    <a:pt x="130122" y="19409"/>
                    <a:pt x="132894" y="19409"/>
                  </a:cubicBezTo>
                  <a:close/>
                  <a:moveTo>
                    <a:pt x="165221" y="55552"/>
                  </a:moveTo>
                  <a:cubicBezTo>
                    <a:pt x="169265" y="56563"/>
                    <a:pt x="173115" y="58422"/>
                    <a:pt x="176442" y="60934"/>
                  </a:cubicBezTo>
                  <a:cubicBezTo>
                    <a:pt x="178008" y="62108"/>
                    <a:pt x="178268" y="64294"/>
                    <a:pt x="177127" y="65827"/>
                  </a:cubicBezTo>
                  <a:cubicBezTo>
                    <a:pt x="176349" y="66889"/>
                    <a:pt x="175386" y="67217"/>
                    <a:pt x="174512" y="67217"/>
                  </a:cubicBezTo>
                  <a:cubicBezTo>
                    <a:pt x="173479" y="67217"/>
                    <a:pt x="172569" y="66759"/>
                    <a:pt x="172234" y="66512"/>
                  </a:cubicBezTo>
                  <a:cubicBezTo>
                    <a:pt x="168841" y="63935"/>
                    <a:pt x="164862" y="62337"/>
                    <a:pt x="160752" y="61815"/>
                  </a:cubicBezTo>
                  <a:cubicBezTo>
                    <a:pt x="162480" y="59890"/>
                    <a:pt x="163981" y="57770"/>
                    <a:pt x="165221" y="55552"/>
                  </a:cubicBezTo>
                  <a:close/>
                  <a:moveTo>
                    <a:pt x="81714" y="57802"/>
                  </a:moveTo>
                  <a:cubicBezTo>
                    <a:pt x="82986" y="57802"/>
                    <a:pt x="84160" y="58292"/>
                    <a:pt x="85074" y="59172"/>
                  </a:cubicBezTo>
                  <a:lnTo>
                    <a:pt x="100242" y="74341"/>
                  </a:lnTo>
                  <a:cubicBezTo>
                    <a:pt x="102068" y="76200"/>
                    <a:pt x="102068" y="79234"/>
                    <a:pt x="100242" y="81093"/>
                  </a:cubicBezTo>
                  <a:lnTo>
                    <a:pt x="85074" y="96261"/>
                  </a:lnTo>
                  <a:cubicBezTo>
                    <a:pt x="84160" y="97142"/>
                    <a:pt x="82986" y="97631"/>
                    <a:pt x="81681" y="97631"/>
                  </a:cubicBezTo>
                  <a:cubicBezTo>
                    <a:pt x="80409" y="97631"/>
                    <a:pt x="79235" y="97142"/>
                    <a:pt x="78321" y="96261"/>
                  </a:cubicBezTo>
                  <a:lnTo>
                    <a:pt x="63153" y="81093"/>
                  </a:lnTo>
                  <a:cubicBezTo>
                    <a:pt x="61555" y="79462"/>
                    <a:pt x="61326" y="76820"/>
                    <a:pt x="62664" y="74960"/>
                  </a:cubicBezTo>
                  <a:cubicBezTo>
                    <a:pt x="63642" y="73558"/>
                    <a:pt x="63316" y="71633"/>
                    <a:pt x="61913" y="70655"/>
                  </a:cubicBezTo>
                  <a:cubicBezTo>
                    <a:pt x="61368" y="70261"/>
                    <a:pt x="60744" y="70075"/>
                    <a:pt x="60125" y="70075"/>
                  </a:cubicBezTo>
                  <a:cubicBezTo>
                    <a:pt x="59152" y="70075"/>
                    <a:pt x="58193" y="70535"/>
                    <a:pt x="57575" y="71372"/>
                  </a:cubicBezTo>
                  <a:cubicBezTo>
                    <a:pt x="54509" y="75743"/>
                    <a:pt x="54998" y="81680"/>
                    <a:pt x="58782" y="85464"/>
                  </a:cubicBezTo>
                  <a:lnTo>
                    <a:pt x="65893" y="92608"/>
                  </a:lnTo>
                  <a:lnTo>
                    <a:pt x="62240" y="96261"/>
                  </a:lnTo>
                  <a:cubicBezTo>
                    <a:pt x="61359" y="97142"/>
                    <a:pt x="60152" y="97631"/>
                    <a:pt x="58880" y="97631"/>
                  </a:cubicBezTo>
                  <a:cubicBezTo>
                    <a:pt x="57608" y="97631"/>
                    <a:pt x="56433" y="97142"/>
                    <a:pt x="55520" y="96261"/>
                  </a:cubicBezTo>
                  <a:lnTo>
                    <a:pt x="40352" y="81093"/>
                  </a:lnTo>
                  <a:cubicBezTo>
                    <a:pt x="38492" y="79234"/>
                    <a:pt x="38492" y="76200"/>
                    <a:pt x="40352" y="74341"/>
                  </a:cubicBezTo>
                  <a:lnTo>
                    <a:pt x="55520" y="59172"/>
                  </a:lnTo>
                  <a:cubicBezTo>
                    <a:pt x="56450" y="58259"/>
                    <a:pt x="57673" y="57802"/>
                    <a:pt x="58892" y="57802"/>
                  </a:cubicBezTo>
                  <a:cubicBezTo>
                    <a:pt x="60111" y="57802"/>
                    <a:pt x="61326" y="58259"/>
                    <a:pt x="62240" y="59172"/>
                  </a:cubicBezTo>
                  <a:lnTo>
                    <a:pt x="65893" y="62858"/>
                  </a:lnTo>
                  <a:lnTo>
                    <a:pt x="64295" y="64457"/>
                  </a:lnTo>
                  <a:cubicBezTo>
                    <a:pt x="63088" y="65664"/>
                    <a:pt x="63088" y="67621"/>
                    <a:pt x="64295" y="68828"/>
                  </a:cubicBezTo>
                  <a:cubicBezTo>
                    <a:pt x="64914" y="69431"/>
                    <a:pt x="65714" y="69733"/>
                    <a:pt x="66509" y="69733"/>
                  </a:cubicBezTo>
                  <a:cubicBezTo>
                    <a:pt x="67304" y="69733"/>
                    <a:pt x="68095" y="69431"/>
                    <a:pt x="68698" y="68828"/>
                  </a:cubicBezTo>
                  <a:lnTo>
                    <a:pt x="78321" y="59172"/>
                  </a:lnTo>
                  <a:cubicBezTo>
                    <a:pt x="79235" y="58292"/>
                    <a:pt x="80409" y="57802"/>
                    <a:pt x="81714" y="57802"/>
                  </a:cubicBezTo>
                  <a:close/>
                  <a:moveTo>
                    <a:pt x="125979" y="27401"/>
                  </a:moveTo>
                  <a:cubicBezTo>
                    <a:pt x="130611" y="27401"/>
                    <a:pt x="134395" y="31152"/>
                    <a:pt x="134395" y="35784"/>
                  </a:cubicBezTo>
                  <a:lnTo>
                    <a:pt x="134395" y="114463"/>
                  </a:lnTo>
                  <a:cubicBezTo>
                    <a:pt x="131948" y="114757"/>
                    <a:pt x="129600" y="115376"/>
                    <a:pt x="127382" y="116290"/>
                  </a:cubicBezTo>
                  <a:lnTo>
                    <a:pt x="127382" y="84322"/>
                  </a:lnTo>
                  <a:cubicBezTo>
                    <a:pt x="127382" y="78973"/>
                    <a:pt x="123043" y="74602"/>
                    <a:pt x="117693" y="74602"/>
                  </a:cubicBezTo>
                  <a:lnTo>
                    <a:pt x="107386" y="74602"/>
                  </a:lnTo>
                  <a:cubicBezTo>
                    <a:pt x="106864" y="72905"/>
                    <a:pt x="105950" y="71307"/>
                    <a:pt x="104613" y="69970"/>
                  </a:cubicBezTo>
                  <a:lnTo>
                    <a:pt x="89445" y="54801"/>
                  </a:lnTo>
                  <a:cubicBezTo>
                    <a:pt x="87308" y="52665"/>
                    <a:pt x="84503" y="51596"/>
                    <a:pt x="81697" y="51596"/>
                  </a:cubicBezTo>
                  <a:cubicBezTo>
                    <a:pt x="78892" y="51596"/>
                    <a:pt x="76087" y="52665"/>
                    <a:pt x="73950" y="54801"/>
                  </a:cubicBezTo>
                  <a:lnTo>
                    <a:pt x="70297" y="58455"/>
                  </a:lnTo>
                  <a:lnTo>
                    <a:pt x="66643" y="54801"/>
                  </a:lnTo>
                  <a:cubicBezTo>
                    <a:pt x="64507" y="52665"/>
                    <a:pt x="61701" y="51596"/>
                    <a:pt x="58896" y="51596"/>
                  </a:cubicBezTo>
                  <a:cubicBezTo>
                    <a:pt x="56091" y="51596"/>
                    <a:pt x="53285" y="52665"/>
                    <a:pt x="51149" y="54801"/>
                  </a:cubicBezTo>
                  <a:lnTo>
                    <a:pt x="35981" y="69970"/>
                  </a:lnTo>
                  <a:cubicBezTo>
                    <a:pt x="34643" y="71307"/>
                    <a:pt x="33730" y="72905"/>
                    <a:pt x="33208" y="74634"/>
                  </a:cubicBezTo>
                  <a:lnTo>
                    <a:pt x="22900" y="74634"/>
                  </a:lnTo>
                  <a:cubicBezTo>
                    <a:pt x="17550" y="74634"/>
                    <a:pt x="13179" y="78973"/>
                    <a:pt x="13179" y="84322"/>
                  </a:cubicBezTo>
                  <a:lnTo>
                    <a:pt x="13179" y="116290"/>
                  </a:lnTo>
                  <a:cubicBezTo>
                    <a:pt x="10994" y="115376"/>
                    <a:pt x="8645" y="114757"/>
                    <a:pt x="6199" y="114463"/>
                  </a:cubicBezTo>
                  <a:lnTo>
                    <a:pt x="6199" y="35784"/>
                  </a:lnTo>
                  <a:cubicBezTo>
                    <a:pt x="6199" y="31152"/>
                    <a:pt x="9983" y="27401"/>
                    <a:pt x="14615" y="27401"/>
                  </a:cubicBezTo>
                  <a:lnTo>
                    <a:pt x="97012" y="27401"/>
                  </a:lnTo>
                  <a:cubicBezTo>
                    <a:pt x="96164" y="30500"/>
                    <a:pt x="95708" y="33794"/>
                    <a:pt x="95708" y="37187"/>
                  </a:cubicBezTo>
                  <a:cubicBezTo>
                    <a:pt x="95708" y="42536"/>
                    <a:pt x="100046" y="46907"/>
                    <a:pt x="105396" y="46907"/>
                  </a:cubicBezTo>
                  <a:cubicBezTo>
                    <a:pt x="110745" y="46907"/>
                    <a:pt x="115084" y="42536"/>
                    <a:pt x="115084" y="37187"/>
                  </a:cubicBezTo>
                  <a:cubicBezTo>
                    <a:pt x="115084" y="33566"/>
                    <a:pt x="116193" y="30206"/>
                    <a:pt x="118052" y="27401"/>
                  </a:cubicBezTo>
                  <a:close/>
                  <a:moveTo>
                    <a:pt x="70297" y="120498"/>
                  </a:moveTo>
                  <a:cubicBezTo>
                    <a:pt x="81485" y="120498"/>
                    <a:pt x="90586" y="129599"/>
                    <a:pt x="90586" y="140787"/>
                  </a:cubicBezTo>
                  <a:lnTo>
                    <a:pt x="90586" y="169689"/>
                  </a:lnTo>
                  <a:lnTo>
                    <a:pt x="49975" y="169689"/>
                  </a:lnTo>
                  <a:lnTo>
                    <a:pt x="49975" y="140787"/>
                  </a:lnTo>
                  <a:cubicBezTo>
                    <a:pt x="49975" y="129599"/>
                    <a:pt x="59108" y="120498"/>
                    <a:pt x="70297" y="120498"/>
                  </a:cubicBezTo>
                  <a:close/>
                  <a:moveTo>
                    <a:pt x="117693" y="80832"/>
                  </a:moveTo>
                  <a:cubicBezTo>
                    <a:pt x="119618" y="80832"/>
                    <a:pt x="121184" y="82398"/>
                    <a:pt x="121184" y="84322"/>
                  </a:cubicBezTo>
                  <a:lnTo>
                    <a:pt x="121184" y="119911"/>
                  </a:lnTo>
                  <a:cubicBezTo>
                    <a:pt x="114986" y="124771"/>
                    <a:pt x="110974" y="132306"/>
                    <a:pt x="110974" y="140787"/>
                  </a:cubicBezTo>
                  <a:lnTo>
                    <a:pt x="110974" y="169689"/>
                  </a:lnTo>
                  <a:lnTo>
                    <a:pt x="96817" y="169689"/>
                  </a:lnTo>
                  <a:lnTo>
                    <a:pt x="96817" y="140787"/>
                  </a:lnTo>
                  <a:cubicBezTo>
                    <a:pt x="96817" y="126174"/>
                    <a:pt x="84910" y="114267"/>
                    <a:pt x="70297" y="114267"/>
                  </a:cubicBezTo>
                  <a:cubicBezTo>
                    <a:pt x="55683" y="114267"/>
                    <a:pt x="43777" y="126174"/>
                    <a:pt x="43777" y="140787"/>
                  </a:cubicBezTo>
                  <a:lnTo>
                    <a:pt x="43777" y="169689"/>
                  </a:lnTo>
                  <a:lnTo>
                    <a:pt x="29620" y="169689"/>
                  </a:lnTo>
                  <a:lnTo>
                    <a:pt x="29620" y="140787"/>
                  </a:lnTo>
                  <a:cubicBezTo>
                    <a:pt x="29620" y="132306"/>
                    <a:pt x="25608" y="124771"/>
                    <a:pt x="19410" y="119911"/>
                  </a:cubicBezTo>
                  <a:lnTo>
                    <a:pt x="19410" y="84322"/>
                  </a:lnTo>
                  <a:cubicBezTo>
                    <a:pt x="19410" y="82398"/>
                    <a:pt x="20976" y="80832"/>
                    <a:pt x="22900" y="80832"/>
                  </a:cubicBezTo>
                  <a:lnTo>
                    <a:pt x="33208" y="80832"/>
                  </a:lnTo>
                  <a:cubicBezTo>
                    <a:pt x="33697" y="82528"/>
                    <a:pt x="34643" y="84127"/>
                    <a:pt x="35981" y="85464"/>
                  </a:cubicBezTo>
                  <a:lnTo>
                    <a:pt x="51149" y="100632"/>
                  </a:lnTo>
                  <a:cubicBezTo>
                    <a:pt x="53204" y="102687"/>
                    <a:pt x="55944" y="103829"/>
                    <a:pt x="58880" y="103829"/>
                  </a:cubicBezTo>
                  <a:cubicBezTo>
                    <a:pt x="61816" y="103829"/>
                    <a:pt x="64588" y="102687"/>
                    <a:pt x="66643" y="100632"/>
                  </a:cubicBezTo>
                  <a:lnTo>
                    <a:pt x="70297" y="96979"/>
                  </a:lnTo>
                  <a:lnTo>
                    <a:pt x="73950" y="100632"/>
                  </a:lnTo>
                  <a:cubicBezTo>
                    <a:pt x="76005" y="102687"/>
                    <a:pt x="78778" y="103829"/>
                    <a:pt x="81681" y="103829"/>
                  </a:cubicBezTo>
                  <a:cubicBezTo>
                    <a:pt x="84617" y="103829"/>
                    <a:pt x="87390" y="102687"/>
                    <a:pt x="89445" y="100632"/>
                  </a:cubicBezTo>
                  <a:lnTo>
                    <a:pt x="104613" y="85464"/>
                  </a:lnTo>
                  <a:cubicBezTo>
                    <a:pt x="105950" y="84127"/>
                    <a:pt x="106864" y="82528"/>
                    <a:pt x="107386" y="80832"/>
                  </a:cubicBezTo>
                  <a:close/>
                  <a:moveTo>
                    <a:pt x="19410" y="128685"/>
                  </a:moveTo>
                  <a:cubicBezTo>
                    <a:pt x="21921" y="132078"/>
                    <a:pt x="23422" y="136253"/>
                    <a:pt x="23422" y="140787"/>
                  </a:cubicBezTo>
                  <a:lnTo>
                    <a:pt x="23422" y="169689"/>
                  </a:lnTo>
                  <a:cubicBezTo>
                    <a:pt x="23422" y="169689"/>
                    <a:pt x="23411" y="169689"/>
                    <a:pt x="23391" y="169689"/>
                  </a:cubicBezTo>
                  <a:cubicBezTo>
                    <a:pt x="23021" y="169689"/>
                    <a:pt x="19410" y="169601"/>
                    <a:pt x="19410" y="166166"/>
                  </a:cubicBezTo>
                  <a:lnTo>
                    <a:pt x="19410" y="128685"/>
                  </a:lnTo>
                  <a:close/>
                  <a:moveTo>
                    <a:pt x="121184" y="128685"/>
                  </a:moveTo>
                  <a:lnTo>
                    <a:pt x="121184" y="166166"/>
                  </a:lnTo>
                  <a:cubicBezTo>
                    <a:pt x="121184" y="169601"/>
                    <a:pt x="117572" y="169689"/>
                    <a:pt x="117202" y="169689"/>
                  </a:cubicBezTo>
                  <a:cubicBezTo>
                    <a:pt x="117182" y="169689"/>
                    <a:pt x="117171" y="169689"/>
                    <a:pt x="117171" y="169689"/>
                  </a:cubicBezTo>
                  <a:lnTo>
                    <a:pt x="117171" y="140787"/>
                  </a:lnTo>
                  <a:cubicBezTo>
                    <a:pt x="117171" y="136253"/>
                    <a:pt x="118672" y="132078"/>
                    <a:pt x="121184" y="128685"/>
                  </a:cubicBezTo>
                  <a:close/>
                  <a:moveTo>
                    <a:pt x="6199" y="120726"/>
                  </a:moveTo>
                  <a:cubicBezTo>
                    <a:pt x="8710" y="121118"/>
                    <a:pt x="11059" y="121966"/>
                    <a:pt x="13179" y="123173"/>
                  </a:cubicBezTo>
                  <a:lnTo>
                    <a:pt x="13179" y="166166"/>
                  </a:lnTo>
                  <a:cubicBezTo>
                    <a:pt x="13179" y="175600"/>
                    <a:pt x="22211" y="175888"/>
                    <a:pt x="23312" y="175888"/>
                  </a:cubicBezTo>
                  <a:cubicBezTo>
                    <a:pt x="23384" y="175888"/>
                    <a:pt x="23422" y="175886"/>
                    <a:pt x="23422" y="175886"/>
                  </a:cubicBezTo>
                  <a:lnTo>
                    <a:pt x="23422" y="182900"/>
                  </a:lnTo>
                  <a:lnTo>
                    <a:pt x="14615" y="182900"/>
                  </a:lnTo>
                  <a:cubicBezTo>
                    <a:pt x="9983" y="182900"/>
                    <a:pt x="6199" y="179116"/>
                    <a:pt x="6199" y="174484"/>
                  </a:cubicBezTo>
                  <a:lnTo>
                    <a:pt x="6199" y="120726"/>
                  </a:lnTo>
                  <a:close/>
                  <a:moveTo>
                    <a:pt x="43777" y="175886"/>
                  </a:moveTo>
                  <a:lnTo>
                    <a:pt x="43777" y="182900"/>
                  </a:lnTo>
                  <a:lnTo>
                    <a:pt x="29620" y="182900"/>
                  </a:lnTo>
                  <a:lnTo>
                    <a:pt x="29620" y="175886"/>
                  </a:lnTo>
                  <a:close/>
                  <a:moveTo>
                    <a:pt x="90586" y="175886"/>
                  </a:moveTo>
                  <a:lnTo>
                    <a:pt x="90586" y="182900"/>
                  </a:lnTo>
                  <a:lnTo>
                    <a:pt x="49975" y="182900"/>
                  </a:lnTo>
                  <a:lnTo>
                    <a:pt x="49975" y="175886"/>
                  </a:lnTo>
                  <a:close/>
                  <a:moveTo>
                    <a:pt x="110974" y="175886"/>
                  </a:moveTo>
                  <a:lnTo>
                    <a:pt x="110974" y="182900"/>
                  </a:lnTo>
                  <a:lnTo>
                    <a:pt x="96817" y="182900"/>
                  </a:lnTo>
                  <a:lnTo>
                    <a:pt x="96817" y="175886"/>
                  </a:lnTo>
                  <a:close/>
                  <a:moveTo>
                    <a:pt x="134395" y="120726"/>
                  </a:moveTo>
                  <a:lnTo>
                    <a:pt x="134395" y="174484"/>
                  </a:lnTo>
                  <a:cubicBezTo>
                    <a:pt x="134395" y="179116"/>
                    <a:pt x="130611" y="182900"/>
                    <a:pt x="125979" y="182900"/>
                  </a:cubicBezTo>
                  <a:lnTo>
                    <a:pt x="117171" y="182900"/>
                  </a:lnTo>
                  <a:lnTo>
                    <a:pt x="117171" y="175886"/>
                  </a:lnTo>
                  <a:cubicBezTo>
                    <a:pt x="117171" y="175886"/>
                    <a:pt x="117209" y="175888"/>
                    <a:pt x="117281" y="175888"/>
                  </a:cubicBezTo>
                  <a:cubicBezTo>
                    <a:pt x="118379" y="175888"/>
                    <a:pt x="127382" y="175600"/>
                    <a:pt x="127382" y="166166"/>
                  </a:cubicBezTo>
                  <a:lnTo>
                    <a:pt x="127382" y="123173"/>
                  </a:lnTo>
                  <a:cubicBezTo>
                    <a:pt x="129502" y="121966"/>
                    <a:pt x="131883" y="121118"/>
                    <a:pt x="134395" y="120726"/>
                  </a:cubicBezTo>
                  <a:close/>
                  <a:moveTo>
                    <a:pt x="122684" y="189097"/>
                  </a:moveTo>
                  <a:lnTo>
                    <a:pt x="122684" y="195980"/>
                  </a:lnTo>
                  <a:cubicBezTo>
                    <a:pt x="122684" y="199601"/>
                    <a:pt x="119716" y="202569"/>
                    <a:pt x="116095" y="202569"/>
                  </a:cubicBezTo>
                  <a:lnTo>
                    <a:pt x="24498" y="202569"/>
                  </a:lnTo>
                  <a:cubicBezTo>
                    <a:pt x="20845" y="202569"/>
                    <a:pt x="17909" y="199601"/>
                    <a:pt x="17909" y="195980"/>
                  </a:cubicBezTo>
                  <a:lnTo>
                    <a:pt x="17909" y="189097"/>
                  </a:lnTo>
                  <a:close/>
                  <a:moveTo>
                    <a:pt x="132894" y="0"/>
                  </a:moveTo>
                  <a:cubicBezTo>
                    <a:pt x="118117" y="0"/>
                    <a:pt x="105330" y="8677"/>
                    <a:pt x="99328" y="21203"/>
                  </a:cubicBezTo>
                  <a:lnTo>
                    <a:pt x="14615" y="21203"/>
                  </a:lnTo>
                  <a:cubicBezTo>
                    <a:pt x="6558" y="21203"/>
                    <a:pt x="1" y="27727"/>
                    <a:pt x="1" y="35784"/>
                  </a:cubicBezTo>
                  <a:lnTo>
                    <a:pt x="1" y="174484"/>
                  </a:lnTo>
                  <a:cubicBezTo>
                    <a:pt x="1" y="181530"/>
                    <a:pt x="5024" y="187434"/>
                    <a:pt x="11711" y="188804"/>
                  </a:cubicBezTo>
                  <a:lnTo>
                    <a:pt x="11711" y="195980"/>
                  </a:lnTo>
                  <a:cubicBezTo>
                    <a:pt x="11711" y="203026"/>
                    <a:pt x="17453" y="208767"/>
                    <a:pt x="24498" y="208767"/>
                  </a:cubicBezTo>
                  <a:lnTo>
                    <a:pt x="116095" y="208767"/>
                  </a:lnTo>
                  <a:cubicBezTo>
                    <a:pt x="123141" y="208767"/>
                    <a:pt x="128882" y="203026"/>
                    <a:pt x="128882" y="195980"/>
                  </a:cubicBezTo>
                  <a:lnTo>
                    <a:pt x="128882" y="188804"/>
                  </a:lnTo>
                  <a:cubicBezTo>
                    <a:pt x="135536" y="187434"/>
                    <a:pt x="140593" y="181530"/>
                    <a:pt x="140593" y="174484"/>
                  </a:cubicBezTo>
                  <a:lnTo>
                    <a:pt x="140593" y="64653"/>
                  </a:lnTo>
                  <a:cubicBezTo>
                    <a:pt x="140690" y="64848"/>
                    <a:pt x="142713" y="69285"/>
                    <a:pt x="148878" y="69285"/>
                  </a:cubicBezTo>
                  <a:cubicBezTo>
                    <a:pt x="149987" y="69285"/>
                    <a:pt x="151064" y="69089"/>
                    <a:pt x="152107" y="68730"/>
                  </a:cubicBezTo>
                  <a:cubicBezTo>
                    <a:pt x="153948" y="68116"/>
                    <a:pt x="155846" y="67815"/>
                    <a:pt x="157732" y="67815"/>
                  </a:cubicBezTo>
                  <a:cubicBezTo>
                    <a:pt x="161559" y="67815"/>
                    <a:pt x="165336" y="69055"/>
                    <a:pt x="168483" y="71438"/>
                  </a:cubicBezTo>
                  <a:cubicBezTo>
                    <a:pt x="170179" y="72742"/>
                    <a:pt x="172201" y="73427"/>
                    <a:pt x="174354" y="73427"/>
                  </a:cubicBezTo>
                  <a:cubicBezTo>
                    <a:pt x="177388" y="73427"/>
                    <a:pt x="180226" y="72025"/>
                    <a:pt x="182052" y="69578"/>
                  </a:cubicBezTo>
                  <a:cubicBezTo>
                    <a:pt x="183618" y="67523"/>
                    <a:pt x="184303" y="64979"/>
                    <a:pt x="183944" y="62402"/>
                  </a:cubicBezTo>
                  <a:cubicBezTo>
                    <a:pt x="183586" y="59825"/>
                    <a:pt x="182281" y="57574"/>
                    <a:pt x="180193" y="56008"/>
                  </a:cubicBezTo>
                  <a:cubicBezTo>
                    <a:pt x="176507" y="53203"/>
                    <a:pt x="172299" y="51115"/>
                    <a:pt x="167863" y="49843"/>
                  </a:cubicBezTo>
                  <a:cubicBezTo>
                    <a:pt x="169298" y="45831"/>
                    <a:pt x="170081" y="41558"/>
                    <a:pt x="170081" y="37187"/>
                  </a:cubicBezTo>
                  <a:cubicBezTo>
                    <a:pt x="170081" y="21855"/>
                    <a:pt x="163394" y="14646"/>
                    <a:pt x="158109" y="9851"/>
                  </a:cubicBezTo>
                  <a:cubicBezTo>
                    <a:pt x="157516" y="9319"/>
                    <a:pt x="156774" y="9056"/>
                    <a:pt x="156035" y="9056"/>
                  </a:cubicBezTo>
                  <a:cubicBezTo>
                    <a:pt x="155189" y="9056"/>
                    <a:pt x="154348" y="9401"/>
                    <a:pt x="153738" y="10080"/>
                  </a:cubicBezTo>
                  <a:cubicBezTo>
                    <a:pt x="152564" y="11352"/>
                    <a:pt x="152662" y="13342"/>
                    <a:pt x="153934" y="14451"/>
                  </a:cubicBezTo>
                  <a:cubicBezTo>
                    <a:pt x="162709" y="22247"/>
                    <a:pt x="163883" y="32163"/>
                    <a:pt x="163883" y="37187"/>
                  </a:cubicBezTo>
                  <a:cubicBezTo>
                    <a:pt x="163883" y="47201"/>
                    <a:pt x="159023" y="56628"/>
                    <a:pt x="150900" y="62434"/>
                  </a:cubicBezTo>
                  <a:cubicBezTo>
                    <a:pt x="150281" y="62858"/>
                    <a:pt x="149596" y="63087"/>
                    <a:pt x="148878" y="63087"/>
                  </a:cubicBezTo>
                  <a:cubicBezTo>
                    <a:pt x="147736" y="63087"/>
                    <a:pt x="146660" y="62532"/>
                    <a:pt x="146007" y="61619"/>
                  </a:cubicBezTo>
                  <a:cubicBezTo>
                    <a:pt x="145486" y="60869"/>
                    <a:pt x="145257" y="59923"/>
                    <a:pt x="145420" y="59009"/>
                  </a:cubicBezTo>
                  <a:cubicBezTo>
                    <a:pt x="145551" y="58096"/>
                    <a:pt x="146073" y="57280"/>
                    <a:pt x="146823" y="56759"/>
                  </a:cubicBezTo>
                  <a:cubicBezTo>
                    <a:pt x="153119" y="52224"/>
                    <a:pt x="156902" y="44918"/>
                    <a:pt x="156902" y="37187"/>
                  </a:cubicBezTo>
                  <a:cubicBezTo>
                    <a:pt x="156902" y="23976"/>
                    <a:pt x="146138" y="13178"/>
                    <a:pt x="132894" y="13178"/>
                  </a:cubicBezTo>
                  <a:cubicBezTo>
                    <a:pt x="125816" y="13178"/>
                    <a:pt x="119422" y="16277"/>
                    <a:pt x="115019" y="21203"/>
                  </a:cubicBezTo>
                  <a:lnTo>
                    <a:pt x="106374" y="21203"/>
                  </a:lnTo>
                  <a:cubicBezTo>
                    <a:pt x="111789" y="12200"/>
                    <a:pt x="121673" y="6198"/>
                    <a:pt x="132894" y="6198"/>
                  </a:cubicBezTo>
                  <a:cubicBezTo>
                    <a:pt x="137755" y="6198"/>
                    <a:pt x="142419" y="7307"/>
                    <a:pt x="146758" y="9460"/>
                  </a:cubicBezTo>
                  <a:cubicBezTo>
                    <a:pt x="147199" y="9690"/>
                    <a:pt x="147674" y="9799"/>
                    <a:pt x="148144" y="9799"/>
                  </a:cubicBezTo>
                  <a:cubicBezTo>
                    <a:pt x="149273" y="9799"/>
                    <a:pt x="150371" y="9172"/>
                    <a:pt x="150900" y="8090"/>
                  </a:cubicBezTo>
                  <a:cubicBezTo>
                    <a:pt x="151683" y="6557"/>
                    <a:pt x="151064" y="4697"/>
                    <a:pt x="149530" y="3914"/>
                  </a:cubicBezTo>
                  <a:cubicBezTo>
                    <a:pt x="144344" y="1337"/>
                    <a:pt x="138733" y="0"/>
                    <a:pt x="1328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3" name="Google Shape;10263;p63"/>
          <p:cNvGrpSpPr/>
          <p:nvPr/>
        </p:nvGrpSpPr>
        <p:grpSpPr>
          <a:xfrm>
            <a:off x="2973156" y="2273555"/>
            <a:ext cx="229894" cy="438413"/>
            <a:chOff x="2440775" y="238125"/>
            <a:chExt cx="2733575" cy="5219200"/>
          </a:xfrm>
        </p:grpSpPr>
        <p:sp>
          <p:nvSpPr>
            <p:cNvPr id="10264" name="Google Shape;10264;p63"/>
            <p:cNvSpPr/>
            <p:nvPr/>
          </p:nvSpPr>
          <p:spPr>
            <a:xfrm>
              <a:off x="2992050" y="4665450"/>
              <a:ext cx="1312150" cy="481975"/>
            </a:xfrm>
            <a:custGeom>
              <a:avLst/>
              <a:gdLst/>
              <a:ahLst/>
              <a:cxnLst/>
              <a:rect l="l" t="t" r="r" b="b"/>
              <a:pathLst>
                <a:path w="52486" h="19279" extrusionOk="0">
                  <a:moveTo>
                    <a:pt x="44983" y="6198"/>
                  </a:moveTo>
                  <a:cubicBezTo>
                    <a:pt x="45309" y="6198"/>
                    <a:pt x="45635" y="6361"/>
                    <a:pt x="45831" y="6589"/>
                  </a:cubicBezTo>
                  <a:cubicBezTo>
                    <a:pt x="46060" y="6818"/>
                    <a:pt x="46190" y="7144"/>
                    <a:pt x="46157" y="7470"/>
                  </a:cubicBezTo>
                  <a:lnTo>
                    <a:pt x="45799" y="12004"/>
                  </a:lnTo>
                  <a:cubicBezTo>
                    <a:pt x="45766" y="12592"/>
                    <a:pt x="45244" y="13081"/>
                    <a:pt x="44657" y="13081"/>
                  </a:cubicBezTo>
                  <a:lnTo>
                    <a:pt x="7829" y="13081"/>
                  </a:lnTo>
                  <a:cubicBezTo>
                    <a:pt x="7242" y="13081"/>
                    <a:pt x="6720" y="12592"/>
                    <a:pt x="6687" y="12004"/>
                  </a:cubicBezTo>
                  <a:lnTo>
                    <a:pt x="6329" y="7470"/>
                  </a:lnTo>
                  <a:cubicBezTo>
                    <a:pt x="6296" y="7144"/>
                    <a:pt x="6426" y="6818"/>
                    <a:pt x="6655" y="6589"/>
                  </a:cubicBezTo>
                  <a:cubicBezTo>
                    <a:pt x="6850" y="6361"/>
                    <a:pt x="7177" y="6198"/>
                    <a:pt x="7503" y="6198"/>
                  </a:cubicBezTo>
                  <a:close/>
                  <a:moveTo>
                    <a:pt x="7503" y="0"/>
                  </a:moveTo>
                  <a:cubicBezTo>
                    <a:pt x="5448" y="0"/>
                    <a:pt x="3491" y="881"/>
                    <a:pt x="2088" y="2381"/>
                  </a:cubicBezTo>
                  <a:cubicBezTo>
                    <a:pt x="718" y="3849"/>
                    <a:pt x="0" y="5904"/>
                    <a:pt x="163" y="7927"/>
                  </a:cubicBezTo>
                  <a:lnTo>
                    <a:pt x="490" y="12461"/>
                  </a:lnTo>
                  <a:cubicBezTo>
                    <a:pt x="783" y="16278"/>
                    <a:pt x="4013" y="19279"/>
                    <a:pt x="7829" y="19279"/>
                  </a:cubicBezTo>
                  <a:lnTo>
                    <a:pt x="44657" y="19279"/>
                  </a:lnTo>
                  <a:cubicBezTo>
                    <a:pt x="48473" y="19279"/>
                    <a:pt x="51703" y="16278"/>
                    <a:pt x="51996" y="12461"/>
                  </a:cubicBezTo>
                  <a:lnTo>
                    <a:pt x="52323" y="7927"/>
                  </a:lnTo>
                  <a:cubicBezTo>
                    <a:pt x="52486" y="5904"/>
                    <a:pt x="51768" y="3849"/>
                    <a:pt x="50398" y="2381"/>
                  </a:cubicBezTo>
                  <a:cubicBezTo>
                    <a:pt x="48995" y="881"/>
                    <a:pt x="47038" y="0"/>
                    <a:pt x="449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3"/>
            <p:cNvSpPr/>
            <p:nvPr/>
          </p:nvSpPr>
          <p:spPr>
            <a:xfrm>
              <a:off x="3516400" y="3439750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1"/>
                  </a:moveTo>
                  <a:cubicBezTo>
                    <a:pt x="2284" y="1"/>
                    <a:pt x="1469" y="327"/>
                    <a:pt x="914" y="914"/>
                  </a:cubicBezTo>
                  <a:cubicBezTo>
                    <a:pt x="327" y="1501"/>
                    <a:pt x="1" y="2284"/>
                    <a:pt x="1" y="3099"/>
                  </a:cubicBezTo>
                  <a:cubicBezTo>
                    <a:pt x="1" y="3915"/>
                    <a:pt x="327" y="4730"/>
                    <a:pt x="914" y="5318"/>
                  </a:cubicBezTo>
                  <a:cubicBezTo>
                    <a:pt x="1469" y="5872"/>
                    <a:pt x="2284" y="6198"/>
                    <a:pt x="3100" y="6198"/>
                  </a:cubicBezTo>
                  <a:cubicBezTo>
                    <a:pt x="3915" y="6198"/>
                    <a:pt x="4698" y="5872"/>
                    <a:pt x="5285" y="5318"/>
                  </a:cubicBezTo>
                  <a:cubicBezTo>
                    <a:pt x="5872" y="4730"/>
                    <a:pt x="6199" y="3915"/>
                    <a:pt x="6199" y="3099"/>
                  </a:cubicBezTo>
                  <a:cubicBezTo>
                    <a:pt x="6199" y="2284"/>
                    <a:pt x="5872" y="1501"/>
                    <a:pt x="5285" y="914"/>
                  </a:cubicBezTo>
                  <a:cubicBezTo>
                    <a:pt x="4698" y="327"/>
                    <a:pt x="3915" y="1"/>
                    <a:pt x="3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63"/>
            <p:cNvSpPr/>
            <p:nvPr/>
          </p:nvSpPr>
          <p:spPr>
            <a:xfrm>
              <a:off x="3664025" y="3155150"/>
              <a:ext cx="154950" cy="154975"/>
            </a:xfrm>
            <a:custGeom>
              <a:avLst/>
              <a:gdLst/>
              <a:ahLst/>
              <a:cxnLst/>
              <a:rect l="l" t="t" r="r" b="b"/>
              <a:pathLst>
                <a:path w="6198" h="6199" extrusionOk="0">
                  <a:moveTo>
                    <a:pt x="3099" y="0"/>
                  </a:moveTo>
                  <a:cubicBezTo>
                    <a:pt x="2283" y="0"/>
                    <a:pt x="1468" y="326"/>
                    <a:pt x="913" y="914"/>
                  </a:cubicBezTo>
                  <a:cubicBezTo>
                    <a:pt x="326" y="1501"/>
                    <a:pt x="0" y="2284"/>
                    <a:pt x="0" y="3099"/>
                  </a:cubicBezTo>
                  <a:cubicBezTo>
                    <a:pt x="0" y="3915"/>
                    <a:pt x="326" y="4730"/>
                    <a:pt x="913" y="5285"/>
                  </a:cubicBezTo>
                  <a:cubicBezTo>
                    <a:pt x="1468" y="5872"/>
                    <a:pt x="2283" y="6198"/>
                    <a:pt x="3099" y="6198"/>
                  </a:cubicBezTo>
                  <a:cubicBezTo>
                    <a:pt x="3914" y="6198"/>
                    <a:pt x="4697" y="5872"/>
                    <a:pt x="5284" y="5285"/>
                  </a:cubicBezTo>
                  <a:cubicBezTo>
                    <a:pt x="5872" y="4730"/>
                    <a:pt x="6198" y="3915"/>
                    <a:pt x="6198" y="3099"/>
                  </a:cubicBezTo>
                  <a:cubicBezTo>
                    <a:pt x="6198" y="2284"/>
                    <a:pt x="5872" y="1501"/>
                    <a:pt x="5284" y="914"/>
                  </a:cubicBezTo>
                  <a:cubicBezTo>
                    <a:pt x="4697" y="326"/>
                    <a:pt x="3914" y="0"/>
                    <a:pt x="3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63"/>
            <p:cNvSpPr/>
            <p:nvPr/>
          </p:nvSpPr>
          <p:spPr>
            <a:xfrm>
              <a:off x="3438925" y="2954525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1"/>
                  </a:moveTo>
                  <a:cubicBezTo>
                    <a:pt x="2284" y="1"/>
                    <a:pt x="1469" y="327"/>
                    <a:pt x="914" y="882"/>
                  </a:cubicBezTo>
                  <a:cubicBezTo>
                    <a:pt x="327" y="1469"/>
                    <a:pt x="1" y="2284"/>
                    <a:pt x="1" y="3100"/>
                  </a:cubicBezTo>
                  <a:cubicBezTo>
                    <a:pt x="1" y="3915"/>
                    <a:pt x="327" y="4698"/>
                    <a:pt x="914" y="5285"/>
                  </a:cubicBezTo>
                  <a:cubicBezTo>
                    <a:pt x="1469" y="5872"/>
                    <a:pt x="2284" y="6199"/>
                    <a:pt x="3100" y="6199"/>
                  </a:cubicBezTo>
                  <a:cubicBezTo>
                    <a:pt x="3915" y="6199"/>
                    <a:pt x="4698" y="5872"/>
                    <a:pt x="5285" y="5285"/>
                  </a:cubicBezTo>
                  <a:cubicBezTo>
                    <a:pt x="5873" y="4698"/>
                    <a:pt x="6199" y="3915"/>
                    <a:pt x="6199" y="3100"/>
                  </a:cubicBezTo>
                  <a:cubicBezTo>
                    <a:pt x="6199" y="2284"/>
                    <a:pt x="5873" y="1469"/>
                    <a:pt x="5285" y="882"/>
                  </a:cubicBezTo>
                  <a:cubicBezTo>
                    <a:pt x="4698" y="327"/>
                    <a:pt x="3915" y="1"/>
                    <a:pt x="3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63"/>
            <p:cNvSpPr/>
            <p:nvPr/>
          </p:nvSpPr>
          <p:spPr>
            <a:xfrm>
              <a:off x="3664025" y="2692750"/>
              <a:ext cx="154950" cy="154975"/>
            </a:xfrm>
            <a:custGeom>
              <a:avLst/>
              <a:gdLst/>
              <a:ahLst/>
              <a:cxnLst/>
              <a:rect l="l" t="t" r="r" b="b"/>
              <a:pathLst>
                <a:path w="6198" h="6199" extrusionOk="0">
                  <a:moveTo>
                    <a:pt x="3099" y="1"/>
                  </a:moveTo>
                  <a:cubicBezTo>
                    <a:pt x="2283" y="1"/>
                    <a:pt x="1468" y="327"/>
                    <a:pt x="913" y="882"/>
                  </a:cubicBezTo>
                  <a:cubicBezTo>
                    <a:pt x="326" y="1469"/>
                    <a:pt x="0" y="2284"/>
                    <a:pt x="0" y="3100"/>
                  </a:cubicBezTo>
                  <a:cubicBezTo>
                    <a:pt x="0" y="3915"/>
                    <a:pt x="326" y="4698"/>
                    <a:pt x="913" y="5285"/>
                  </a:cubicBezTo>
                  <a:cubicBezTo>
                    <a:pt x="1468" y="5872"/>
                    <a:pt x="2283" y="6199"/>
                    <a:pt x="3099" y="6199"/>
                  </a:cubicBezTo>
                  <a:cubicBezTo>
                    <a:pt x="3914" y="6199"/>
                    <a:pt x="4697" y="5872"/>
                    <a:pt x="5284" y="5285"/>
                  </a:cubicBezTo>
                  <a:cubicBezTo>
                    <a:pt x="5872" y="4698"/>
                    <a:pt x="6198" y="3915"/>
                    <a:pt x="6198" y="3100"/>
                  </a:cubicBezTo>
                  <a:cubicBezTo>
                    <a:pt x="6198" y="2284"/>
                    <a:pt x="5872" y="1469"/>
                    <a:pt x="5284" y="882"/>
                  </a:cubicBezTo>
                  <a:cubicBezTo>
                    <a:pt x="4697" y="327"/>
                    <a:pt x="3914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63"/>
            <p:cNvSpPr/>
            <p:nvPr/>
          </p:nvSpPr>
          <p:spPr>
            <a:xfrm>
              <a:off x="3955950" y="3315575"/>
              <a:ext cx="168025" cy="248150"/>
            </a:xfrm>
            <a:custGeom>
              <a:avLst/>
              <a:gdLst/>
              <a:ahLst/>
              <a:cxnLst/>
              <a:rect l="l" t="t" r="r" b="b"/>
              <a:pathLst>
                <a:path w="6721" h="9926" extrusionOk="0">
                  <a:moveTo>
                    <a:pt x="3509" y="0"/>
                  </a:moveTo>
                  <a:cubicBezTo>
                    <a:pt x="1888" y="0"/>
                    <a:pt x="549" y="1233"/>
                    <a:pt x="425" y="2880"/>
                  </a:cubicBezTo>
                  <a:lnTo>
                    <a:pt x="131" y="6599"/>
                  </a:lnTo>
                  <a:cubicBezTo>
                    <a:pt x="1" y="8295"/>
                    <a:pt x="1273" y="9926"/>
                    <a:pt x="3002" y="9926"/>
                  </a:cubicBezTo>
                  <a:cubicBezTo>
                    <a:pt x="5057" y="9926"/>
                    <a:pt x="6199" y="8686"/>
                    <a:pt x="6329" y="7055"/>
                  </a:cubicBezTo>
                  <a:lnTo>
                    <a:pt x="6590" y="3337"/>
                  </a:lnTo>
                  <a:cubicBezTo>
                    <a:pt x="6721" y="1640"/>
                    <a:pt x="5448" y="140"/>
                    <a:pt x="3752" y="9"/>
                  </a:cubicBezTo>
                  <a:cubicBezTo>
                    <a:pt x="3671" y="3"/>
                    <a:pt x="3589" y="0"/>
                    <a:pt x="3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63"/>
            <p:cNvSpPr/>
            <p:nvPr/>
          </p:nvSpPr>
          <p:spPr>
            <a:xfrm>
              <a:off x="3907850" y="3636875"/>
              <a:ext cx="191675" cy="563975"/>
            </a:xfrm>
            <a:custGeom>
              <a:avLst/>
              <a:gdLst/>
              <a:ahLst/>
              <a:cxnLst/>
              <a:rect l="l" t="t" r="r" b="b"/>
              <a:pathLst>
                <a:path w="7667" h="22559" extrusionOk="0">
                  <a:moveTo>
                    <a:pt x="4459" y="0"/>
                  </a:moveTo>
                  <a:cubicBezTo>
                    <a:pt x="2863" y="0"/>
                    <a:pt x="1495" y="1233"/>
                    <a:pt x="1370" y="2880"/>
                  </a:cubicBezTo>
                  <a:lnTo>
                    <a:pt x="131" y="19223"/>
                  </a:lnTo>
                  <a:cubicBezTo>
                    <a:pt x="0" y="20919"/>
                    <a:pt x="1273" y="22452"/>
                    <a:pt x="3001" y="22550"/>
                  </a:cubicBezTo>
                  <a:cubicBezTo>
                    <a:pt x="3103" y="22556"/>
                    <a:pt x="3201" y="22559"/>
                    <a:pt x="3297" y="22559"/>
                  </a:cubicBezTo>
                  <a:cubicBezTo>
                    <a:pt x="5364" y="22559"/>
                    <a:pt x="6202" y="21238"/>
                    <a:pt x="6296" y="19679"/>
                  </a:cubicBezTo>
                  <a:lnTo>
                    <a:pt x="7536" y="3337"/>
                  </a:lnTo>
                  <a:cubicBezTo>
                    <a:pt x="7666" y="1641"/>
                    <a:pt x="6394" y="140"/>
                    <a:pt x="4698" y="10"/>
                  </a:cubicBezTo>
                  <a:cubicBezTo>
                    <a:pt x="4617" y="3"/>
                    <a:pt x="4538" y="0"/>
                    <a:pt x="4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63"/>
            <p:cNvSpPr/>
            <p:nvPr/>
          </p:nvSpPr>
          <p:spPr>
            <a:xfrm>
              <a:off x="2440775" y="238125"/>
              <a:ext cx="2733575" cy="5219200"/>
            </a:xfrm>
            <a:custGeom>
              <a:avLst/>
              <a:gdLst/>
              <a:ahLst/>
              <a:cxnLst/>
              <a:rect l="l" t="t" r="r" b="b"/>
              <a:pathLst>
                <a:path w="109343" h="208768" extrusionOk="0">
                  <a:moveTo>
                    <a:pt x="66121" y="18332"/>
                  </a:moveTo>
                  <a:lnTo>
                    <a:pt x="53203" y="35229"/>
                  </a:lnTo>
                  <a:lnTo>
                    <a:pt x="42047" y="33435"/>
                  </a:lnTo>
                  <a:cubicBezTo>
                    <a:pt x="42047" y="33435"/>
                    <a:pt x="41199" y="33338"/>
                    <a:pt x="41134" y="32587"/>
                  </a:cubicBezTo>
                  <a:cubicBezTo>
                    <a:pt x="41101" y="31935"/>
                    <a:pt x="41591" y="31543"/>
                    <a:pt x="41721" y="31478"/>
                  </a:cubicBezTo>
                  <a:cubicBezTo>
                    <a:pt x="41786" y="31446"/>
                    <a:pt x="66120" y="18333"/>
                    <a:pt x="66121" y="18332"/>
                  </a:cubicBezTo>
                  <a:close/>
                  <a:moveTo>
                    <a:pt x="75059" y="16832"/>
                  </a:moveTo>
                  <a:lnTo>
                    <a:pt x="83181" y="39992"/>
                  </a:lnTo>
                  <a:lnTo>
                    <a:pt x="60151" y="36339"/>
                  </a:lnTo>
                  <a:lnTo>
                    <a:pt x="75059" y="16832"/>
                  </a:lnTo>
                  <a:close/>
                  <a:moveTo>
                    <a:pt x="83116" y="21007"/>
                  </a:moveTo>
                  <a:lnTo>
                    <a:pt x="102231" y="41134"/>
                  </a:lnTo>
                  <a:cubicBezTo>
                    <a:pt x="102557" y="41460"/>
                    <a:pt x="102622" y="41949"/>
                    <a:pt x="102394" y="42341"/>
                  </a:cubicBezTo>
                  <a:cubicBezTo>
                    <a:pt x="102229" y="42671"/>
                    <a:pt x="101901" y="42885"/>
                    <a:pt x="101528" y="42885"/>
                  </a:cubicBezTo>
                  <a:cubicBezTo>
                    <a:pt x="101459" y="42885"/>
                    <a:pt x="101389" y="42878"/>
                    <a:pt x="101318" y="42863"/>
                  </a:cubicBezTo>
                  <a:lnTo>
                    <a:pt x="90129" y="41101"/>
                  </a:lnTo>
                  <a:cubicBezTo>
                    <a:pt x="90129" y="41036"/>
                    <a:pt x="90096" y="41003"/>
                    <a:pt x="90096" y="40971"/>
                  </a:cubicBezTo>
                  <a:lnTo>
                    <a:pt x="83116" y="21007"/>
                  </a:lnTo>
                  <a:close/>
                  <a:moveTo>
                    <a:pt x="32000" y="53594"/>
                  </a:moveTo>
                  <a:lnTo>
                    <a:pt x="32457" y="56106"/>
                  </a:lnTo>
                  <a:cubicBezTo>
                    <a:pt x="31674" y="56563"/>
                    <a:pt x="28804" y="59270"/>
                    <a:pt x="28804" y="59270"/>
                  </a:cubicBezTo>
                  <a:lnTo>
                    <a:pt x="27825" y="53594"/>
                  </a:lnTo>
                  <a:close/>
                  <a:moveTo>
                    <a:pt x="66088" y="53594"/>
                  </a:moveTo>
                  <a:lnTo>
                    <a:pt x="64979" y="60477"/>
                  </a:lnTo>
                  <a:lnTo>
                    <a:pt x="62272" y="57802"/>
                  </a:lnTo>
                  <a:cubicBezTo>
                    <a:pt x="60217" y="55747"/>
                    <a:pt x="57476" y="54671"/>
                    <a:pt x="54541" y="54606"/>
                  </a:cubicBezTo>
                  <a:cubicBezTo>
                    <a:pt x="54453" y="54603"/>
                    <a:pt x="54367" y="54602"/>
                    <a:pt x="54281" y="54602"/>
                  </a:cubicBezTo>
                  <a:cubicBezTo>
                    <a:pt x="49252" y="54602"/>
                    <a:pt x="46288" y="58292"/>
                    <a:pt x="46288" y="58292"/>
                  </a:cubicBezTo>
                  <a:cubicBezTo>
                    <a:pt x="46288" y="58292"/>
                    <a:pt x="43387" y="54602"/>
                    <a:pt x="38732" y="54602"/>
                  </a:cubicBezTo>
                  <a:cubicBezTo>
                    <a:pt x="38652" y="54602"/>
                    <a:pt x="38572" y="54603"/>
                    <a:pt x="38492" y="54606"/>
                  </a:cubicBezTo>
                  <a:lnTo>
                    <a:pt x="38296" y="53594"/>
                  </a:lnTo>
                  <a:close/>
                  <a:moveTo>
                    <a:pt x="38097" y="60803"/>
                  </a:moveTo>
                  <a:cubicBezTo>
                    <a:pt x="40538" y="60803"/>
                    <a:pt x="41917" y="62695"/>
                    <a:pt x="41917" y="62695"/>
                  </a:cubicBezTo>
                  <a:lnTo>
                    <a:pt x="40906" y="63707"/>
                  </a:lnTo>
                  <a:cubicBezTo>
                    <a:pt x="39699" y="64914"/>
                    <a:pt x="39699" y="66871"/>
                    <a:pt x="40906" y="68078"/>
                  </a:cubicBezTo>
                  <a:cubicBezTo>
                    <a:pt x="41509" y="68681"/>
                    <a:pt x="42300" y="68983"/>
                    <a:pt x="43091" y="68983"/>
                  </a:cubicBezTo>
                  <a:cubicBezTo>
                    <a:pt x="43882" y="68983"/>
                    <a:pt x="44673" y="68681"/>
                    <a:pt x="45277" y="68078"/>
                  </a:cubicBezTo>
                  <a:lnTo>
                    <a:pt x="51181" y="62173"/>
                  </a:lnTo>
                  <a:cubicBezTo>
                    <a:pt x="52062" y="61293"/>
                    <a:pt x="53268" y="60803"/>
                    <a:pt x="54541" y="60803"/>
                  </a:cubicBezTo>
                  <a:cubicBezTo>
                    <a:pt x="55813" y="60803"/>
                    <a:pt x="57020" y="61293"/>
                    <a:pt x="57901" y="62173"/>
                  </a:cubicBezTo>
                  <a:lnTo>
                    <a:pt x="66577" y="70850"/>
                  </a:lnTo>
                  <a:cubicBezTo>
                    <a:pt x="67458" y="71731"/>
                    <a:pt x="67947" y="72938"/>
                    <a:pt x="67947" y="74210"/>
                  </a:cubicBezTo>
                  <a:cubicBezTo>
                    <a:pt x="67947" y="75482"/>
                    <a:pt x="67458" y="76689"/>
                    <a:pt x="66577" y="77570"/>
                  </a:cubicBezTo>
                  <a:lnTo>
                    <a:pt x="57901" y="86247"/>
                  </a:lnTo>
                  <a:cubicBezTo>
                    <a:pt x="57020" y="87128"/>
                    <a:pt x="55813" y="87617"/>
                    <a:pt x="54541" y="87617"/>
                  </a:cubicBezTo>
                  <a:cubicBezTo>
                    <a:pt x="53268" y="87617"/>
                    <a:pt x="52062" y="87128"/>
                    <a:pt x="51181" y="86247"/>
                  </a:cubicBezTo>
                  <a:lnTo>
                    <a:pt x="42504" y="77570"/>
                  </a:lnTo>
                  <a:cubicBezTo>
                    <a:pt x="41427" y="76461"/>
                    <a:pt x="40938" y="74895"/>
                    <a:pt x="41199" y="73362"/>
                  </a:cubicBezTo>
                  <a:cubicBezTo>
                    <a:pt x="41493" y="71666"/>
                    <a:pt x="40384" y="70067"/>
                    <a:pt x="38687" y="69774"/>
                  </a:cubicBezTo>
                  <a:cubicBezTo>
                    <a:pt x="38508" y="69742"/>
                    <a:pt x="38328" y="69727"/>
                    <a:pt x="38151" y="69727"/>
                  </a:cubicBezTo>
                  <a:cubicBezTo>
                    <a:pt x="36687" y="69727"/>
                    <a:pt x="35361" y="70773"/>
                    <a:pt x="35099" y="72286"/>
                  </a:cubicBezTo>
                  <a:cubicBezTo>
                    <a:pt x="34479" y="75809"/>
                    <a:pt x="35621" y="79429"/>
                    <a:pt x="38133" y="81941"/>
                  </a:cubicBezTo>
                  <a:lnTo>
                    <a:pt x="41917" y="85725"/>
                  </a:lnTo>
                  <a:cubicBezTo>
                    <a:pt x="41917" y="85725"/>
                    <a:pt x="40808" y="87617"/>
                    <a:pt x="38035" y="87617"/>
                  </a:cubicBezTo>
                  <a:cubicBezTo>
                    <a:pt x="36763" y="87617"/>
                    <a:pt x="35556" y="87128"/>
                    <a:pt x="34675" y="86247"/>
                  </a:cubicBezTo>
                  <a:lnTo>
                    <a:pt x="25998" y="77570"/>
                  </a:lnTo>
                  <a:cubicBezTo>
                    <a:pt x="25118" y="76689"/>
                    <a:pt x="24628" y="75482"/>
                    <a:pt x="24628" y="74210"/>
                  </a:cubicBezTo>
                  <a:cubicBezTo>
                    <a:pt x="24628" y="72938"/>
                    <a:pt x="25118" y="71731"/>
                    <a:pt x="25998" y="70850"/>
                  </a:cubicBezTo>
                  <a:lnTo>
                    <a:pt x="34675" y="62173"/>
                  </a:lnTo>
                  <a:cubicBezTo>
                    <a:pt x="35556" y="61293"/>
                    <a:pt x="36763" y="60803"/>
                    <a:pt x="38035" y="60803"/>
                  </a:cubicBezTo>
                  <a:cubicBezTo>
                    <a:pt x="38056" y="60803"/>
                    <a:pt x="38077" y="60803"/>
                    <a:pt x="38097" y="60803"/>
                  </a:cubicBezTo>
                  <a:close/>
                  <a:moveTo>
                    <a:pt x="76135" y="71601"/>
                  </a:moveTo>
                  <a:cubicBezTo>
                    <a:pt x="77309" y="71601"/>
                    <a:pt x="77505" y="72677"/>
                    <a:pt x="77472" y="73036"/>
                  </a:cubicBezTo>
                  <a:lnTo>
                    <a:pt x="70622" y="163458"/>
                  </a:lnTo>
                  <a:cubicBezTo>
                    <a:pt x="70557" y="164143"/>
                    <a:pt x="69970" y="164698"/>
                    <a:pt x="69285" y="164698"/>
                  </a:cubicBezTo>
                  <a:lnTo>
                    <a:pt x="27466" y="164698"/>
                  </a:lnTo>
                  <a:cubicBezTo>
                    <a:pt x="26781" y="164698"/>
                    <a:pt x="26194" y="164143"/>
                    <a:pt x="26129" y="163458"/>
                  </a:cubicBezTo>
                  <a:lnTo>
                    <a:pt x="19768" y="79462"/>
                  </a:lnTo>
                  <a:lnTo>
                    <a:pt x="19768" y="79462"/>
                  </a:lnTo>
                  <a:cubicBezTo>
                    <a:pt x="20257" y="80375"/>
                    <a:pt x="20877" y="81191"/>
                    <a:pt x="21627" y="81941"/>
                  </a:cubicBezTo>
                  <a:lnTo>
                    <a:pt x="30271" y="90618"/>
                  </a:lnTo>
                  <a:cubicBezTo>
                    <a:pt x="32359" y="92673"/>
                    <a:pt x="35099" y="93815"/>
                    <a:pt x="38035" y="93815"/>
                  </a:cubicBezTo>
                  <a:cubicBezTo>
                    <a:pt x="42798" y="93815"/>
                    <a:pt x="46288" y="90096"/>
                    <a:pt x="46288" y="90096"/>
                  </a:cubicBezTo>
                  <a:cubicBezTo>
                    <a:pt x="46288" y="90096"/>
                    <a:pt x="49713" y="93815"/>
                    <a:pt x="54541" y="93815"/>
                  </a:cubicBezTo>
                  <a:cubicBezTo>
                    <a:pt x="57476" y="93815"/>
                    <a:pt x="60217" y="92673"/>
                    <a:pt x="62272" y="90618"/>
                  </a:cubicBezTo>
                  <a:lnTo>
                    <a:pt x="70948" y="81941"/>
                  </a:lnTo>
                  <a:cubicBezTo>
                    <a:pt x="73004" y="79886"/>
                    <a:pt x="74145" y="77146"/>
                    <a:pt x="74145" y="74210"/>
                  </a:cubicBezTo>
                  <a:cubicBezTo>
                    <a:pt x="74145" y="73297"/>
                    <a:pt x="74047" y="72449"/>
                    <a:pt x="73852" y="71601"/>
                  </a:cubicBezTo>
                  <a:close/>
                  <a:moveTo>
                    <a:pt x="85790" y="53594"/>
                  </a:moveTo>
                  <a:cubicBezTo>
                    <a:pt x="87030" y="53594"/>
                    <a:pt x="88204" y="54116"/>
                    <a:pt x="89052" y="55030"/>
                  </a:cubicBezTo>
                  <a:cubicBezTo>
                    <a:pt x="89901" y="55943"/>
                    <a:pt x="90357" y="57150"/>
                    <a:pt x="90259" y="58390"/>
                  </a:cubicBezTo>
                  <a:lnTo>
                    <a:pt x="79625" y="198427"/>
                  </a:lnTo>
                  <a:cubicBezTo>
                    <a:pt x="79462" y="200743"/>
                    <a:pt x="77505" y="202569"/>
                    <a:pt x="75156" y="202569"/>
                  </a:cubicBezTo>
                  <a:lnTo>
                    <a:pt x="21595" y="202569"/>
                  </a:lnTo>
                  <a:cubicBezTo>
                    <a:pt x="19246" y="202569"/>
                    <a:pt x="17289" y="200743"/>
                    <a:pt x="17126" y="198427"/>
                  </a:cubicBezTo>
                  <a:lnTo>
                    <a:pt x="6492" y="58422"/>
                  </a:lnTo>
                  <a:cubicBezTo>
                    <a:pt x="6394" y="57150"/>
                    <a:pt x="6850" y="55943"/>
                    <a:pt x="7666" y="55030"/>
                  </a:cubicBezTo>
                  <a:cubicBezTo>
                    <a:pt x="8514" y="54116"/>
                    <a:pt x="9721" y="53594"/>
                    <a:pt x="10961" y="53594"/>
                  </a:cubicBezTo>
                  <a:lnTo>
                    <a:pt x="21529" y="53594"/>
                  </a:lnTo>
                  <a:lnTo>
                    <a:pt x="23454" y="64653"/>
                  </a:lnTo>
                  <a:lnTo>
                    <a:pt x="22704" y="65370"/>
                  </a:lnTo>
                  <a:lnTo>
                    <a:pt x="20616" y="65370"/>
                  </a:lnTo>
                  <a:cubicBezTo>
                    <a:pt x="18528" y="65370"/>
                    <a:pt x="16506" y="66284"/>
                    <a:pt x="15071" y="67817"/>
                  </a:cubicBezTo>
                  <a:cubicBezTo>
                    <a:pt x="13668" y="69350"/>
                    <a:pt x="12918" y="71405"/>
                    <a:pt x="13081" y="73525"/>
                  </a:cubicBezTo>
                  <a:lnTo>
                    <a:pt x="19931" y="163915"/>
                  </a:lnTo>
                  <a:cubicBezTo>
                    <a:pt x="20225" y="167829"/>
                    <a:pt x="23552" y="170895"/>
                    <a:pt x="27466" y="170895"/>
                  </a:cubicBezTo>
                  <a:lnTo>
                    <a:pt x="69285" y="170895"/>
                  </a:lnTo>
                  <a:cubicBezTo>
                    <a:pt x="73199" y="170895"/>
                    <a:pt x="76494" y="167829"/>
                    <a:pt x="76820" y="163915"/>
                  </a:cubicBezTo>
                  <a:lnTo>
                    <a:pt x="83670" y="73525"/>
                  </a:lnTo>
                  <a:cubicBezTo>
                    <a:pt x="83833" y="71405"/>
                    <a:pt x="83083" y="69350"/>
                    <a:pt x="81680" y="67817"/>
                  </a:cubicBezTo>
                  <a:cubicBezTo>
                    <a:pt x="80245" y="66251"/>
                    <a:pt x="78223" y="65370"/>
                    <a:pt x="76135" y="65370"/>
                  </a:cubicBezTo>
                  <a:lnTo>
                    <a:pt x="70492" y="65370"/>
                  </a:lnTo>
                  <a:lnTo>
                    <a:pt x="72351" y="53594"/>
                  </a:lnTo>
                  <a:close/>
                  <a:moveTo>
                    <a:pt x="8155" y="0"/>
                  </a:moveTo>
                  <a:cubicBezTo>
                    <a:pt x="5937" y="0"/>
                    <a:pt x="3882" y="946"/>
                    <a:pt x="2349" y="2512"/>
                  </a:cubicBezTo>
                  <a:cubicBezTo>
                    <a:pt x="816" y="4110"/>
                    <a:pt x="0" y="6198"/>
                    <a:pt x="33" y="8416"/>
                  </a:cubicBezTo>
                  <a:cubicBezTo>
                    <a:pt x="65" y="10601"/>
                    <a:pt x="946" y="12689"/>
                    <a:pt x="2545" y="14222"/>
                  </a:cubicBezTo>
                  <a:lnTo>
                    <a:pt x="17158" y="28314"/>
                  </a:lnTo>
                  <a:lnTo>
                    <a:pt x="20453" y="47397"/>
                  </a:lnTo>
                  <a:lnTo>
                    <a:pt x="10961" y="47397"/>
                  </a:lnTo>
                  <a:cubicBezTo>
                    <a:pt x="7992" y="47397"/>
                    <a:pt x="5154" y="48636"/>
                    <a:pt x="3132" y="50789"/>
                  </a:cubicBezTo>
                  <a:cubicBezTo>
                    <a:pt x="1109" y="52975"/>
                    <a:pt x="98" y="55910"/>
                    <a:pt x="326" y="58879"/>
                  </a:cubicBezTo>
                  <a:lnTo>
                    <a:pt x="10928" y="198883"/>
                  </a:lnTo>
                  <a:cubicBezTo>
                    <a:pt x="11352" y="204429"/>
                    <a:pt x="16017" y="208767"/>
                    <a:pt x="21595" y="208767"/>
                  </a:cubicBezTo>
                  <a:lnTo>
                    <a:pt x="75156" y="208767"/>
                  </a:lnTo>
                  <a:cubicBezTo>
                    <a:pt x="80702" y="208767"/>
                    <a:pt x="85399" y="204429"/>
                    <a:pt x="85823" y="198883"/>
                  </a:cubicBezTo>
                  <a:lnTo>
                    <a:pt x="96425" y="58879"/>
                  </a:lnTo>
                  <a:cubicBezTo>
                    <a:pt x="96653" y="55910"/>
                    <a:pt x="95642" y="52975"/>
                    <a:pt x="93619" y="50789"/>
                  </a:cubicBezTo>
                  <a:cubicBezTo>
                    <a:pt x="91597" y="48636"/>
                    <a:pt x="88759" y="47397"/>
                    <a:pt x="85790" y="47397"/>
                  </a:cubicBezTo>
                  <a:lnTo>
                    <a:pt x="73330" y="47397"/>
                  </a:lnTo>
                  <a:lnTo>
                    <a:pt x="73754" y="44754"/>
                  </a:lnTo>
                  <a:cubicBezTo>
                    <a:pt x="73754" y="44754"/>
                    <a:pt x="101122" y="49093"/>
                    <a:pt x="101481" y="49093"/>
                  </a:cubicBezTo>
                  <a:cubicBezTo>
                    <a:pt x="104188" y="49093"/>
                    <a:pt x="106635" y="47625"/>
                    <a:pt x="107907" y="45211"/>
                  </a:cubicBezTo>
                  <a:cubicBezTo>
                    <a:pt x="109342" y="42471"/>
                    <a:pt x="108885" y="39111"/>
                    <a:pt x="106732" y="36860"/>
                  </a:cubicBezTo>
                  <a:lnTo>
                    <a:pt x="80669" y="9492"/>
                  </a:lnTo>
                  <a:cubicBezTo>
                    <a:pt x="79625" y="8383"/>
                    <a:pt x="78255" y="7633"/>
                    <a:pt x="76787" y="7372"/>
                  </a:cubicBezTo>
                  <a:cubicBezTo>
                    <a:pt x="76717" y="7358"/>
                    <a:pt x="76185" y="7271"/>
                    <a:pt x="75443" y="7271"/>
                  </a:cubicBezTo>
                  <a:cubicBezTo>
                    <a:pt x="74466" y="7271"/>
                    <a:pt x="73124" y="7422"/>
                    <a:pt x="71992" y="8090"/>
                  </a:cubicBezTo>
                  <a:lnTo>
                    <a:pt x="38981" y="25933"/>
                  </a:lnTo>
                  <a:cubicBezTo>
                    <a:pt x="36861" y="26977"/>
                    <a:pt x="35393" y="28966"/>
                    <a:pt x="35034" y="31282"/>
                  </a:cubicBezTo>
                  <a:cubicBezTo>
                    <a:pt x="34708" y="33207"/>
                    <a:pt x="35164" y="35099"/>
                    <a:pt x="36306" y="36665"/>
                  </a:cubicBezTo>
                  <a:cubicBezTo>
                    <a:pt x="37448" y="38230"/>
                    <a:pt x="39111" y="39242"/>
                    <a:pt x="40971" y="39568"/>
                  </a:cubicBezTo>
                  <a:cubicBezTo>
                    <a:pt x="41003" y="39568"/>
                    <a:pt x="67621" y="43808"/>
                    <a:pt x="67621" y="43808"/>
                  </a:cubicBezTo>
                  <a:lnTo>
                    <a:pt x="67067" y="47397"/>
                  </a:lnTo>
                  <a:lnTo>
                    <a:pt x="37220" y="47397"/>
                  </a:lnTo>
                  <a:lnTo>
                    <a:pt x="32979" y="22834"/>
                  </a:lnTo>
                  <a:cubicBezTo>
                    <a:pt x="32685" y="21105"/>
                    <a:pt x="31837" y="19539"/>
                    <a:pt x="30565" y="18300"/>
                  </a:cubicBezTo>
                  <a:lnTo>
                    <a:pt x="21203" y="9264"/>
                  </a:lnTo>
                  <a:cubicBezTo>
                    <a:pt x="20612" y="8673"/>
                    <a:pt x="19840" y="8379"/>
                    <a:pt x="19065" y="8379"/>
                  </a:cubicBezTo>
                  <a:cubicBezTo>
                    <a:pt x="18258" y="8379"/>
                    <a:pt x="17448" y="8697"/>
                    <a:pt x="16832" y="9329"/>
                  </a:cubicBezTo>
                  <a:cubicBezTo>
                    <a:pt x="15658" y="10569"/>
                    <a:pt x="15690" y="12526"/>
                    <a:pt x="16897" y="13733"/>
                  </a:cubicBezTo>
                  <a:lnTo>
                    <a:pt x="26259" y="22769"/>
                  </a:lnTo>
                  <a:cubicBezTo>
                    <a:pt x="26585" y="23062"/>
                    <a:pt x="26781" y="23454"/>
                    <a:pt x="26879" y="23910"/>
                  </a:cubicBezTo>
                  <a:lnTo>
                    <a:pt x="30957" y="47397"/>
                  </a:lnTo>
                  <a:lnTo>
                    <a:pt x="26749" y="47397"/>
                  </a:lnTo>
                  <a:lnTo>
                    <a:pt x="23095" y="26259"/>
                  </a:lnTo>
                  <a:cubicBezTo>
                    <a:pt x="22965" y="25607"/>
                    <a:pt x="22671" y="25019"/>
                    <a:pt x="22182" y="24563"/>
                  </a:cubicBezTo>
                  <a:lnTo>
                    <a:pt x="6850" y="9753"/>
                  </a:lnTo>
                  <a:cubicBezTo>
                    <a:pt x="6459" y="9362"/>
                    <a:pt x="6231" y="8840"/>
                    <a:pt x="6231" y="8318"/>
                  </a:cubicBezTo>
                  <a:cubicBezTo>
                    <a:pt x="6231" y="7764"/>
                    <a:pt x="6426" y="7242"/>
                    <a:pt x="6818" y="6818"/>
                  </a:cubicBezTo>
                  <a:cubicBezTo>
                    <a:pt x="7177" y="6426"/>
                    <a:pt x="7699" y="6198"/>
                    <a:pt x="8253" y="6198"/>
                  </a:cubicBezTo>
                  <a:cubicBezTo>
                    <a:pt x="8808" y="6198"/>
                    <a:pt x="9330" y="6393"/>
                    <a:pt x="9721" y="6785"/>
                  </a:cubicBezTo>
                  <a:lnTo>
                    <a:pt x="10765" y="7764"/>
                  </a:lnTo>
                  <a:cubicBezTo>
                    <a:pt x="11372" y="8355"/>
                    <a:pt x="12152" y="8649"/>
                    <a:pt x="12927" y="8649"/>
                  </a:cubicBezTo>
                  <a:cubicBezTo>
                    <a:pt x="13734" y="8649"/>
                    <a:pt x="14537" y="8330"/>
                    <a:pt x="15136" y="7698"/>
                  </a:cubicBezTo>
                  <a:cubicBezTo>
                    <a:pt x="16343" y="6459"/>
                    <a:pt x="16310" y="4502"/>
                    <a:pt x="15071" y="3327"/>
                  </a:cubicBezTo>
                  <a:cubicBezTo>
                    <a:pt x="15071" y="3327"/>
                    <a:pt x="12592" y="0"/>
                    <a:pt x="8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13876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3" name="Google Shape;10213;p63"/>
          <p:cNvSpPr/>
          <p:nvPr/>
        </p:nvSpPr>
        <p:spPr>
          <a:xfrm>
            <a:off x="901123" y="2018775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4" name="Google Shape;10214;p63"/>
          <p:cNvSpPr/>
          <p:nvPr/>
        </p:nvSpPr>
        <p:spPr>
          <a:xfrm rot="-8235435">
            <a:off x="901129" y="1991891"/>
            <a:ext cx="1184686" cy="1086763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5" name="Google Shape;10215;p63"/>
          <p:cNvSpPr/>
          <p:nvPr/>
        </p:nvSpPr>
        <p:spPr>
          <a:xfrm>
            <a:off x="2495753" y="1982963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6" name="Google Shape;10216;p63"/>
          <p:cNvSpPr/>
          <p:nvPr/>
        </p:nvSpPr>
        <p:spPr>
          <a:xfrm>
            <a:off x="4018428" y="1983875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8" name="Google Shape;10218;p63"/>
          <p:cNvSpPr/>
          <p:nvPr/>
        </p:nvSpPr>
        <p:spPr>
          <a:xfrm>
            <a:off x="5552039" y="1926513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9" name="Google Shape;10219;p63"/>
          <p:cNvSpPr/>
          <p:nvPr/>
        </p:nvSpPr>
        <p:spPr>
          <a:xfrm rot="-2117913">
            <a:off x="2495754" y="1963803"/>
            <a:ext cx="1184624" cy="108670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0" name="Google Shape;10220;p63"/>
          <p:cNvSpPr/>
          <p:nvPr/>
        </p:nvSpPr>
        <p:spPr>
          <a:xfrm rot="-5577804">
            <a:off x="4018405" y="1963720"/>
            <a:ext cx="1184744" cy="1086816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1" name="Google Shape;10221;p63"/>
          <p:cNvSpPr/>
          <p:nvPr/>
        </p:nvSpPr>
        <p:spPr>
          <a:xfrm rot="4007904">
            <a:off x="5551990" y="1949326"/>
            <a:ext cx="1184798" cy="1086864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3" name="Google Shape;10223;p63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WORKFLOW</a:t>
            </a:r>
            <a:endParaRPr dirty="0"/>
          </a:p>
        </p:txBody>
      </p:sp>
      <p:sp>
        <p:nvSpPr>
          <p:cNvPr id="10224" name="Google Shape;10224;p63"/>
          <p:cNvSpPr txBox="1"/>
          <p:nvPr/>
        </p:nvSpPr>
        <p:spPr>
          <a:xfrm>
            <a:off x="3811345" y="3839500"/>
            <a:ext cx="1512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TF-IDF Vectorizer and NMF(15)</a:t>
            </a:r>
            <a:endParaRPr sz="16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25" name="Google Shape;10225;p63"/>
          <p:cNvSpPr txBox="1"/>
          <p:nvPr/>
        </p:nvSpPr>
        <p:spPr>
          <a:xfrm>
            <a:off x="673652" y="3200925"/>
            <a:ext cx="1508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DATA</a:t>
            </a:r>
            <a:endParaRPr sz="28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0226" name="Google Shape;10226;p63"/>
          <p:cNvSpPr txBox="1"/>
          <p:nvPr/>
        </p:nvSpPr>
        <p:spPr>
          <a:xfrm>
            <a:off x="673648" y="3839500"/>
            <a:ext cx="1508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Scrape data and API calling</a:t>
            </a:r>
            <a:endParaRPr sz="16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27" name="Google Shape;10227;p63"/>
          <p:cNvSpPr txBox="1"/>
          <p:nvPr/>
        </p:nvSpPr>
        <p:spPr>
          <a:xfrm>
            <a:off x="2242496" y="3839500"/>
            <a:ext cx="1508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Visualize the data and sentiment analysis</a:t>
            </a:r>
            <a:endParaRPr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28" name="Google Shape;10228;p63"/>
          <p:cNvSpPr txBox="1"/>
          <p:nvPr/>
        </p:nvSpPr>
        <p:spPr>
          <a:xfrm>
            <a:off x="2243553" y="3200925"/>
            <a:ext cx="1508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EDA</a:t>
            </a:r>
            <a:endParaRPr sz="28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0229" name="Google Shape;10229;p63"/>
          <p:cNvSpPr txBox="1"/>
          <p:nvPr/>
        </p:nvSpPr>
        <p:spPr>
          <a:xfrm>
            <a:off x="3813453" y="3200925"/>
            <a:ext cx="1512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TOPIC MODELING</a:t>
            </a:r>
            <a:endParaRPr sz="20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0231" name="Google Shape;10231;p63"/>
          <p:cNvSpPr txBox="1"/>
          <p:nvPr/>
        </p:nvSpPr>
        <p:spPr>
          <a:xfrm>
            <a:off x="5384394" y="3839500"/>
            <a:ext cx="1512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Take user’s input and recommend the most relevant products</a:t>
            </a:r>
            <a:endParaRPr sz="12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32" name="Google Shape;10232;p63"/>
          <p:cNvSpPr txBox="1"/>
          <p:nvPr/>
        </p:nvSpPr>
        <p:spPr>
          <a:xfrm>
            <a:off x="5387552" y="3200925"/>
            <a:ext cx="1508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REC-SYS</a:t>
            </a:r>
            <a:endParaRPr sz="28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grpSp>
        <p:nvGrpSpPr>
          <p:cNvPr id="10234" name="Google Shape;10234;p63"/>
          <p:cNvGrpSpPr/>
          <p:nvPr/>
        </p:nvGrpSpPr>
        <p:grpSpPr>
          <a:xfrm>
            <a:off x="1330587" y="2315180"/>
            <a:ext cx="325772" cy="438413"/>
            <a:chOff x="1863400" y="238125"/>
            <a:chExt cx="3873625" cy="5219200"/>
          </a:xfrm>
        </p:grpSpPr>
        <p:sp>
          <p:nvSpPr>
            <p:cNvPr id="10235" name="Google Shape;10235;p63"/>
            <p:cNvSpPr/>
            <p:nvPr/>
          </p:nvSpPr>
          <p:spPr>
            <a:xfrm>
              <a:off x="2632400" y="603450"/>
              <a:ext cx="2335625" cy="1998800"/>
            </a:xfrm>
            <a:custGeom>
              <a:avLst/>
              <a:gdLst/>
              <a:ahLst/>
              <a:cxnLst/>
              <a:rect l="l" t="t" r="r" b="b"/>
              <a:pathLst>
                <a:path w="93425" h="79952" extrusionOk="0">
                  <a:moveTo>
                    <a:pt x="33144" y="6227"/>
                  </a:moveTo>
                  <a:cubicBezTo>
                    <a:pt x="34166" y="6227"/>
                    <a:pt x="34930" y="6406"/>
                    <a:pt x="35133" y="6459"/>
                  </a:cubicBezTo>
                  <a:cubicBezTo>
                    <a:pt x="34252" y="7862"/>
                    <a:pt x="33599" y="9460"/>
                    <a:pt x="33306" y="11157"/>
                  </a:cubicBezTo>
                  <a:lnTo>
                    <a:pt x="26195" y="11157"/>
                  </a:lnTo>
                  <a:cubicBezTo>
                    <a:pt x="27841" y="6985"/>
                    <a:pt x="31040" y="6227"/>
                    <a:pt x="33144" y="6227"/>
                  </a:cubicBezTo>
                  <a:close/>
                  <a:moveTo>
                    <a:pt x="46768" y="6248"/>
                  </a:moveTo>
                  <a:cubicBezTo>
                    <a:pt x="47730" y="6248"/>
                    <a:pt x="48441" y="6408"/>
                    <a:pt x="48637" y="6459"/>
                  </a:cubicBezTo>
                  <a:cubicBezTo>
                    <a:pt x="47756" y="7862"/>
                    <a:pt x="47104" y="9460"/>
                    <a:pt x="46810" y="11157"/>
                  </a:cubicBezTo>
                  <a:lnTo>
                    <a:pt x="39699" y="11157"/>
                  </a:lnTo>
                  <a:cubicBezTo>
                    <a:pt x="41459" y="6990"/>
                    <a:pt x="44696" y="6248"/>
                    <a:pt x="46768" y="6248"/>
                  </a:cubicBezTo>
                  <a:close/>
                  <a:moveTo>
                    <a:pt x="60217" y="6198"/>
                  </a:moveTo>
                  <a:cubicBezTo>
                    <a:pt x="63447" y="6198"/>
                    <a:pt x="66187" y="8286"/>
                    <a:pt x="67230" y="11157"/>
                  </a:cubicBezTo>
                  <a:lnTo>
                    <a:pt x="53204" y="11157"/>
                  </a:lnTo>
                  <a:cubicBezTo>
                    <a:pt x="54248" y="8286"/>
                    <a:pt x="56988" y="6198"/>
                    <a:pt x="60217" y="6198"/>
                  </a:cubicBezTo>
                  <a:close/>
                  <a:moveTo>
                    <a:pt x="83638" y="17354"/>
                  </a:moveTo>
                  <a:cubicBezTo>
                    <a:pt x="84715" y="17354"/>
                    <a:pt x="85759" y="18039"/>
                    <a:pt x="86313" y="19149"/>
                  </a:cubicBezTo>
                  <a:cubicBezTo>
                    <a:pt x="86933" y="20323"/>
                    <a:pt x="86868" y="21823"/>
                    <a:pt x="86183" y="22965"/>
                  </a:cubicBezTo>
                  <a:lnTo>
                    <a:pt x="81322" y="30990"/>
                  </a:lnTo>
                  <a:lnTo>
                    <a:pt x="12103" y="30990"/>
                  </a:lnTo>
                  <a:lnTo>
                    <a:pt x="7243" y="22965"/>
                  </a:lnTo>
                  <a:cubicBezTo>
                    <a:pt x="6558" y="21823"/>
                    <a:pt x="6492" y="20323"/>
                    <a:pt x="7112" y="19149"/>
                  </a:cubicBezTo>
                  <a:cubicBezTo>
                    <a:pt x="7667" y="18039"/>
                    <a:pt x="8710" y="17354"/>
                    <a:pt x="9787" y="17354"/>
                  </a:cubicBezTo>
                  <a:close/>
                  <a:moveTo>
                    <a:pt x="77604" y="37220"/>
                  </a:moveTo>
                  <a:lnTo>
                    <a:pt x="63153" y="61130"/>
                  </a:lnTo>
                  <a:cubicBezTo>
                    <a:pt x="63153" y="61130"/>
                    <a:pt x="63153" y="61163"/>
                    <a:pt x="63120" y="61163"/>
                  </a:cubicBezTo>
                  <a:cubicBezTo>
                    <a:pt x="62827" y="61685"/>
                    <a:pt x="55716" y="73754"/>
                    <a:pt x="46713" y="73754"/>
                  </a:cubicBezTo>
                  <a:cubicBezTo>
                    <a:pt x="39569" y="73754"/>
                    <a:pt x="33045" y="65860"/>
                    <a:pt x="30305" y="61163"/>
                  </a:cubicBezTo>
                  <a:lnTo>
                    <a:pt x="15822" y="37220"/>
                  </a:lnTo>
                  <a:close/>
                  <a:moveTo>
                    <a:pt x="33208" y="1"/>
                  </a:moveTo>
                  <a:cubicBezTo>
                    <a:pt x="26521" y="1"/>
                    <a:pt x="20975" y="4828"/>
                    <a:pt x="19801" y="11157"/>
                  </a:cubicBezTo>
                  <a:lnTo>
                    <a:pt x="9787" y="11157"/>
                  </a:lnTo>
                  <a:cubicBezTo>
                    <a:pt x="6329" y="11157"/>
                    <a:pt x="3198" y="13147"/>
                    <a:pt x="1567" y="16343"/>
                  </a:cubicBezTo>
                  <a:cubicBezTo>
                    <a:pt x="1" y="19442"/>
                    <a:pt x="131" y="23193"/>
                    <a:pt x="1925" y="26162"/>
                  </a:cubicBezTo>
                  <a:lnTo>
                    <a:pt x="24988" y="64360"/>
                  </a:lnTo>
                  <a:cubicBezTo>
                    <a:pt x="26488" y="66969"/>
                    <a:pt x="34708" y="79952"/>
                    <a:pt x="46713" y="79952"/>
                  </a:cubicBezTo>
                  <a:cubicBezTo>
                    <a:pt x="58749" y="79952"/>
                    <a:pt x="66937" y="66969"/>
                    <a:pt x="68470" y="64294"/>
                  </a:cubicBezTo>
                  <a:lnTo>
                    <a:pt x="91500" y="26162"/>
                  </a:lnTo>
                  <a:cubicBezTo>
                    <a:pt x="93294" y="23193"/>
                    <a:pt x="93424" y="19442"/>
                    <a:pt x="91858" y="16343"/>
                  </a:cubicBezTo>
                  <a:cubicBezTo>
                    <a:pt x="90227" y="13147"/>
                    <a:pt x="87096" y="11157"/>
                    <a:pt x="83638" y="11157"/>
                  </a:cubicBezTo>
                  <a:lnTo>
                    <a:pt x="73624" y="11157"/>
                  </a:lnTo>
                  <a:cubicBezTo>
                    <a:pt x="72450" y="4828"/>
                    <a:pt x="66904" y="1"/>
                    <a:pt x="60217" y="1"/>
                  </a:cubicBezTo>
                  <a:cubicBezTo>
                    <a:pt x="57771" y="1"/>
                    <a:pt x="55455" y="653"/>
                    <a:pt x="53465" y="1795"/>
                  </a:cubicBezTo>
                  <a:cubicBezTo>
                    <a:pt x="51410" y="620"/>
                    <a:pt x="49126" y="1"/>
                    <a:pt x="46713" y="1"/>
                  </a:cubicBezTo>
                  <a:cubicBezTo>
                    <a:pt x="44266" y="1"/>
                    <a:pt x="41950" y="653"/>
                    <a:pt x="39960" y="1795"/>
                  </a:cubicBezTo>
                  <a:cubicBezTo>
                    <a:pt x="37905" y="620"/>
                    <a:pt x="35589" y="1"/>
                    <a:pt x="332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3"/>
            <p:cNvSpPr/>
            <p:nvPr/>
          </p:nvSpPr>
          <p:spPr>
            <a:xfrm>
              <a:off x="4483600" y="548000"/>
              <a:ext cx="495025" cy="154975"/>
            </a:xfrm>
            <a:custGeom>
              <a:avLst/>
              <a:gdLst/>
              <a:ahLst/>
              <a:cxnLst/>
              <a:rect l="l" t="t" r="r" b="b"/>
              <a:pathLst>
                <a:path w="19801" h="6199" extrusionOk="0">
                  <a:moveTo>
                    <a:pt x="3099" y="1"/>
                  </a:moveTo>
                  <a:cubicBezTo>
                    <a:pt x="1370" y="1"/>
                    <a:pt x="0" y="1403"/>
                    <a:pt x="0" y="3099"/>
                  </a:cubicBezTo>
                  <a:cubicBezTo>
                    <a:pt x="0" y="4828"/>
                    <a:pt x="1370" y="6198"/>
                    <a:pt x="3099" y="6198"/>
                  </a:cubicBezTo>
                  <a:lnTo>
                    <a:pt x="16701" y="6198"/>
                  </a:lnTo>
                  <a:cubicBezTo>
                    <a:pt x="18398" y="6198"/>
                    <a:pt x="19800" y="4828"/>
                    <a:pt x="19800" y="3099"/>
                  </a:cubicBezTo>
                  <a:cubicBezTo>
                    <a:pt x="19800" y="1403"/>
                    <a:pt x="18398" y="1"/>
                    <a:pt x="16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63"/>
            <p:cNvSpPr/>
            <p:nvPr/>
          </p:nvSpPr>
          <p:spPr>
            <a:xfrm>
              <a:off x="5060950" y="548000"/>
              <a:ext cx="270775" cy="154975"/>
            </a:xfrm>
            <a:custGeom>
              <a:avLst/>
              <a:gdLst/>
              <a:ahLst/>
              <a:cxnLst/>
              <a:rect l="l" t="t" r="r" b="b"/>
              <a:pathLst>
                <a:path w="10831" h="6199" extrusionOk="0">
                  <a:moveTo>
                    <a:pt x="3100" y="1"/>
                  </a:moveTo>
                  <a:cubicBezTo>
                    <a:pt x="1404" y="1"/>
                    <a:pt x="1" y="1403"/>
                    <a:pt x="1" y="3099"/>
                  </a:cubicBezTo>
                  <a:cubicBezTo>
                    <a:pt x="1" y="4828"/>
                    <a:pt x="1404" y="6198"/>
                    <a:pt x="3100" y="6198"/>
                  </a:cubicBezTo>
                  <a:lnTo>
                    <a:pt x="7732" y="6198"/>
                  </a:lnTo>
                  <a:cubicBezTo>
                    <a:pt x="9428" y="6198"/>
                    <a:pt x="10831" y="4828"/>
                    <a:pt x="10831" y="3099"/>
                  </a:cubicBezTo>
                  <a:cubicBezTo>
                    <a:pt x="10831" y="1403"/>
                    <a:pt x="9428" y="1"/>
                    <a:pt x="77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63"/>
            <p:cNvSpPr/>
            <p:nvPr/>
          </p:nvSpPr>
          <p:spPr>
            <a:xfrm>
              <a:off x="1863400" y="238125"/>
              <a:ext cx="3873625" cy="5219200"/>
            </a:xfrm>
            <a:custGeom>
              <a:avLst/>
              <a:gdLst/>
              <a:ahLst/>
              <a:cxnLst/>
              <a:rect l="l" t="t" r="r" b="b"/>
              <a:pathLst>
                <a:path w="154945" h="208768" extrusionOk="0">
                  <a:moveTo>
                    <a:pt x="143169" y="6198"/>
                  </a:moveTo>
                  <a:cubicBezTo>
                    <a:pt x="144996" y="6198"/>
                    <a:pt x="146659" y="7209"/>
                    <a:pt x="147540" y="8807"/>
                  </a:cubicBezTo>
                  <a:cubicBezTo>
                    <a:pt x="148421" y="10406"/>
                    <a:pt x="148356" y="12363"/>
                    <a:pt x="147344" y="13896"/>
                  </a:cubicBezTo>
                  <a:lnTo>
                    <a:pt x="103764" y="81126"/>
                  </a:lnTo>
                  <a:cubicBezTo>
                    <a:pt x="103764" y="81158"/>
                    <a:pt x="103764" y="81158"/>
                    <a:pt x="103732" y="81191"/>
                  </a:cubicBezTo>
                  <a:cubicBezTo>
                    <a:pt x="102590" y="83018"/>
                    <a:pt x="92086" y="99164"/>
                    <a:pt x="77473" y="99164"/>
                  </a:cubicBezTo>
                  <a:cubicBezTo>
                    <a:pt x="62826" y="99164"/>
                    <a:pt x="52355" y="83018"/>
                    <a:pt x="51214" y="81191"/>
                  </a:cubicBezTo>
                  <a:cubicBezTo>
                    <a:pt x="51181" y="81158"/>
                    <a:pt x="51181" y="81158"/>
                    <a:pt x="51181" y="81126"/>
                  </a:cubicBezTo>
                  <a:lnTo>
                    <a:pt x="7601" y="13896"/>
                  </a:lnTo>
                  <a:cubicBezTo>
                    <a:pt x="6590" y="12363"/>
                    <a:pt x="6524" y="10406"/>
                    <a:pt x="7405" y="8807"/>
                  </a:cubicBezTo>
                  <a:cubicBezTo>
                    <a:pt x="8286" y="7209"/>
                    <a:pt x="9949" y="6198"/>
                    <a:pt x="11776" y="6198"/>
                  </a:cubicBezTo>
                  <a:close/>
                  <a:moveTo>
                    <a:pt x="11776" y="0"/>
                  </a:moveTo>
                  <a:cubicBezTo>
                    <a:pt x="7666" y="0"/>
                    <a:pt x="3915" y="2251"/>
                    <a:pt x="1958" y="5839"/>
                  </a:cubicBezTo>
                  <a:cubicBezTo>
                    <a:pt x="0" y="9427"/>
                    <a:pt x="163" y="13831"/>
                    <a:pt x="2382" y="17256"/>
                  </a:cubicBezTo>
                  <a:lnTo>
                    <a:pt x="45962" y="84485"/>
                  </a:lnTo>
                  <a:cubicBezTo>
                    <a:pt x="47462" y="86867"/>
                    <a:pt x="53301" y="95576"/>
                    <a:pt x="62370" y="100958"/>
                  </a:cubicBezTo>
                  <a:cubicBezTo>
                    <a:pt x="63609" y="102035"/>
                    <a:pt x="69513" y="108363"/>
                    <a:pt x="69513" y="133089"/>
                  </a:cubicBezTo>
                  <a:lnTo>
                    <a:pt x="69513" y="144897"/>
                  </a:lnTo>
                  <a:cubicBezTo>
                    <a:pt x="69513" y="144897"/>
                    <a:pt x="69513" y="147866"/>
                    <a:pt x="72612" y="147996"/>
                  </a:cubicBezTo>
                  <a:cubicBezTo>
                    <a:pt x="72667" y="147999"/>
                    <a:pt x="72721" y="148001"/>
                    <a:pt x="72775" y="148001"/>
                  </a:cubicBezTo>
                  <a:cubicBezTo>
                    <a:pt x="74426" y="148001"/>
                    <a:pt x="75711" y="146572"/>
                    <a:pt x="75711" y="144897"/>
                  </a:cubicBezTo>
                  <a:lnTo>
                    <a:pt x="75711" y="133089"/>
                  </a:lnTo>
                  <a:cubicBezTo>
                    <a:pt x="75711" y="119291"/>
                    <a:pt x="73950" y="110451"/>
                    <a:pt x="71797" y="104775"/>
                  </a:cubicBezTo>
                  <a:lnTo>
                    <a:pt x="71797" y="104775"/>
                  </a:lnTo>
                  <a:cubicBezTo>
                    <a:pt x="73623" y="105166"/>
                    <a:pt x="75515" y="105362"/>
                    <a:pt x="77473" y="105362"/>
                  </a:cubicBezTo>
                  <a:cubicBezTo>
                    <a:pt x="79430" y="105362"/>
                    <a:pt x="81354" y="105166"/>
                    <a:pt x="83148" y="104742"/>
                  </a:cubicBezTo>
                  <a:lnTo>
                    <a:pt x="83148" y="104742"/>
                  </a:lnTo>
                  <a:cubicBezTo>
                    <a:pt x="81028" y="110353"/>
                    <a:pt x="79267" y="119128"/>
                    <a:pt x="79234" y="132730"/>
                  </a:cubicBezTo>
                  <a:lnTo>
                    <a:pt x="79234" y="181138"/>
                  </a:lnTo>
                  <a:cubicBezTo>
                    <a:pt x="79234" y="181138"/>
                    <a:pt x="79234" y="181171"/>
                    <a:pt x="79234" y="181203"/>
                  </a:cubicBezTo>
                  <a:cubicBezTo>
                    <a:pt x="79397" y="187695"/>
                    <a:pt x="82692" y="195295"/>
                    <a:pt x="91532" y="195295"/>
                  </a:cubicBezTo>
                  <a:lnTo>
                    <a:pt x="101187" y="195295"/>
                  </a:lnTo>
                  <a:cubicBezTo>
                    <a:pt x="103177" y="195295"/>
                    <a:pt x="104808" y="196926"/>
                    <a:pt x="104808" y="198949"/>
                  </a:cubicBezTo>
                  <a:cubicBezTo>
                    <a:pt x="104808" y="200938"/>
                    <a:pt x="103177" y="202569"/>
                    <a:pt x="101187" y="202569"/>
                  </a:cubicBezTo>
                  <a:lnTo>
                    <a:pt x="53758" y="202569"/>
                  </a:lnTo>
                  <a:cubicBezTo>
                    <a:pt x="51768" y="202569"/>
                    <a:pt x="50137" y="200938"/>
                    <a:pt x="50137" y="198949"/>
                  </a:cubicBezTo>
                  <a:cubicBezTo>
                    <a:pt x="50137" y="196926"/>
                    <a:pt x="51768" y="195295"/>
                    <a:pt x="53758" y="195295"/>
                  </a:cubicBezTo>
                  <a:lnTo>
                    <a:pt x="63413" y="195295"/>
                  </a:lnTo>
                  <a:cubicBezTo>
                    <a:pt x="72286" y="195295"/>
                    <a:pt x="75581" y="187662"/>
                    <a:pt x="75711" y="181138"/>
                  </a:cubicBezTo>
                  <a:cubicBezTo>
                    <a:pt x="75711" y="181105"/>
                    <a:pt x="75711" y="181073"/>
                    <a:pt x="75711" y="181073"/>
                  </a:cubicBezTo>
                  <a:lnTo>
                    <a:pt x="75711" y="153868"/>
                  </a:lnTo>
                  <a:cubicBezTo>
                    <a:pt x="75711" y="152139"/>
                    <a:pt x="74341" y="150769"/>
                    <a:pt x="72612" y="150769"/>
                  </a:cubicBezTo>
                  <a:cubicBezTo>
                    <a:pt x="70916" y="150769"/>
                    <a:pt x="69513" y="152139"/>
                    <a:pt x="69513" y="153868"/>
                  </a:cubicBezTo>
                  <a:lnTo>
                    <a:pt x="69513" y="165285"/>
                  </a:lnTo>
                  <a:lnTo>
                    <a:pt x="69513" y="181040"/>
                  </a:lnTo>
                  <a:cubicBezTo>
                    <a:pt x="69448" y="184041"/>
                    <a:pt x="68567" y="189097"/>
                    <a:pt x="63413" y="189097"/>
                  </a:cubicBezTo>
                  <a:lnTo>
                    <a:pt x="53758" y="189097"/>
                  </a:lnTo>
                  <a:cubicBezTo>
                    <a:pt x="48343" y="189097"/>
                    <a:pt x="43939" y="193501"/>
                    <a:pt x="43939" y="198949"/>
                  </a:cubicBezTo>
                  <a:cubicBezTo>
                    <a:pt x="43939" y="204363"/>
                    <a:pt x="48343" y="208767"/>
                    <a:pt x="53758" y="208767"/>
                  </a:cubicBezTo>
                  <a:lnTo>
                    <a:pt x="101187" y="208767"/>
                  </a:lnTo>
                  <a:cubicBezTo>
                    <a:pt x="106602" y="208767"/>
                    <a:pt x="111006" y="204363"/>
                    <a:pt x="111006" y="198949"/>
                  </a:cubicBezTo>
                  <a:cubicBezTo>
                    <a:pt x="111006" y="193501"/>
                    <a:pt x="106602" y="189097"/>
                    <a:pt x="101187" y="189097"/>
                  </a:cubicBezTo>
                  <a:lnTo>
                    <a:pt x="91532" y="189097"/>
                  </a:lnTo>
                  <a:cubicBezTo>
                    <a:pt x="86410" y="189097"/>
                    <a:pt x="85497" y="184107"/>
                    <a:pt x="85432" y="181073"/>
                  </a:cubicBezTo>
                  <a:lnTo>
                    <a:pt x="85432" y="132730"/>
                  </a:lnTo>
                  <a:cubicBezTo>
                    <a:pt x="85432" y="106993"/>
                    <a:pt x="92543" y="100991"/>
                    <a:pt x="92543" y="100991"/>
                  </a:cubicBezTo>
                  <a:cubicBezTo>
                    <a:pt x="101644" y="95609"/>
                    <a:pt x="107483" y="86867"/>
                    <a:pt x="108983" y="84485"/>
                  </a:cubicBezTo>
                  <a:lnTo>
                    <a:pt x="152563" y="17256"/>
                  </a:lnTo>
                  <a:cubicBezTo>
                    <a:pt x="154782" y="13831"/>
                    <a:pt x="154945" y="9427"/>
                    <a:pt x="152988" y="5839"/>
                  </a:cubicBezTo>
                  <a:cubicBezTo>
                    <a:pt x="151030" y="2251"/>
                    <a:pt x="147279" y="0"/>
                    <a:pt x="143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3" name="Google Shape;10243;p63"/>
          <p:cNvGrpSpPr/>
          <p:nvPr/>
        </p:nvGrpSpPr>
        <p:grpSpPr>
          <a:xfrm>
            <a:off x="4417028" y="2239380"/>
            <a:ext cx="387499" cy="438413"/>
            <a:chOff x="1499675" y="238125"/>
            <a:chExt cx="4607600" cy="5219200"/>
          </a:xfrm>
        </p:grpSpPr>
        <p:sp>
          <p:nvSpPr>
            <p:cNvPr id="10244" name="Google Shape;10244;p63"/>
            <p:cNvSpPr/>
            <p:nvPr/>
          </p:nvSpPr>
          <p:spPr>
            <a:xfrm>
              <a:off x="4041600" y="3292150"/>
              <a:ext cx="154950" cy="154975"/>
            </a:xfrm>
            <a:custGeom>
              <a:avLst/>
              <a:gdLst/>
              <a:ahLst/>
              <a:cxnLst/>
              <a:rect l="l" t="t" r="r" b="b"/>
              <a:pathLst>
                <a:path w="6198" h="6199" extrusionOk="0">
                  <a:moveTo>
                    <a:pt x="3099" y="0"/>
                  </a:moveTo>
                  <a:cubicBezTo>
                    <a:pt x="2283" y="0"/>
                    <a:pt x="1501" y="327"/>
                    <a:pt x="913" y="914"/>
                  </a:cubicBezTo>
                  <a:cubicBezTo>
                    <a:pt x="326" y="1468"/>
                    <a:pt x="0" y="2284"/>
                    <a:pt x="0" y="3099"/>
                  </a:cubicBezTo>
                  <a:cubicBezTo>
                    <a:pt x="0" y="3915"/>
                    <a:pt x="326" y="4698"/>
                    <a:pt x="913" y="5285"/>
                  </a:cubicBezTo>
                  <a:cubicBezTo>
                    <a:pt x="1501" y="5872"/>
                    <a:pt x="2283" y="6198"/>
                    <a:pt x="3099" y="6198"/>
                  </a:cubicBezTo>
                  <a:cubicBezTo>
                    <a:pt x="3914" y="6198"/>
                    <a:pt x="4730" y="5872"/>
                    <a:pt x="5284" y="5285"/>
                  </a:cubicBezTo>
                  <a:cubicBezTo>
                    <a:pt x="5872" y="4698"/>
                    <a:pt x="6198" y="3915"/>
                    <a:pt x="6198" y="3099"/>
                  </a:cubicBezTo>
                  <a:cubicBezTo>
                    <a:pt x="6198" y="2284"/>
                    <a:pt x="5872" y="1468"/>
                    <a:pt x="5284" y="914"/>
                  </a:cubicBezTo>
                  <a:cubicBezTo>
                    <a:pt x="4730" y="327"/>
                    <a:pt x="3914" y="0"/>
                    <a:pt x="3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63"/>
            <p:cNvSpPr/>
            <p:nvPr/>
          </p:nvSpPr>
          <p:spPr>
            <a:xfrm>
              <a:off x="4196525" y="2819150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1"/>
                  </a:moveTo>
                  <a:cubicBezTo>
                    <a:pt x="2284" y="1"/>
                    <a:pt x="1501" y="327"/>
                    <a:pt x="914" y="914"/>
                  </a:cubicBezTo>
                  <a:cubicBezTo>
                    <a:pt x="327" y="1469"/>
                    <a:pt x="1" y="2284"/>
                    <a:pt x="1" y="3100"/>
                  </a:cubicBezTo>
                  <a:cubicBezTo>
                    <a:pt x="1" y="3915"/>
                    <a:pt x="327" y="4698"/>
                    <a:pt x="914" y="5285"/>
                  </a:cubicBezTo>
                  <a:cubicBezTo>
                    <a:pt x="1501" y="5872"/>
                    <a:pt x="2284" y="6199"/>
                    <a:pt x="3100" y="6199"/>
                  </a:cubicBezTo>
                  <a:cubicBezTo>
                    <a:pt x="3915" y="6199"/>
                    <a:pt x="4731" y="5872"/>
                    <a:pt x="5285" y="5285"/>
                  </a:cubicBezTo>
                  <a:cubicBezTo>
                    <a:pt x="5872" y="4698"/>
                    <a:pt x="6199" y="3915"/>
                    <a:pt x="6199" y="3100"/>
                  </a:cubicBezTo>
                  <a:cubicBezTo>
                    <a:pt x="6199" y="2284"/>
                    <a:pt x="5872" y="1469"/>
                    <a:pt x="5285" y="914"/>
                  </a:cubicBezTo>
                  <a:cubicBezTo>
                    <a:pt x="4731" y="327"/>
                    <a:pt x="3915" y="1"/>
                    <a:pt x="3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3"/>
            <p:cNvSpPr/>
            <p:nvPr/>
          </p:nvSpPr>
          <p:spPr>
            <a:xfrm>
              <a:off x="3787975" y="2896625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099" y="1"/>
                  </a:moveTo>
                  <a:cubicBezTo>
                    <a:pt x="2284" y="1"/>
                    <a:pt x="1468" y="327"/>
                    <a:pt x="914" y="914"/>
                  </a:cubicBezTo>
                  <a:cubicBezTo>
                    <a:pt x="326" y="1501"/>
                    <a:pt x="0" y="2284"/>
                    <a:pt x="0" y="3100"/>
                  </a:cubicBezTo>
                  <a:cubicBezTo>
                    <a:pt x="0" y="3915"/>
                    <a:pt x="326" y="4731"/>
                    <a:pt x="914" y="5285"/>
                  </a:cubicBezTo>
                  <a:cubicBezTo>
                    <a:pt x="1468" y="5872"/>
                    <a:pt x="2284" y="6199"/>
                    <a:pt x="3099" y="6199"/>
                  </a:cubicBezTo>
                  <a:cubicBezTo>
                    <a:pt x="3915" y="6199"/>
                    <a:pt x="4698" y="5872"/>
                    <a:pt x="5285" y="5285"/>
                  </a:cubicBezTo>
                  <a:cubicBezTo>
                    <a:pt x="5872" y="4731"/>
                    <a:pt x="6198" y="3915"/>
                    <a:pt x="6198" y="3100"/>
                  </a:cubicBezTo>
                  <a:cubicBezTo>
                    <a:pt x="6198" y="2284"/>
                    <a:pt x="5872" y="1501"/>
                    <a:pt x="5285" y="914"/>
                  </a:cubicBezTo>
                  <a:cubicBezTo>
                    <a:pt x="4698" y="327"/>
                    <a:pt x="3915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3"/>
            <p:cNvSpPr/>
            <p:nvPr/>
          </p:nvSpPr>
          <p:spPr>
            <a:xfrm>
              <a:off x="2664225" y="2867275"/>
              <a:ext cx="155775" cy="154975"/>
            </a:xfrm>
            <a:custGeom>
              <a:avLst/>
              <a:gdLst/>
              <a:ahLst/>
              <a:cxnLst/>
              <a:rect l="l" t="t" r="r" b="b"/>
              <a:pathLst>
                <a:path w="6231" h="6199" extrusionOk="0">
                  <a:moveTo>
                    <a:pt x="3099" y="0"/>
                  </a:moveTo>
                  <a:cubicBezTo>
                    <a:pt x="2316" y="0"/>
                    <a:pt x="1501" y="327"/>
                    <a:pt x="913" y="914"/>
                  </a:cubicBezTo>
                  <a:cubicBezTo>
                    <a:pt x="359" y="1501"/>
                    <a:pt x="0" y="2284"/>
                    <a:pt x="0" y="3099"/>
                  </a:cubicBezTo>
                  <a:cubicBezTo>
                    <a:pt x="0" y="3915"/>
                    <a:pt x="359" y="4730"/>
                    <a:pt x="913" y="5285"/>
                  </a:cubicBezTo>
                  <a:cubicBezTo>
                    <a:pt x="1501" y="5872"/>
                    <a:pt x="2316" y="6198"/>
                    <a:pt x="3099" y="6198"/>
                  </a:cubicBezTo>
                  <a:cubicBezTo>
                    <a:pt x="3947" y="6198"/>
                    <a:pt x="4730" y="5872"/>
                    <a:pt x="5317" y="5285"/>
                  </a:cubicBezTo>
                  <a:cubicBezTo>
                    <a:pt x="5872" y="4730"/>
                    <a:pt x="6230" y="3915"/>
                    <a:pt x="6230" y="3099"/>
                  </a:cubicBezTo>
                  <a:cubicBezTo>
                    <a:pt x="6230" y="2284"/>
                    <a:pt x="5872" y="1501"/>
                    <a:pt x="5317" y="914"/>
                  </a:cubicBezTo>
                  <a:cubicBezTo>
                    <a:pt x="4730" y="327"/>
                    <a:pt x="3947" y="0"/>
                    <a:pt x="3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3"/>
            <p:cNvSpPr/>
            <p:nvPr/>
          </p:nvSpPr>
          <p:spPr>
            <a:xfrm>
              <a:off x="2209975" y="3000200"/>
              <a:ext cx="155800" cy="154975"/>
            </a:xfrm>
            <a:custGeom>
              <a:avLst/>
              <a:gdLst/>
              <a:ahLst/>
              <a:cxnLst/>
              <a:rect l="l" t="t" r="r" b="b"/>
              <a:pathLst>
                <a:path w="6232" h="6199" extrusionOk="0">
                  <a:moveTo>
                    <a:pt x="3100" y="0"/>
                  </a:moveTo>
                  <a:cubicBezTo>
                    <a:pt x="2317" y="0"/>
                    <a:pt x="1501" y="327"/>
                    <a:pt x="914" y="914"/>
                  </a:cubicBezTo>
                  <a:cubicBezTo>
                    <a:pt x="360" y="1468"/>
                    <a:pt x="1" y="2284"/>
                    <a:pt x="1" y="3099"/>
                  </a:cubicBezTo>
                  <a:cubicBezTo>
                    <a:pt x="1" y="3915"/>
                    <a:pt x="360" y="4698"/>
                    <a:pt x="914" y="5285"/>
                  </a:cubicBezTo>
                  <a:cubicBezTo>
                    <a:pt x="1501" y="5872"/>
                    <a:pt x="2317" y="6198"/>
                    <a:pt x="3100" y="6198"/>
                  </a:cubicBezTo>
                  <a:cubicBezTo>
                    <a:pt x="3948" y="6198"/>
                    <a:pt x="4731" y="5872"/>
                    <a:pt x="5318" y="5285"/>
                  </a:cubicBezTo>
                  <a:cubicBezTo>
                    <a:pt x="5872" y="4698"/>
                    <a:pt x="6231" y="3915"/>
                    <a:pt x="6231" y="3099"/>
                  </a:cubicBezTo>
                  <a:cubicBezTo>
                    <a:pt x="6231" y="2284"/>
                    <a:pt x="5872" y="1468"/>
                    <a:pt x="5318" y="914"/>
                  </a:cubicBezTo>
                  <a:cubicBezTo>
                    <a:pt x="4731" y="327"/>
                    <a:pt x="3948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3"/>
            <p:cNvSpPr/>
            <p:nvPr/>
          </p:nvSpPr>
          <p:spPr>
            <a:xfrm>
              <a:off x="2287450" y="3447100"/>
              <a:ext cx="155800" cy="154950"/>
            </a:xfrm>
            <a:custGeom>
              <a:avLst/>
              <a:gdLst/>
              <a:ahLst/>
              <a:cxnLst/>
              <a:rect l="l" t="t" r="r" b="b"/>
              <a:pathLst>
                <a:path w="6232" h="6198" extrusionOk="0">
                  <a:moveTo>
                    <a:pt x="3132" y="0"/>
                  </a:moveTo>
                  <a:cubicBezTo>
                    <a:pt x="2317" y="0"/>
                    <a:pt x="1501" y="326"/>
                    <a:pt x="914" y="914"/>
                  </a:cubicBezTo>
                  <a:cubicBezTo>
                    <a:pt x="360" y="1468"/>
                    <a:pt x="1" y="2284"/>
                    <a:pt x="1" y="3099"/>
                  </a:cubicBezTo>
                  <a:cubicBezTo>
                    <a:pt x="1" y="3915"/>
                    <a:pt x="360" y="4697"/>
                    <a:pt x="914" y="5285"/>
                  </a:cubicBezTo>
                  <a:cubicBezTo>
                    <a:pt x="1501" y="5872"/>
                    <a:pt x="2317" y="6198"/>
                    <a:pt x="3132" y="6198"/>
                  </a:cubicBezTo>
                  <a:cubicBezTo>
                    <a:pt x="3948" y="6198"/>
                    <a:pt x="4731" y="5872"/>
                    <a:pt x="5318" y="5285"/>
                  </a:cubicBezTo>
                  <a:cubicBezTo>
                    <a:pt x="5872" y="4697"/>
                    <a:pt x="6231" y="3915"/>
                    <a:pt x="6231" y="3099"/>
                  </a:cubicBezTo>
                  <a:cubicBezTo>
                    <a:pt x="6231" y="2284"/>
                    <a:pt x="5872" y="1468"/>
                    <a:pt x="5318" y="914"/>
                  </a:cubicBezTo>
                  <a:cubicBezTo>
                    <a:pt x="4731" y="326"/>
                    <a:pt x="3948" y="0"/>
                    <a:pt x="3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63"/>
            <p:cNvSpPr/>
            <p:nvPr/>
          </p:nvSpPr>
          <p:spPr>
            <a:xfrm>
              <a:off x="3340250" y="3464325"/>
              <a:ext cx="269150" cy="523475"/>
            </a:xfrm>
            <a:custGeom>
              <a:avLst/>
              <a:gdLst/>
              <a:ahLst/>
              <a:cxnLst/>
              <a:rect l="l" t="t" r="r" b="b"/>
              <a:pathLst>
                <a:path w="10766" h="20939" extrusionOk="0">
                  <a:moveTo>
                    <a:pt x="3485" y="1"/>
                  </a:moveTo>
                  <a:cubicBezTo>
                    <a:pt x="2570" y="1"/>
                    <a:pt x="1663" y="403"/>
                    <a:pt x="1045" y="1171"/>
                  </a:cubicBezTo>
                  <a:cubicBezTo>
                    <a:pt x="1" y="2541"/>
                    <a:pt x="229" y="4465"/>
                    <a:pt x="1567" y="5542"/>
                  </a:cubicBezTo>
                  <a:cubicBezTo>
                    <a:pt x="3491" y="7042"/>
                    <a:pt x="4568" y="9325"/>
                    <a:pt x="4568" y="11739"/>
                  </a:cubicBezTo>
                  <a:lnTo>
                    <a:pt x="4568" y="17839"/>
                  </a:lnTo>
                  <a:cubicBezTo>
                    <a:pt x="4568" y="19568"/>
                    <a:pt x="5970" y="20938"/>
                    <a:pt x="7667" y="20938"/>
                  </a:cubicBezTo>
                  <a:cubicBezTo>
                    <a:pt x="9395" y="20938"/>
                    <a:pt x="10766" y="19568"/>
                    <a:pt x="10766" y="17839"/>
                  </a:cubicBezTo>
                  <a:lnTo>
                    <a:pt x="10766" y="11739"/>
                  </a:lnTo>
                  <a:cubicBezTo>
                    <a:pt x="10766" y="7401"/>
                    <a:pt x="8808" y="3389"/>
                    <a:pt x="5416" y="681"/>
                  </a:cubicBezTo>
                  <a:cubicBezTo>
                    <a:pt x="4846" y="223"/>
                    <a:pt x="4164" y="1"/>
                    <a:pt x="34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63"/>
            <p:cNvSpPr/>
            <p:nvPr/>
          </p:nvSpPr>
          <p:spPr>
            <a:xfrm>
              <a:off x="3454425" y="4070950"/>
              <a:ext cx="154975" cy="254450"/>
            </a:xfrm>
            <a:custGeom>
              <a:avLst/>
              <a:gdLst/>
              <a:ahLst/>
              <a:cxnLst/>
              <a:rect l="l" t="t" r="r" b="b"/>
              <a:pathLst>
                <a:path w="6199" h="10178" extrusionOk="0">
                  <a:moveTo>
                    <a:pt x="3100" y="0"/>
                  </a:moveTo>
                  <a:cubicBezTo>
                    <a:pt x="1403" y="0"/>
                    <a:pt x="1" y="1370"/>
                    <a:pt x="1" y="3099"/>
                  </a:cubicBezTo>
                  <a:lnTo>
                    <a:pt x="1" y="7079"/>
                  </a:lnTo>
                  <a:cubicBezTo>
                    <a:pt x="1" y="8775"/>
                    <a:pt x="1403" y="10178"/>
                    <a:pt x="3100" y="10178"/>
                  </a:cubicBezTo>
                  <a:cubicBezTo>
                    <a:pt x="4828" y="10178"/>
                    <a:pt x="6199" y="8775"/>
                    <a:pt x="6199" y="7079"/>
                  </a:cubicBezTo>
                  <a:lnTo>
                    <a:pt x="6199" y="3099"/>
                  </a:lnTo>
                  <a:cubicBezTo>
                    <a:pt x="6199" y="1370"/>
                    <a:pt x="4828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63"/>
            <p:cNvSpPr/>
            <p:nvPr/>
          </p:nvSpPr>
          <p:spPr>
            <a:xfrm>
              <a:off x="1499675" y="238125"/>
              <a:ext cx="4607600" cy="5219200"/>
            </a:xfrm>
            <a:custGeom>
              <a:avLst/>
              <a:gdLst/>
              <a:ahLst/>
              <a:cxnLst/>
              <a:rect l="l" t="t" r="r" b="b"/>
              <a:pathLst>
                <a:path w="184304" h="208768" extrusionOk="0">
                  <a:moveTo>
                    <a:pt x="111006" y="27401"/>
                  </a:moveTo>
                  <a:cubicBezTo>
                    <a:pt x="109636" y="30402"/>
                    <a:pt x="108886" y="33696"/>
                    <a:pt x="108886" y="37187"/>
                  </a:cubicBezTo>
                  <a:cubicBezTo>
                    <a:pt x="108886" y="39111"/>
                    <a:pt x="107320" y="40677"/>
                    <a:pt x="105396" y="40677"/>
                  </a:cubicBezTo>
                  <a:cubicBezTo>
                    <a:pt x="103471" y="40677"/>
                    <a:pt x="101905" y="39111"/>
                    <a:pt x="101905" y="37187"/>
                  </a:cubicBezTo>
                  <a:cubicBezTo>
                    <a:pt x="101905" y="33762"/>
                    <a:pt x="102460" y="30467"/>
                    <a:pt x="103504" y="27401"/>
                  </a:cubicBezTo>
                  <a:close/>
                  <a:moveTo>
                    <a:pt x="132894" y="19409"/>
                  </a:moveTo>
                  <a:cubicBezTo>
                    <a:pt x="142713" y="19409"/>
                    <a:pt x="150705" y="27368"/>
                    <a:pt x="150705" y="37187"/>
                  </a:cubicBezTo>
                  <a:cubicBezTo>
                    <a:pt x="150705" y="42928"/>
                    <a:pt x="147899" y="48343"/>
                    <a:pt x="143235" y="51702"/>
                  </a:cubicBezTo>
                  <a:cubicBezTo>
                    <a:pt x="142158" y="52453"/>
                    <a:pt x="141245" y="53431"/>
                    <a:pt x="140593" y="54540"/>
                  </a:cubicBezTo>
                  <a:lnTo>
                    <a:pt x="140593" y="35784"/>
                  </a:lnTo>
                  <a:cubicBezTo>
                    <a:pt x="140593" y="21235"/>
                    <a:pt x="125236" y="21203"/>
                    <a:pt x="125099" y="21203"/>
                  </a:cubicBezTo>
                  <a:cubicBezTo>
                    <a:pt x="125098" y="21203"/>
                    <a:pt x="125098" y="21203"/>
                    <a:pt x="125098" y="21203"/>
                  </a:cubicBezTo>
                  <a:cubicBezTo>
                    <a:pt x="127479" y="20029"/>
                    <a:pt x="130122" y="19409"/>
                    <a:pt x="132894" y="19409"/>
                  </a:cubicBezTo>
                  <a:close/>
                  <a:moveTo>
                    <a:pt x="165221" y="55552"/>
                  </a:moveTo>
                  <a:cubicBezTo>
                    <a:pt x="169265" y="56563"/>
                    <a:pt x="173115" y="58422"/>
                    <a:pt x="176442" y="60934"/>
                  </a:cubicBezTo>
                  <a:cubicBezTo>
                    <a:pt x="178008" y="62108"/>
                    <a:pt x="178268" y="64294"/>
                    <a:pt x="177127" y="65827"/>
                  </a:cubicBezTo>
                  <a:cubicBezTo>
                    <a:pt x="176349" y="66889"/>
                    <a:pt x="175386" y="67217"/>
                    <a:pt x="174512" y="67217"/>
                  </a:cubicBezTo>
                  <a:cubicBezTo>
                    <a:pt x="173479" y="67217"/>
                    <a:pt x="172569" y="66759"/>
                    <a:pt x="172234" y="66512"/>
                  </a:cubicBezTo>
                  <a:cubicBezTo>
                    <a:pt x="168841" y="63935"/>
                    <a:pt x="164862" y="62337"/>
                    <a:pt x="160752" y="61815"/>
                  </a:cubicBezTo>
                  <a:cubicBezTo>
                    <a:pt x="162480" y="59890"/>
                    <a:pt x="163981" y="57770"/>
                    <a:pt x="165221" y="55552"/>
                  </a:cubicBezTo>
                  <a:close/>
                  <a:moveTo>
                    <a:pt x="81714" y="57802"/>
                  </a:moveTo>
                  <a:cubicBezTo>
                    <a:pt x="82986" y="57802"/>
                    <a:pt x="84160" y="58292"/>
                    <a:pt x="85074" y="59172"/>
                  </a:cubicBezTo>
                  <a:lnTo>
                    <a:pt x="100242" y="74341"/>
                  </a:lnTo>
                  <a:cubicBezTo>
                    <a:pt x="102068" y="76200"/>
                    <a:pt x="102068" y="79234"/>
                    <a:pt x="100242" y="81093"/>
                  </a:cubicBezTo>
                  <a:lnTo>
                    <a:pt x="85074" y="96261"/>
                  </a:lnTo>
                  <a:cubicBezTo>
                    <a:pt x="84160" y="97142"/>
                    <a:pt x="82986" y="97631"/>
                    <a:pt x="81681" y="97631"/>
                  </a:cubicBezTo>
                  <a:cubicBezTo>
                    <a:pt x="80409" y="97631"/>
                    <a:pt x="79235" y="97142"/>
                    <a:pt x="78321" y="96261"/>
                  </a:cubicBezTo>
                  <a:lnTo>
                    <a:pt x="63153" y="81093"/>
                  </a:lnTo>
                  <a:cubicBezTo>
                    <a:pt x="61555" y="79462"/>
                    <a:pt x="61326" y="76820"/>
                    <a:pt x="62664" y="74960"/>
                  </a:cubicBezTo>
                  <a:cubicBezTo>
                    <a:pt x="63642" y="73558"/>
                    <a:pt x="63316" y="71633"/>
                    <a:pt x="61913" y="70655"/>
                  </a:cubicBezTo>
                  <a:cubicBezTo>
                    <a:pt x="61368" y="70261"/>
                    <a:pt x="60744" y="70075"/>
                    <a:pt x="60125" y="70075"/>
                  </a:cubicBezTo>
                  <a:cubicBezTo>
                    <a:pt x="59152" y="70075"/>
                    <a:pt x="58193" y="70535"/>
                    <a:pt x="57575" y="71372"/>
                  </a:cubicBezTo>
                  <a:cubicBezTo>
                    <a:pt x="54509" y="75743"/>
                    <a:pt x="54998" y="81680"/>
                    <a:pt x="58782" y="85464"/>
                  </a:cubicBezTo>
                  <a:lnTo>
                    <a:pt x="65893" y="92608"/>
                  </a:lnTo>
                  <a:lnTo>
                    <a:pt x="62240" y="96261"/>
                  </a:lnTo>
                  <a:cubicBezTo>
                    <a:pt x="61359" y="97142"/>
                    <a:pt x="60152" y="97631"/>
                    <a:pt x="58880" y="97631"/>
                  </a:cubicBezTo>
                  <a:cubicBezTo>
                    <a:pt x="57608" y="97631"/>
                    <a:pt x="56433" y="97142"/>
                    <a:pt x="55520" y="96261"/>
                  </a:cubicBezTo>
                  <a:lnTo>
                    <a:pt x="40352" y="81093"/>
                  </a:lnTo>
                  <a:cubicBezTo>
                    <a:pt x="38492" y="79234"/>
                    <a:pt x="38492" y="76200"/>
                    <a:pt x="40352" y="74341"/>
                  </a:cubicBezTo>
                  <a:lnTo>
                    <a:pt x="55520" y="59172"/>
                  </a:lnTo>
                  <a:cubicBezTo>
                    <a:pt x="56450" y="58259"/>
                    <a:pt x="57673" y="57802"/>
                    <a:pt x="58892" y="57802"/>
                  </a:cubicBezTo>
                  <a:cubicBezTo>
                    <a:pt x="60111" y="57802"/>
                    <a:pt x="61326" y="58259"/>
                    <a:pt x="62240" y="59172"/>
                  </a:cubicBezTo>
                  <a:lnTo>
                    <a:pt x="65893" y="62858"/>
                  </a:lnTo>
                  <a:lnTo>
                    <a:pt x="64295" y="64457"/>
                  </a:lnTo>
                  <a:cubicBezTo>
                    <a:pt x="63088" y="65664"/>
                    <a:pt x="63088" y="67621"/>
                    <a:pt x="64295" y="68828"/>
                  </a:cubicBezTo>
                  <a:cubicBezTo>
                    <a:pt x="64914" y="69431"/>
                    <a:pt x="65714" y="69733"/>
                    <a:pt x="66509" y="69733"/>
                  </a:cubicBezTo>
                  <a:cubicBezTo>
                    <a:pt x="67304" y="69733"/>
                    <a:pt x="68095" y="69431"/>
                    <a:pt x="68698" y="68828"/>
                  </a:cubicBezTo>
                  <a:lnTo>
                    <a:pt x="78321" y="59172"/>
                  </a:lnTo>
                  <a:cubicBezTo>
                    <a:pt x="79235" y="58292"/>
                    <a:pt x="80409" y="57802"/>
                    <a:pt x="81714" y="57802"/>
                  </a:cubicBezTo>
                  <a:close/>
                  <a:moveTo>
                    <a:pt x="125979" y="27401"/>
                  </a:moveTo>
                  <a:cubicBezTo>
                    <a:pt x="130611" y="27401"/>
                    <a:pt x="134395" y="31152"/>
                    <a:pt x="134395" y="35784"/>
                  </a:cubicBezTo>
                  <a:lnTo>
                    <a:pt x="134395" y="114463"/>
                  </a:lnTo>
                  <a:cubicBezTo>
                    <a:pt x="131948" y="114757"/>
                    <a:pt x="129600" y="115376"/>
                    <a:pt x="127382" y="116290"/>
                  </a:cubicBezTo>
                  <a:lnTo>
                    <a:pt x="127382" y="84322"/>
                  </a:lnTo>
                  <a:cubicBezTo>
                    <a:pt x="127382" y="78973"/>
                    <a:pt x="123043" y="74602"/>
                    <a:pt x="117693" y="74602"/>
                  </a:cubicBezTo>
                  <a:lnTo>
                    <a:pt x="107386" y="74602"/>
                  </a:lnTo>
                  <a:cubicBezTo>
                    <a:pt x="106864" y="72905"/>
                    <a:pt x="105950" y="71307"/>
                    <a:pt x="104613" y="69970"/>
                  </a:cubicBezTo>
                  <a:lnTo>
                    <a:pt x="89445" y="54801"/>
                  </a:lnTo>
                  <a:cubicBezTo>
                    <a:pt x="87308" y="52665"/>
                    <a:pt x="84503" y="51596"/>
                    <a:pt x="81697" y="51596"/>
                  </a:cubicBezTo>
                  <a:cubicBezTo>
                    <a:pt x="78892" y="51596"/>
                    <a:pt x="76087" y="52665"/>
                    <a:pt x="73950" y="54801"/>
                  </a:cubicBezTo>
                  <a:lnTo>
                    <a:pt x="70297" y="58455"/>
                  </a:lnTo>
                  <a:lnTo>
                    <a:pt x="66643" y="54801"/>
                  </a:lnTo>
                  <a:cubicBezTo>
                    <a:pt x="64507" y="52665"/>
                    <a:pt x="61701" y="51596"/>
                    <a:pt x="58896" y="51596"/>
                  </a:cubicBezTo>
                  <a:cubicBezTo>
                    <a:pt x="56091" y="51596"/>
                    <a:pt x="53285" y="52665"/>
                    <a:pt x="51149" y="54801"/>
                  </a:cubicBezTo>
                  <a:lnTo>
                    <a:pt x="35981" y="69970"/>
                  </a:lnTo>
                  <a:cubicBezTo>
                    <a:pt x="34643" y="71307"/>
                    <a:pt x="33730" y="72905"/>
                    <a:pt x="33208" y="74634"/>
                  </a:cubicBezTo>
                  <a:lnTo>
                    <a:pt x="22900" y="74634"/>
                  </a:lnTo>
                  <a:cubicBezTo>
                    <a:pt x="17550" y="74634"/>
                    <a:pt x="13179" y="78973"/>
                    <a:pt x="13179" y="84322"/>
                  </a:cubicBezTo>
                  <a:lnTo>
                    <a:pt x="13179" y="116290"/>
                  </a:lnTo>
                  <a:cubicBezTo>
                    <a:pt x="10994" y="115376"/>
                    <a:pt x="8645" y="114757"/>
                    <a:pt x="6199" y="114463"/>
                  </a:cubicBezTo>
                  <a:lnTo>
                    <a:pt x="6199" y="35784"/>
                  </a:lnTo>
                  <a:cubicBezTo>
                    <a:pt x="6199" y="31152"/>
                    <a:pt x="9983" y="27401"/>
                    <a:pt x="14615" y="27401"/>
                  </a:cubicBezTo>
                  <a:lnTo>
                    <a:pt x="97012" y="27401"/>
                  </a:lnTo>
                  <a:cubicBezTo>
                    <a:pt x="96164" y="30500"/>
                    <a:pt x="95708" y="33794"/>
                    <a:pt x="95708" y="37187"/>
                  </a:cubicBezTo>
                  <a:cubicBezTo>
                    <a:pt x="95708" y="42536"/>
                    <a:pt x="100046" y="46907"/>
                    <a:pt x="105396" y="46907"/>
                  </a:cubicBezTo>
                  <a:cubicBezTo>
                    <a:pt x="110745" y="46907"/>
                    <a:pt x="115084" y="42536"/>
                    <a:pt x="115084" y="37187"/>
                  </a:cubicBezTo>
                  <a:cubicBezTo>
                    <a:pt x="115084" y="33566"/>
                    <a:pt x="116193" y="30206"/>
                    <a:pt x="118052" y="27401"/>
                  </a:cubicBezTo>
                  <a:close/>
                  <a:moveTo>
                    <a:pt x="70297" y="120498"/>
                  </a:moveTo>
                  <a:cubicBezTo>
                    <a:pt x="81485" y="120498"/>
                    <a:pt x="90586" y="129599"/>
                    <a:pt x="90586" y="140787"/>
                  </a:cubicBezTo>
                  <a:lnTo>
                    <a:pt x="90586" y="169689"/>
                  </a:lnTo>
                  <a:lnTo>
                    <a:pt x="49975" y="169689"/>
                  </a:lnTo>
                  <a:lnTo>
                    <a:pt x="49975" y="140787"/>
                  </a:lnTo>
                  <a:cubicBezTo>
                    <a:pt x="49975" y="129599"/>
                    <a:pt x="59108" y="120498"/>
                    <a:pt x="70297" y="120498"/>
                  </a:cubicBezTo>
                  <a:close/>
                  <a:moveTo>
                    <a:pt x="117693" y="80832"/>
                  </a:moveTo>
                  <a:cubicBezTo>
                    <a:pt x="119618" y="80832"/>
                    <a:pt x="121184" y="82398"/>
                    <a:pt x="121184" y="84322"/>
                  </a:cubicBezTo>
                  <a:lnTo>
                    <a:pt x="121184" y="119911"/>
                  </a:lnTo>
                  <a:cubicBezTo>
                    <a:pt x="114986" y="124771"/>
                    <a:pt x="110974" y="132306"/>
                    <a:pt x="110974" y="140787"/>
                  </a:cubicBezTo>
                  <a:lnTo>
                    <a:pt x="110974" y="169689"/>
                  </a:lnTo>
                  <a:lnTo>
                    <a:pt x="96817" y="169689"/>
                  </a:lnTo>
                  <a:lnTo>
                    <a:pt x="96817" y="140787"/>
                  </a:lnTo>
                  <a:cubicBezTo>
                    <a:pt x="96817" y="126174"/>
                    <a:pt x="84910" y="114267"/>
                    <a:pt x="70297" y="114267"/>
                  </a:cubicBezTo>
                  <a:cubicBezTo>
                    <a:pt x="55683" y="114267"/>
                    <a:pt x="43777" y="126174"/>
                    <a:pt x="43777" y="140787"/>
                  </a:cubicBezTo>
                  <a:lnTo>
                    <a:pt x="43777" y="169689"/>
                  </a:lnTo>
                  <a:lnTo>
                    <a:pt x="29620" y="169689"/>
                  </a:lnTo>
                  <a:lnTo>
                    <a:pt x="29620" y="140787"/>
                  </a:lnTo>
                  <a:cubicBezTo>
                    <a:pt x="29620" y="132306"/>
                    <a:pt x="25608" y="124771"/>
                    <a:pt x="19410" y="119911"/>
                  </a:cubicBezTo>
                  <a:lnTo>
                    <a:pt x="19410" y="84322"/>
                  </a:lnTo>
                  <a:cubicBezTo>
                    <a:pt x="19410" y="82398"/>
                    <a:pt x="20976" y="80832"/>
                    <a:pt x="22900" y="80832"/>
                  </a:cubicBezTo>
                  <a:lnTo>
                    <a:pt x="33208" y="80832"/>
                  </a:lnTo>
                  <a:cubicBezTo>
                    <a:pt x="33697" y="82528"/>
                    <a:pt x="34643" y="84127"/>
                    <a:pt x="35981" y="85464"/>
                  </a:cubicBezTo>
                  <a:lnTo>
                    <a:pt x="51149" y="100632"/>
                  </a:lnTo>
                  <a:cubicBezTo>
                    <a:pt x="53204" y="102687"/>
                    <a:pt x="55944" y="103829"/>
                    <a:pt x="58880" y="103829"/>
                  </a:cubicBezTo>
                  <a:cubicBezTo>
                    <a:pt x="61816" y="103829"/>
                    <a:pt x="64588" y="102687"/>
                    <a:pt x="66643" y="100632"/>
                  </a:cubicBezTo>
                  <a:lnTo>
                    <a:pt x="70297" y="96979"/>
                  </a:lnTo>
                  <a:lnTo>
                    <a:pt x="73950" y="100632"/>
                  </a:lnTo>
                  <a:cubicBezTo>
                    <a:pt x="76005" y="102687"/>
                    <a:pt x="78778" y="103829"/>
                    <a:pt x="81681" y="103829"/>
                  </a:cubicBezTo>
                  <a:cubicBezTo>
                    <a:pt x="84617" y="103829"/>
                    <a:pt x="87390" y="102687"/>
                    <a:pt x="89445" y="100632"/>
                  </a:cubicBezTo>
                  <a:lnTo>
                    <a:pt x="104613" y="85464"/>
                  </a:lnTo>
                  <a:cubicBezTo>
                    <a:pt x="105950" y="84127"/>
                    <a:pt x="106864" y="82528"/>
                    <a:pt x="107386" y="80832"/>
                  </a:cubicBezTo>
                  <a:close/>
                  <a:moveTo>
                    <a:pt x="19410" y="128685"/>
                  </a:moveTo>
                  <a:cubicBezTo>
                    <a:pt x="21921" y="132078"/>
                    <a:pt x="23422" y="136253"/>
                    <a:pt x="23422" y="140787"/>
                  </a:cubicBezTo>
                  <a:lnTo>
                    <a:pt x="23422" y="169689"/>
                  </a:lnTo>
                  <a:cubicBezTo>
                    <a:pt x="23422" y="169689"/>
                    <a:pt x="23411" y="169689"/>
                    <a:pt x="23391" y="169689"/>
                  </a:cubicBezTo>
                  <a:cubicBezTo>
                    <a:pt x="23021" y="169689"/>
                    <a:pt x="19410" y="169601"/>
                    <a:pt x="19410" y="166166"/>
                  </a:cubicBezTo>
                  <a:lnTo>
                    <a:pt x="19410" y="128685"/>
                  </a:lnTo>
                  <a:close/>
                  <a:moveTo>
                    <a:pt x="121184" y="128685"/>
                  </a:moveTo>
                  <a:lnTo>
                    <a:pt x="121184" y="166166"/>
                  </a:lnTo>
                  <a:cubicBezTo>
                    <a:pt x="121184" y="169601"/>
                    <a:pt x="117572" y="169689"/>
                    <a:pt x="117202" y="169689"/>
                  </a:cubicBezTo>
                  <a:cubicBezTo>
                    <a:pt x="117182" y="169689"/>
                    <a:pt x="117171" y="169689"/>
                    <a:pt x="117171" y="169689"/>
                  </a:cubicBezTo>
                  <a:lnTo>
                    <a:pt x="117171" y="140787"/>
                  </a:lnTo>
                  <a:cubicBezTo>
                    <a:pt x="117171" y="136253"/>
                    <a:pt x="118672" y="132078"/>
                    <a:pt x="121184" y="128685"/>
                  </a:cubicBezTo>
                  <a:close/>
                  <a:moveTo>
                    <a:pt x="6199" y="120726"/>
                  </a:moveTo>
                  <a:cubicBezTo>
                    <a:pt x="8710" y="121118"/>
                    <a:pt x="11059" y="121966"/>
                    <a:pt x="13179" y="123173"/>
                  </a:cubicBezTo>
                  <a:lnTo>
                    <a:pt x="13179" y="166166"/>
                  </a:lnTo>
                  <a:cubicBezTo>
                    <a:pt x="13179" y="175600"/>
                    <a:pt x="22211" y="175888"/>
                    <a:pt x="23312" y="175888"/>
                  </a:cubicBezTo>
                  <a:cubicBezTo>
                    <a:pt x="23384" y="175888"/>
                    <a:pt x="23422" y="175886"/>
                    <a:pt x="23422" y="175886"/>
                  </a:cubicBezTo>
                  <a:lnTo>
                    <a:pt x="23422" y="182900"/>
                  </a:lnTo>
                  <a:lnTo>
                    <a:pt x="14615" y="182900"/>
                  </a:lnTo>
                  <a:cubicBezTo>
                    <a:pt x="9983" y="182900"/>
                    <a:pt x="6199" y="179116"/>
                    <a:pt x="6199" y="174484"/>
                  </a:cubicBezTo>
                  <a:lnTo>
                    <a:pt x="6199" y="120726"/>
                  </a:lnTo>
                  <a:close/>
                  <a:moveTo>
                    <a:pt x="43777" y="175886"/>
                  </a:moveTo>
                  <a:lnTo>
                    <a:pt x="43777" y="182900"/>
                  </a:lnTo>
                  <a:lnTo>
                    <a:pt x="29620" y="182900"/>
                  </a:lnTo>
                  <a:lnTo>
                    <a:pt x="29620" y="175886"/>
                  </a:lnTo>
                  <a:close/>
                  <a:moveTo>
                    <a:pt x="90586" y="175886"/>
                  </a:moveTo>
                  <a:lnTo>
                    <a:pt x="90586" y="182900"/>
                  </a:lnTo>
                  <a:lnTo>
                    <a:pt x="49975" y="182900"/>
                  </a:lnTo>
                  <a:lnTo>
                    <a:pt x="49975" y="175886"/>
                  </a:lnTo>
                  <a:close/>
                  <a:moveTo>
                    <a:pt x="110974" y="175886"/>
                  </a:moveTo>
                  <a:lnTo>
                    <a:pt x="110974" y="182900"/>
                  </a:lnTo>
                  <a:lnTo>
                    <a:pt x="96817" y="182900"/>
                  </a:lnTo>
                  <a:lnTo>
                    <a:pt x="96817" y="175886"/>
                  </a:lnTo>
                  <a:close/>
                  <a:moveTo>
                    <a:pt x="134395" y="120726"/>
                  </a:moveTo>
                  <a:lnTo>
                    <a:pt x="134395" y="174484"/>
                  </a:lnTo>
                  <a:cubicBezTo>
                    <a:pt x="134395" y="179116"/>
                    <a:pt x="130611" y="182900"/>
                    <a:pt x="125979" y="182900"/>
                  </a:cubicBezTo>
                  <a:lnTo>
                    <a:pt x="117171" y="182900"/>
                  </a:lnTo>
                  <a:lnTo>
                    <a:pt x="117171" y="175886"/>
                  </a:lnTo>
                  <a:cubicBezTo>
                    <a:pt x="117171" y="175886"/>
                    <a:pt x="117209" y="175888"/>
                    <a:pt x="117281" y="175888"/>
                  </a:cubicBezTo>
                  <a:cubicBezTo>
                    <a:pt x="118379" y="175888"/>
                    <a:pt x="127382" y="175600"/>
                    <a:pt x="127382" y="166166"/>
                  </a:cubicBezTo>
                  <a:lnTo>
                    <a:pt x="127382" y="123173"/>
                  </a:lnTo>
                  <a:cubicBezTo>
                    <a:pt x="129502" y="121966"/>
                    <a:pt x="131883" y="121118"/>
                    <a:pt x="134395" y="120726"/>
                  </a:cubicBezTo>
                  <a:close/>
                  <a:moveTo>
                    <a:pt x="122684" y="189097"/>
                  </a:moveTo>
                  <a:lnTo>
                    <a:pt x="122684" y="195980"/>
                  </a:lnTo>
                  <a:cubicBezTo>
                    <a:pt x="122684" y="199601"/>
                    <a:pt x="119716" y="202569"/>
                    <a:pt x="116095" y="202569"/>
                  </a:cubicBezTo>
                  <a:lnTo>
                    <a:pt x="24498" y="202569"/>
                  </a:lnTo>
                  <a:cubicBezTo>
                    <a:pt x="20845" y="202569"/>
                    <a:pt x="17909" y="199601"/>
                    <a:pt x="17909" y="195980"/>
                  </a:cubicBezTo>
                  <a:lnTo>
                    <a:pt x="17909" y="189097"/>
                  </a:lnTo>
                  <a:close/>
                  <a:moveTo>
                    <a:pt x="132894" y="0"/>
                  </a:moveTo>
                  <a:cubicBezTo>
                    <a:pt x="118117" y="0"/>
                    <a:pt x="105330" y="8677"/>
                    <a:pt x="99328" y="21203"/>
                  </a:cubicBezTo>
                  <a:lnTo>
                    <a:pt x="14615" y="21203"/>
                  </a:lnTo>
                  <a:cubicBezTo>
                    <a:pt x="6558" y="21203"/>
                    <a:pt x="1" y="27727"/>
                    <a:pt x="1" y="35784"/>
                  </a:cubicBezTo>
                  <a:lnTo>
                    <a:pt x="1" y="174484"/>
                  </a:lnTo>
                  <a:cubicBezTo>
                    <a:pt x="1" y="181530"/>
                    <a:pt x="5024" y="187434"/>
                    <a:pt x="11711" y="188804"/>
                  </a:cubicBezTo>
                  <a:lnTo>
                    <a:pt x="11711" y="195980"/>
                  </a:lnTo>
                  <a:cubicBezTo>
                    <a:pt x="11711" y="203026"/>
                    <a:pt x="17453" y="208767"/>
                    <a:pt x="24498" y="208767"/>
                  </a:cubicBezTo>
                  <a:lnTo>
                    <a:pt x="116095" y="208767"/>
                  </a:lnTo>
                  <a:cubicBezTo>
                    <a:pt x="123141" y="208767"/>
                    <a:pt x="128882" y="203026"/>
                    <a:pt x="128882" y="195980"/>
                  </a:cubicBezTo>
                  <a:lnTo>
                    <a:pt x="128882" y="188804"/>
                  </a:lnTo>
                  <a:cubicBezTo>
                    <a:pt x="135536" y="187434"/>
                    <a:pt x="140593" y="181530"/>
                    <a:pt x="140593" y="174484"/>
                  </a:cubicBezTo>
                  <a:lnTo>
                    <a:pt x="140593" y="64653"/>
                  </a:lnTo>
                  <a:cubicBezTo>
                    <a:pt x="140690" y="64848"/>
                    <a:pt x="142713" y="69285"/>
                    <a:pt x="148878" y="69285"/>
                  </a:cubicBezTo>
                  <a:cubicBezTo>
                    <a:pt x="149987" y="69285"/>
                    <a:pt x="151064" y="69089"/>
                    <a:pt x="152107" y="68730"/>
                  </a:cubicBezTo>
                  <a:cubicBezTo>
                    <a:pt x="153948" y="68116"/>
                    <a:pt x="155846" y="67815"/>
                    <a:pt x="157732" y="67815"/>
                  </a:cubicBezTo>
                  <a:cubicBezTo>
                    <a:pt x="161559" y="67815"/>
                    <a:pt x="165336" y="69055"/>
                    <a:pt x="168483" y="71438"/>
                  </a:cubicBezTo>
                  <a:cubicBezTo>
                    <a:pt x="170179" y="72742"/>
                    <a:pt x="172201" y="73427"/>
                    <a:pt x="174354" y="73427"/>
                  </a:cubicBezTo>
                  <a:cubicBezTo>
                    <a:pt x="177388" y="73427"/>
                    <a:pt x="180226" y="72025"/>
                    <a:pt x="182052" y="69578"/>
                  </a:cubicBezTo>
                  <a:cubicBezTo>
                    <a:pt x="183618" y="67523"/>
                    <a:pt x="184303" y="64979"/>
                    <a:pt x="183944" y="62402"/>
                  </a:cubicBezTo>
                  <a:cubicBezTo>
                    <a:pt x="183586" y="59825"/>
                    <a:pt x="182281" y="57574"/>
                    <a:pt x="180193" y="56008"/>
                  </a:cubicBezTo>
                  <a:cubicBezTo>
                    <a:pt x="176507" y="53203"/>
                    <a:pt x="172299" y="51115"/>
                    <a:pt x="167863" y="49843"/>
                  </a:cubicBezTo>
                  <a:cubicBezTo>
                    <a:pt x="169298" y="45831"/>
                    <a:pt x="170081" y="41558"/>
                    <a:pt x="170081" y="37187"/>
                  </a:cubicBezTo>
                  <a:cubicBezTo>
                    <a:pt x="170081" y="21855"/>
                    <a:pt x="163394" y="14646"/>
                    <a:pt x="158109" y="9851"/>
                  </a:cubicBezTo>
                  <a:cubicBezTo>
                    <a:pt x="157516" y="9319"/>
                    <a:pt x="156774" y="9056"/>
                    <a:pt x="156035" y="9056"/>
                  </a:cubicBezTo>
                  <a:cubicBezTo>
                    <a:pt x="155189" y="9056"/>
                    <a:pt x="154348" y="9401"/>
                    <a:pt x="153738" y="10080"/>
                  </a:cubicBezTo>
                  <a:cubicBezTo>
                    <a:pt x="152564" y="11352"/>
                    <a:pt x="152662" y="13342"/>
                    <a:pt x="153934" y="14451"/>
                  </a:cubicBezTo>
                  <a:cubicBezTo>
                    <a:pt x="162709" y="22247"/>
                    <a:pt x="163883" y="32163"/>
                    <a:pt x="163883" y="37187"/>
                  </a:cubicBezTo>
                  <a:cubicBezTo>
                    <a:pt x="163883" y="47201"/>
                    <a:pt x="159023" y="56628"/>
                    <a:pt x="150900" y="62434"/>
                  </a:cubicBezTo>
                  <a:cubicBezTo>
                    <a:pt x="150281" y="62858"/>
                    <a:pt x="149596" y="63087"/>
                    <a:pt x="148878" y="63087"/>
                  </a:cubicBezTo>
                  <a:cubicBezTo>
                    <a:pt x="147736" y="63087"/>
                    <a:pt x="146660" y="62532"/>
                    <a:pt x="146007" y="61619"/>
                  </a:cubicBezTo>
                  <a:cubicBezTo>
                    <a:pt x="145486" y="60869"/>
                    <a:pt x="145257" y="59923"/>
                    <a:pt x="145420" y="59009"/>
                  </a:cubicBezTo>
                  <a:cubicBezTo>
                    <a:pt x="145551" y="58096"/>
                    <a:pt x="146073" y="57280"/>
                    <a:pt x="146823" y="56759"/>
                  </a:cubicBezTo>
                  <a:cubicBezTo>
                    <a:pt x="153119" y="52224"/>
                    <a:pt x="156902" y="44918"/>
                    <a:pt x="156902" y="37187"/>
                  </a:cubicBezTo>
                  <a:cubicBezTo>
                    <a:pt x="156902" y="23976"/>
                    <a:pt x="146138" y="13178"/>
                    <a:pt x="132894" y="13178"/>
                  </a:cubicBezTo>
                  <a:cubicBezTo>
                    <a:pt x="125816" y="13178"/>
                    <a:pt x="119422" y="16277"/>
                    <a:pt x="115019" y="21203"/>
                  </a:cubicBezTo>
                  <a:lnTo>
                    <a:pt x="106374" y="21203"/>
                  </a:lnTo>
                  <a:cubicBezTo>
                    <a:pt x="111789" y="12200"/>
                    <a:pt x="121673" y="6198"/>
                    <a:pt x="132894" y="6198"/>
                  </a:cubicBezTo>
                  <a:cubicBezTo>
                    <a:pt x="137755" y="6198"/>
                    <a:pt x="142419" y="7307"/>
                    <a:pt x="146758" y="9460"/>
                  </a:cubicBezTo>
                  <a:cubicBezTo>
                    <a:pt x="147199" y="9690"/>
                    <a:pt x="147674" y="9799"/>
                    <a:pt x="148144" y="9799"/>
                  </a:cubicBezTo>
                  <a:cubicBezTo>
                    <a:pt x="149273" y="9799"/>
                    <a:pt x="150371" y="9172"/>
                    <a:pt x="150900" y="8090"/>
                  </a:cubicBezTo>
                  <a:cubicBezTo>
                    <a:pt x="151683" y="6557"/>
                    <a:pt x="151064" y="4697"/>
                    <a:pt x="149530" y="3914"/>
                  </a:cubicBezTo>
                  <a:cubicBezTo>
                    <a:pt x="144344" y="1337"/>
                    <a:pt x="138733" y="0"/>
                    <a:pt x="1328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3" name="Google Shape;10253;p63"/>
          <p:cNvGrpSpPr/>
          <p:nvPr/>
        </p:nvGrpSpPr>
        <p:grpSpPr>
          <a:xfrm>
            <a:off x="5964082" y="2237432"/>
            <a:ext cx="360614" cy="438413"/>
            <a:chOff x="1656250" y="238125"/>
            <a:chExt cx="4287925" cy="5219200"/>
          </a:xfrm>
        </p:grpSpPr>
        <p:sp>
          <p:nvSpPr>
            <p:cNvPr id="10254" name="Google Shape;10254;p63"/>
            <p:cNvSpPr/>
            <p:nvPr/>
          </p:nvSpPr>
          <p:spPr>
            <a:xfrm>
              <a:off x="4711100" y="806525"/>
              <a:ext cx="154975" cy="154950"/>
            </a:xfrm>
            <a:custGeom>
              <a:avLst/>
              <a:gdLst/>
              <a:ahLst/>
              <a:cxnLst/>
              <a:rect l="l" t="t" r="r" b="b"/>
              <a:pathLst>
                <a:path w="6199" h="6198" extrusionOk="0">
                  <a:moveTo>
                    <a:pt x="3100" y="0"/>
                  </a:moveTo>
                  <a:cubicBezTo>
                    <a:pt x="2284" y="0"/>
                    <a:pt x="1501" y="326"/>
                    <a:pt x="914" y="881"/>
                  </a:cubicBezTo>
                  <a:cubicBezTo>
                    <a:pt x="327" y="1468"/>
                    <a:pt x="1" y="2283"/>
                    <a:pt x="1" y="3099"/>
                  </a:cubicBezTo>
                  <a:cubicBezTo>
                    <a:pt x="1" y="3914"/>
                    <a:pt x="327" y="4697"/>
                    <a:pt x="914" y="5284"/>
                  </a:cubicBezTo>
                  <a:cubicBezTo>
                    <a:pt x="1501" y="5872"/>
                    <a:pt x="2284" y="6198"/>
                    <a:pt x="3100" y="6198"/>
                  </a:cubicBezTo>
                  <a:cubicBezTo>
                    <a:pt x="3915" y="6198"/>
                    <a:pt x="4731" y="5872"/>
                    <a:pt x="5318" y="5284"/>
                  </a:cubicBezTo>
                  <a:cubicBezTo>
                    <a:pt x="5873" y="4697"/>
                    <a:pt x="6199" y="3914"/>
                    <a:pt x="6199" y="3099"/>
                  </a:cubicBezTo>
                  <a:cubicBezTo>
                    <a:pt x="6199" y="2283"/>
                    <a:pt x="5873" y="1468"/>
                    <a:pt x="5318" y="881"/>
                  </a:cubicBezTo>
                  <a:cubicBezTo>
                    <a:pt x="4731" y="326"/>
                    <a:pt x="3915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63"/>
            <p:cNvSpPr/>
            <p:nvPr/>
          </p:nvSpPr>
          <p:spPr>
            <a:xfrm>
              <a:off x="2765325" y="847300"/>
              <a:ext cx="154975" cy="154950"/>
            </a:xfrm>
            <a:custGeom>
              <a:avLst/>
              <a:gdLst/>
              <a:ahLst/>
              <a:cxnLst/>
              <a:rect l="l" t="t" r="r" b="b"/>
              <a:pathLst>
                <a:path w="6199" h="6198" extrusionOk="0">
                  <a:moveTo>
                    <a:pt x="3100" y="0"/>
                  </a:moveTo>
                  <a:cubicBezTo>
                    <a:pt x="2284" y="0"/>
                    <a:pt x="1501" y="326"/>
                    <a:pt x="914" y="913"/>
                  </a:cubicBezTo>
                  <a:cubicBezTo>
                    <a:pt x="327" y="1468"/>
                    <a:pt x="1" y="2283"/>
                    <a:pt x="1" y="3099"/>
                  </a:cubicBezTo>
                  <a:cubicBezTo>
                    <a:pt x="1" y="3914"/>
                    <a:pt x="327" y="4697"/>
                    <a:pt x="914" y="5284"/>
                  </a:cubicBezTo>
                  <a:cubicBezTo>
                    <a:pt x="1501" y="5872"/>
                    <a:pt x="2284" y="6198"/>
                    <a:pt x="3100" y="6198"/>
                  </a:cubicBezTo>
                  <a:cubicBezTo>
                    <a:pt x="3915" y="6198"/>
                    <a:pt x="4731" y="5872"/>
                    <a:pt x="5318" y="5284"/>
                  </a:cubicBezTo>
                  <a:cubicBezTo>
                    <a:pt x="5873" y="4697"/>
                    <a:pt x="6199" y="3914"/>
                    <a:pt x="6199" y="3099"/>
                  </a:cubicBezTo>
                  <a:cubicBezTo>
                    <a:pt x="6199" y="2283"/>
                    <a:pt x="5873" y="1468"/>
                    <a:pt x="5318" y="913"/>
                  </a:cubicBezTo>
                  <a:cubicBezTo>
                    <a:pt x="4731" y="326"/>
                    <a:pt x="3915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63"/>
            <p:cNvSpPr/>
            <p:nvPr/>
          </p:nvSpPr>
          <p:spPr>
            <a:xfrm>
              <a:off x="2643825" y="1223225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099" y="1"/>
                  </a:moveTo>
                  <a:cubicBezTo>
                    <a:pt x="2284" y="1"/>
                    <a:pt x="1501" y="327"/>
                    <a:pt x="914" y="914"/>
                  </a:cubicBezTo>
                  <a:cubicBezTo>
                    <a:pt x="327" y="1501"/>
                    <a:pt x="1" y="2284"/>
                    <a:pt x="1" y="3100"/>
                  </a:cubicBezTo>
                  <a:cubicBezTo>
                    <a:pt x="1" y="3915"/>
                    <a:pt x="327" y="4731"/>
                    <a:pt x="914" y="5318"/>
                  </a:cubicBezTo>
                  <a:cubicBezTo>
                    <a:pt x="1501" y="5872"/>
                    <a:pt x="2284" y="6199"/>
                    <a:pt x="3099" y="6199"/>
                  </a:cubicBezTo>
                  <a:cubicBezTo>
                    <a:pt x="3915" y="6199"/>
                    <a:pt x="4730" y="5872"/>
                    <a:pt x="5285" y="5318"/>
                  </a:cubicBezTo>
                  <a:cubicBezTo>
                    <a:pt x="5872" y="4731"/>
                    <a:pt x="6198" y="3915"/>
                    <a:pt x="6198" y="3100"/>
                  </a:cubicBezTo>
                  <a:cubicBezTo>
                    <a:pt x="6198" y="2284"/>
                    <a:pt x="5872" y="1501"/>
                    <a:pt x="5285" y="914"/>
                  </a:cubicBezTo>
                  <a:cubicBezTo>
                    <a:pt x="4730" y="327"/>
                    <a:pt x="3915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63"/>
            <p:cNvSpPr/>
            <p:nvPr/>
          </p:nvSpPr>
          <p:spPr>
            <a:xfrm>
              <a:off x="2997750" y="1479300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0"/>
                  </a:moveTo>
                  <a:cubicBezTo>
                    <a:pt x="2284" y="0"/>
                    <a:pt x="1501" y="359"/>
                    <a:pt x="914" y="914"/>
                  </a:cubicBezTo>
                  <a:cubicBezTo>
                    <a:pt x="327" y="1501"/>
                    <a:pt x="1" y="2284"/>
                    <a:pt x="1" y="3099"/>
                  </a:cubicBezTo>
                  <a:cubicBezTo>
                    <a:pt x="1" y="3915"/>
                    <a:pt x="327" y="4730"/>
                    <a:pt x="914" y="5317"/>
                  </a:cubicBezTo>
                  <a:cubicBezTo>
                    <a:pt x="1501" y="5872"/>
                    <a:pt x="2284" y="6198"/>
                    <a:pt x="3100" y="6198"/>
                  </a:cubicBezTo>
                  <a:cubicBezTo>
                    <a:pt x="3915" y="6198"/>
                    <a:pt x="4731" y="5872"/>
                    <a:pt x="5318" y="5317"/>
                  </a:cubicBezTo>
                  <a:cubicBezTo>
                    <a:pt x="5872" y="4730"/>
                    <a:pt x="6198" y="3915"/>
                    <a:pt x="6198" y="3099"/>
                  </a:cubicBezTo>
                  <a:cubicBezTo>
                    <a:pt x="6198" y="2284"/>
                    <a:pt x="5872" y="1501"/>
                    <a:pt x="5318" y="914"/>
                  </a:cubicBezTo>
                  <a:cubicBezTo>
                    <a:pt x="4731" y="359"/>
                    <a:pt x="3915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63"/>
            <p:cNvSpPr/>
            <p:nvPr/>
          </p:nvSpPr>
          <p:spPr>
            <a:xfrm>
              <a:off x="3075225" y="1051975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099" y="1"/>
                  </a:moveTo>
                  <a:cubicBezTo>
                    <a:pt x="2284" y="1"/>
                    <a:pt x="1501" y="327"/>
                    <a:pt x="914" y="914"/>
                  </a:cubicBezTo>
                  <a:cubicBezTo>
                    <a:pt x="359" y="1501"/>
                    <a:pt x="1" y="2284"/>
                    <a:pt x="1" y="3100"/>
                  </a:cubicBezTo>
                  <a:cubicBezTo>
                    <a:pt x="1" y="3915"/>
                    <a:pt x="359" y="4731"/>
                    <a:pt x="914" y="5285"/>
                  </a:cubicBezTo>
                  <a:cubicBezTo>
                    <a:pt x="1501" y="5872"/>
                    <a:pt x="2284" y="6198"/>
                    <a:pt x="3099" y="6198"/>
                  </a:cubicBezTo>
                  <a:cubicBezTo>
                    <a:pt x="3948" y="6198"/>
                    <a:pt x="4730" y="5872"/>
                    <a:pt x="5318" y="5285"/>
                  </a:cubicBezTo>
                  <a:cubicBezTo>
                    <a:pt x="5872" y="4731"/>
                    <a:pt x="6198" y="3915"/>
                    <a:pt x="6198" y="3100"/>
                  </a:cubicBezTo>
                  <a:cubicBezTo>
                    <a:pt x="6198" y="2284"/>
                    <a:pt x="5872" y="1501"/>
                    <a:pt x="5318" y="914"/>
                  </a:cubicBezTo>
                  <a:cubicBezTo>
                    <a:pt x="4730" y="327"/>
                    <a:pt x="3948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63"/>
            <p:cNvSpPr/>
            <p:nvPr/>
          </p:nvSpPr>
          <p:spPr>
            <a:xfrm>
              <a:off x="5078075" y="769825"/>
              <a:ext cx="154975" cy="154950"/>
            </a:xfrm>
            <a:custGeom>
              <a:avLst/>
              <a:gdLst/>
              <a:ahLst/>
              <a:cxnLst/>
              <a:rect l="l" t="t" r="r" b="b"/>
              <a:pathLst>
                <a:path w="6199" h="6198" extrusionOk="0">
                  <a:moveTo>
                    <a:pt x="3100" y="0"/>
                  </a:moveTo>
                  <a:cubicBezTo>
                    <a:pt x="2284" y="0"/>
                    <a:pt x="1501" y="326"/>
                    <a:pt x="914" y="914"/>
                  </a:cubicBezTo>
                  <a:cubicBezTo>
                    <a:pt x="327" y="1468"/>
                    <a:pt x="1" y="2284"/>
                    <a:pt x="1" y="3099"/>
                  </a:cubicBezTo>
                  <a:cubicBezTo>
                    <a:pt x="1" y="3915"/>
                    <a:pt x="327" y="4697"/>
                    <a:pt x="914" y="5285"/>
                  </a:cubicBezTo>
                  <a:cubicBezTo>
                    <a:pt x="1501" y="5872"/>
                    <a:pt x="2284" y="6198"/>
                    <a:pt x="3100" y="6198"/>
                  </a:cubicBezTo>
                  <a:cubicBezTo>
                    <a:pt x="3915" y="6198"/>
                    <a:pt x="4731" y="5872"/>
                    <a:pt x="5285" y="5285"/>
                  </a:cubicBezTo>
                  <a:cubicBezTo>
                    <a:pt x="5872" y="4697"/>
                    <a:pt x="6199" y="3915"/>
                    <a:pt x="6199" y="3099"/>
                  </a:cubicBezTo>
                  <a:cubicBezTo>
                    <a:pt x="6199" y="2284"/>
                    <a:pt x="5872" y="1468"/>
                    <a:pt x="5285" y="914"/>
                  </a:cubicBezTo>
                  <a:cubicBezTo>
                    <a:pt x="4731" y="326"/>
                    <a:pt x="3915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63"/>
            <p:cNvSpPr/>
            <p:nvPr/>
          </p:nvSpPr>
          <p:spPr>
            <a:xfrm>
              <a:off x="4755150" y="1074200"/>
              <a:ext cx="249575" cy="269450"/>
            </a:xfrm>
            <a:custGeom>
              <a:avLst/>
              <a:gdLst/>
              <a:ahLst/>
              <a:cxnLst/>
              <a:rect l="l" t="t" r="r" b="b"/>
              <a:pathLst>
                <a:path w="9983" h="10778" extrusionOk="0">
                  <a:moveTo>
                    <a:pt x="6468" y="0"/>
                  </a:moveTo>
                  <a:cubicBezTo>
                    <a:pt x="5418" y="0"/>
                    <a:pt x="4394" y="521"/>
                    <a:pt x="3817" y="1460"/>
                  </a:cubicBezTo>
                  <a:cubicBezTo>
                    <a:pt x="2904" y="2961"/>
                    <a:pt x="1958" y="4396"/>
                    <a:pt x="1012" y="5766"/>
                  </a:cubicBezTo>
                  <a:cubicBezTo>
                    <a:pt x="0" y="7169"/>
                    <a:pt x="392" y="9061"/>
                    <a:pt x="1762" y="10072"/>
                  </a:cubicBezTo>
                  <a:cubicBezTo>
                    <a:pt x="2440" y="10583"/>
                    <a:pt x="3065" y="10777"/>
                    <a:pt x="3620" y="10777"/>
                  </a:cubicBezTo>
                  <a:cubicBezTo>
                    <a:pt x="4801" y="10777"/>
                    <a:pt x="5668" y="9899"/>
                    <a:pt x="6068" y="9322"/>
                  </a:cubicBezTo>
                  <a:cubicBezTo>
                    <a:pt x="7112" y="7854"/>
                    <a:pt x="8123" y="6288"/>
                    <a:pt x="9101" y="4722"/>
                  </a:cubicBezTo>
                  <a:cubicBezTo>
                    <a:pt x="9982" y="3254"/>
                    <a:pt x="9525" y="1362"/>
                    <a:pt x="8090" y="449"/>
                  </a:cubicBezTo>
                  <a:cubicBezTo>
                    <a:pt x="7583" y="145"/>
                    <a:pt x="7022" y="0"/>
                    <a:pt x="6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63"/>
            <p:cNvSpPr/>
            <p:nvPr/>
          </p:nvSpPr>
          <p:spPr>
            <a:xfrm>
              <a:off x="4345775" y="1386150"/>
              <a:ext cx="423250" cy="379950"/>
            </a:xfrm>
            <a:custGeom>
              <a:avLst/>
              <a:gdLst/>
              <a:ahLst/>
              <a:cxnLst/>
              <a:rect l="l" t="t" r="r" b="b"/>
              <a:pathLst>
                <a:path w="16930" h="15198" extrusionOk="0">
                  <a:moveTo>
                    <a:pt x="13500" y="0"/>
                  </a:moveTo>
                  <a:cubicBezTo>
                    <a:pt x="12661" y="0"/>
                    <a:pt x="11827" y="345"/>
                    <a:pt x="11221" y="1019"/>
                  </a:cubicBezTo>
                  <a:cubicBezTo>
                    <a:pt x="8188" y="4346"/>
                    <a:pt x="4958" y="7184"/>
                    <a:pt x="1631" y="9468"/>
                  </a:cubicBezTo>
                  <a:cubicBezTo>
                    <a:pt x="229" y="10446"/>
                    <a:pt x="0" y="12273"/>
                    <a:pt x="816" y="13773"/>
                  </a:cubicBezTo>
                  <a:cubicBezTo>
                    <a:pt x="1439" y="14868"/>
                    <a:pt x="2303" y="15197"/>
                    <a:pt x="3105" y="15197"/>
                  </a:cubicBezTo>
                  <a:cubicBezTo>
                    <a:pt x="4023" y="15197"/>
                    <a:pt x="4858" y="14765"/>
                    <a:pt x="5154" y="14556"/>
                  </a:cubicBezTo>
                  <a:cubicBezTo>
                    <a:pt x="8840" y="12012"/>
                    <a:pt x="12428" y="8848"/>
                    <a:pt x="15788" y="5194"/>
                  </a:cubicBezTo>
                  <a:cubicBezTo>
                    <a:pt x="16930" y="3922"/>
                    <a:pt x="16865" y="1965"/>
                    <a:pt x="15593" y="823"/>
                  </a:cubicBezTo>
                  <a:cubicBezTo>
                    <a:pt x="14995" y="271"/>
                    <a:pt x="14245" y="0"/>
                    <a:pt x="13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63"/>
            <p:cNvSpPr/>
            <p:nvPr/>
          </p:nvSpPr>
          <p:spPr>
            <a:xfrm>
              <a:off x="1656250" y="238125"/>
              <a:ext cx="4287925" cy="5219200"/>
            </a:xfrm>
            <a:custGeom>
              <a:avLst/>
              <a:gdLst/>
              <a:ahLst/>
              <a:cxnLst/>
              <a:rect l="l" t="t" r="r" b="b"/>
              <a:pathLst>
                <a:path w="171517" h="208768" extrusionOk="0">
                  <a:moveTo>
                    <a:pt x="89376" y="11975"/>
                  </a:moveTo>
                  <a:cubicBezTo>
                    <a:pt x="90168" y="11975"/>
                    <a:pt x="91062" y="12197"/>
                    <a:pt x="92054" y="12754"/>
                  </a:cubicBezTo>
                  <a:cubicBezTo>
                    <a:pt x="94533" y="14157"/>
                    <a:pt x="95479" y="17256"/>
                    <a:pt x="94109" y="19768"/>
                  </a:cubicBezTo>
                  <a:lnTo>
                    <a:pt x="89477" y="28314"/>
                  </a:lnTo>
                  <a:lnTo>
                    <a:pt x="75451" y="32457"/>
                  </a:lnTo>
                  <a:lnTo>
                    <a:pt x="75451" y="32457"/>
                  </a:lnTo>
                  <a:lnTo>
                    <a:pt x="85074" y="14842"/>
                  </a:lnTo>
                  <a:cubicBezTo>
                    <a:pt x="85562" y="13939"/>
                    <a:pt x="87019" y="11975"/>
                    <a:pt x="89376" y="11975"/>
                  </a:cubicBezTo>
                  <a:close/>
                  <a:moveTo>
                    <a:pt x="104766" y="30518"/>
                  </a:moveTo>
                  <a:cubicBezTo>
                    <a:pt x="106266" y="30518"/>
                    <a:pt x="108348" y="31151"/>
                    <a:pt x="109441" y="34283"/>
                  </a:cubicBezTo>
                  <a:cubicBezTo>
                    <a:pt x="110680" y="37774"/>
                    <a:pt x="107288" y="40286"/>
                    <a:pt x="105950" y="40677"/>
                  </a:cubicBezTo>
                  <a:lnTo>
                    <a:pt x="76234" y="49452"/>
                  </a:lnTo>
                  <a:cubicBezTo>
                    <a:pt x="76091" y="49493"/>
                    <a:pt x="75543" y="49607"/>
                    <a:pt x="74816" y="49607"/>
                  </a:cubicBezTo>
                  <a:cubicBezTo>
                    <a:pt x="73219" y="49607"/>
                    <a:pt x="70759" y="49055"/>
                    <a:pt x="69840" y="45961"/>
                  </a:cubicBezTo>
                  <a:cubicBezTo>
                    <a:pt x="68992" y="43221"/>
                    <a:pt x="70590" y="40351"/>
                    <a:pt x="73330" y="39535"/>
                  </a:cubicBezTo>
                  <a:lnTo>
                    <a:pt x="103047" y="30793"/>
                  </a:lnTo>
                  <a:cubicBezTo>
                    <a:pt x="103215" y="30733"/>
                    <a:pt x="103892" y="30518"/>
                    <a:pt x="104766" y="30518"/>
                  </a:cubicBezTo>
                  <a:close/>
                  <a:moveTo>
                    <a:pt x="145877" y="18691"/>
                  </a:moveTo>
                  <a:cubicBezTo>
                    <a:pt x="146692" y="18691"/>
                    <a:pt x="147410" y="19017"/>
                    <a:pt x="147867" y="19605"/>
                  </a:cubicBezTo>
                  <a:cubicBezTo>
                    <a:pt x="148258" y="20159"/>
                    <a:pt x="148356" y="20779"/>
                    <a:pt x="148128" y="21399"/>
                  </a:cubicBezTo>
                  <a:cubicBezTo>
                    <a:pt x="146236" y="26455"/>
                    <a:pt x="142028" y="36436"/>
                    <a:pt x="135112" y="46320"/>
                  </a:cubicBezTo>
                  <a:cubicBezTo>
                    <a:pt x="128425" y="55910"/>
                    <a:pt x="120727" y="63217"/>
                    <a:pt x="112279" y="68110"/>
                  </a:cubicBezTo>
                  <a:cubicBezTo>
                    <a:pt x="104091" y="72840"/>
                    <a:pt x="95153" y="75221"/>
                    <a:pt x="85759" y="75221"/>
                  </a:cubicBezTo>
                  <a:cubicBezTo>
                    <a:pt x="76364" y="75221"/>
                    <a:pt x="67426" y="72840"/>
                    <a:pt x="59239" y="68110"/>
                  </a:cubicBezTo>
                  <a:cubicBezTo>
                    <a:pt x="50790" y="63217"/>
                    <a:pt x="43092" y="55910"/>
                    <a:pt x="36405" y="46320"/>
                  </a:cubicBezTo>
                  <a:cubicBezTo>
                    <a:pt x="29489" y="36436"/>
                    <a:pt x="25281" y="26455"/>
                    <a:pt x="23389" y="21399"/>
                  </a:cubicBezTo>
                  <a:cubicBezTo>
                    <a:pt x="23161" y="20779"/>
                    <a:pt x="23259" y="20159"/>
                    <a:pt x="23650" y="19605"/>
                  </a:cubicBezTo>
                  <a:cubicBezTo>
                    <a:pt x="24107" y="19017"/>
                    <a:pt x="24825" y="18691"/>
                    <a:pt x="25640" y="18691"/>
                  </a:cubicBezTo>
                  <a:lnTo>
                    <a:pt x="75907" y="18691"/>
                  </a:lnTo>
                  <a:cubicBezTo>
                    <a:pt x="75907" y="18691"/>
                    <a:pt x="64719" y="39209"/>
                    <a:pt x="64686" y="39274"/>
                  </a:cubicBezTo>
                  <a:cubicBezTo>
                    <a:pt x="63381" y="41786"/>
                    <a:pt x="63023" y="44787"/>
                    <a:pt x="63871" y="47723"/>
                  </a:cubicBezTo>
                  <a:cubicBezTo>
                    <a:pt x="65306" y="52518"/>
                    <a:pt x="69775" y="55845"/>
                    <a:pt x="74798" y="55845"/>
                  </a:cubicBezTo>
                  <a:cubicBezTo>
                    <a:pt x="75875" y="55845"/>
                    <a:pt x="76951" y="55715"/>
                    <a:pt x="77995" y="55389"/>
                  </a:cubicBezTo>
                  <a:lnTo>
                    <a:pt x="81388" y="54377"/>
                  </a:lnTo>
                  <a:lnTo>
                    <a:pt x="79691" y="57509"/>
                  </a:lnTo>
                  <a:cubicBezTo>
                    <a:pt x="78843" y="59107"/>
                    <a:pt x="78354" y="60901"/>
                    <a:pt x="78321" y="62728"/>
                  </a:cubicBezTo>
                  <a:cubicBezTo>
                    <a:pt x="78289" y="64424"/>
                    <a:pt x="79659" y="65860"/>
                    <a:pt x="81388" y="65860"/>
                  </a:cubicBezTo>
                  <a:lnTo>
                    <a:pt x="81420" y="65860"/>
                  </a:lnTo>
                  <a:cubicBezTo>
                    <a:pt x="83116" y="65860"/>
                    <a:pt x="84486" y="64522"/>
                    <a:pt x="84519" y="62826"/>
                  </a:cubicBezTo>
                  <a:cubicBezTo>
                    <a:pt x="84552" y="61978"/>
                    <a:pt x="84747" y="61195"/>
                    <a:pt x="85139" y="60477"/>
                  </a:cubicBezTo>
                  <a:lnTo>
                    <a:pt x="89803" y="51898"/>
                  </a:lnTo>
                  <a:lnTo>
                    <a:pt x="103830" y="47788"/>
                  </a:lnTo>
                  <a:lnTo>
                    <a:pt x="103830" y="47788"/>
                  </a:lnTo>
                  <a:lnTo>
                    <a:pt x="94207" y="65403"/>
                  </a:lnTo>
                  <a:cubicBezTo>
                    <a:pt x="93291" y="67124"/>
                    <a:pt x="91517" y="68094"/>
                    <a:pt x="89694" y="68094"/>
                  </a:cubicBezTo>
                  <a:cubicBezTo>
                    <a:pt x="88856" y="68094"/>
                    <a:pt x="88007" y="67889"/>
                    <a:pt x="87226" y="67458"/>
                  </a:cubicBezTo>
                  <a:cubicBezTo>
                    <a:pt x="86757" y="67203"/>
                    <a:pt x="86250" y="67082"/>
                    <a:pt x="85749" y="67082"/>
                  </a:cubicBezTo>
                  <a:cubicBezTo>
                    <a:pt x="84648" y="67082"/>
                    <a:pt x="83579" y="67666"/>
                    <a:pt x="83019" y="68697"/>
                  </a:cubicBezTo>
                  <a:cubicBezTo>
                    <a:pt x="82203" y="70198"/>
                    <a:pt x="82758" y="72090"/>
                    <a:pt x="84258" y="72905"/>
                  </a:cubicBezTo>
                  <a:cubicBezTo>
                    <a:pt x="85987" y="73851"/>
                    <a:pt x="87846" y="74308"/>
                    <a:pt x="89673" y="74308"/>
                  </a:cubicBezTo>
                  <a:cubicBezTo>
                    <a:pt x="93685" y="74308"/>
                    <a:pt x="97600" y="72155"/>
                    <a:pt x="99655" y="68371"/>
                  </a:cubicBezTo>
                  <a:cubicBezTo>
                    <a:pt x="99655" y="68371"/>
                    <a:pt x="114595" y="40971"/>
                    <a:pt x="114627" y="40873"/>
                  </a:cubicBezTo>
                  <a:cubicBezTo>
                    <a:pt x="115932" y="38263"/>
                    <a:pt x="116226" y="35327"/>
                    <a:pt x="115410" y="32522"/>
                  </a:cubicBezTo>
                  <a:cubicBezTo>
                    <a:pt x="113975" y="27727"/>
                    <a:pt x="109506" y="24367"/>
                    <a:pt x="104482" y="24367"/>
                  </a:cubicBezTo>
                  <a:cubicBezTo>
                    <a:pt x="103406" y="24367"/>
                    <a:pt x="102329" y="24530"/>
                    <a:pt x="101286" y="24824"/>
                  </a:cubicBezTo>
                  <a:lnTo>
                    <a:pt x="97893" y="25835"/>
                  </a:lnTo>
                  <a:lnTo>
                    <a:pt x="99557" y="22736"/>
                  </a:lnTo>
                  <a:cubicBezTo>
                    <a:pt x="100274" y="21431"/>
                    <a:pt x="100698" y="20061"/>
                    <a:pt x="100862" y="18691"/>
                  </a:cubicBezTo>
                  <a:close/>
                  <a:moveTo>
                    <a:pt x="75483" y="93064"/>
                  </a:moveTo>
                  <a:cubicBezTo>
                    <a:pt x="78843" y="93554"/>
                    <a:pt x="82268" y="93815"/>
                    <a:pt x="85759" y="93815"/>
                  </a:cubicBezTo>
                  <a:cubicBezTo>
                    <a:pt x="89249" y="93815"/>
                    <a:pt x="92674" y="93554"/>
                    <a:pt x="96034" y="93064"/>
                  </a:cubicBezTo>
                  <a:lnTo>
                    <a:pt x="96034" y="93064"/>
                  </a:lnTo>
                  <a:cubicBezTo>
                    <a:pt x="93326" y="98284"/>
                    <a:pt x="91043" y="106765"/>
                    <a:pt x="91043" y="120498"/>
                  </a:cubicBezTo>
                  <a:lnTo>
                    <a:pt x="91043" y="174647"/>
                  </a:lnTo>
                  <a:cubicBezTo>
                    <a:pt x="91043" y="174679"/>
                    <a:pt x="91043" y="174712"/>
                    <a:pt x="91043" y="174712"/>
                  </a:cubicBezTo>
                  <a:cubicBezTo>
                    <a:pt x="91043" y="175136"/>
                    <a:pt x="91173" y="178985"/>
                    <a:pt x="93131" y="182965"/>
                  </a:cubicBezTo>
                  <a:cubicBezTo>
                    <a:pt x="95871" y="188543"/>
                    <a:pt x="100959" y="191642"/>
                    <a:pt x="107451" y="191642"/>
                  </a:cubicBezTo>
                  <a:lnTo>
                    <a:pt x="123435" y="191642"/>
                  </a:lnTo>
                  <a:cubicBezTo>
                    <a:pt x="126468" y="191642"/>
                    <a:pt x="128915" y="194088"/>
                    <a:pt x="128915" y="197089"/>
                  </a:cubicBezTo>
                  <a:cubicBezTo>
                    <a:pt x="128915" y="200123"/>
                    <a:pt x="126468" y="202569"/>
                    <a:pt x="123435" y="202569"/>
                  </a:cubicBezTo>
                  <a:lnTo>
                    <a:pt x="48083" y="202569"/>
                  </a:lnTo>
                  <a:cubicBezTo>
                    <a:pt x="45049" y="202569"/>
                    <a:pt x="42602" y="200123"/>
                    <a:pt x="42602" y="197089"/>
                  </a:cubicBezTo>
                  <a:cubicBezTo>
                    <a:pt x="42602" y="194088"/>
                    <a:pt x="45049" y="191642"/>
                    <a:pt x="48083" y="191642"/>
                  </a:cubicBezTo>
                  <a:lnTo>
                    <a:pt x="64066" y="191642"/>
                  </a:lnTo>
                  <a:cubicBezTo>
                    <a:pt x="70558" y="191642"/>
                    <a:pt x="75646" y="188543"/>
                    <a:pt x="78386" y="182965"/>
                  </a:cubicBezTo>
                  <a:cubicBezTo>
                    <a:pt x="80344" y="178985"/>
                    <a:pt x="80474" y="175136"/>
                    <a:pt x="80474" y="174712"/>
                  </a:cubicBezTo>
                  <a:cubicBezTo>
                    <a:pt x="80474" y="174712"/>
                    <a:pt x="80474" y="174679"/>
                    <a:pt x="80474" y="174647"/>
                  </a:cubicBezTo>
                  <a:lnTo>
                    <a:pt x="80474" y="120498"/>
                  </a:lnTo>
                  <a:cubicBezTo>
                    <a:pt x="80474" y="106765"/>
                    <a:pt x="78191" y="98284"/>
                    <a:pt x="75483" y="93064"/>
                  </a:cubicBezTo>
                  <a:close/>
                  <a:moveTo>
                    <a:pt x="12331" y="0"/>
                  </a:moveTo>
                  <a:cubicBezTo>
                    <a:pt x="8678" y="0"/>
                    <a:pt x="5155" y="1729"/>
                    <a:pt x="2969" y="4665"/>
                  </a:cubicBezTo>
                  <a:cubicBezTo>
                    <a:pt x="751" y="7568"/>
                    <a:pt x="1" y="11417"/>
                    <a:pt x="1012" y="14940"/>
                  </a:cubicBezTo>
                  <a:cubicBezTo>
                    <a:pt x="1110" y="15364"/>
                    <a:pt x="3850" y="24987"/>
                    <a:pt x="9852" y="37252"/>
                  </a:cubicBezTo>
                  <a:cubicBezTo>
                    <a:pt x="10387" y="38344"/>
                    <a:pt x="11484" y="38973"/>
                    <a:pt x="12625" y="38973"/>
                  </a:cubicBezTo>
                  <a:cubicBezTo>
                    <a:pt x="13086" y="38973"/>
                    <a:pt x="13554" y="38870"/>
                    <a:pt x="13995" y="38655"/>
                  </a:cubicBezTo>
                  <a:cubicBezTo>
                    <a:pt x="15528" y="37904"/>
                    <a:pt x="16180" y="36045"/>
                    <a:pt x="15398" y="34512"/>
                  </a:cubicBezTo>
                  <a:cubicBezTo>
                    <a:pt x="9656" y="22769"/>
                    <a:pt x="7079" y="13668"/>
                    <a:pt x="6982" y="13276"/>
                  </a:cubicBezTo>
                  <a:cubicBezTo>
                    <a:pt x="6492" y="11613"/>
                    <a:pt x="6851" y="9786"/>
                    <a:pt x="7895" y="8416"/>
                  </a:cubicBezTo>
                  <a:cubicBezTo>
                    <a:pt x="8939" y="7013"/>
                    <a:pt x="10602" y="6198"/>
                    <a:pt x="12331" y="6198"/>
                  </a:cubicBezTo>
                  <a:lnTo>
                    <a:pt x="87194" y="6198"/>
                  </a:lnTo>
                  <a:cubicBezTo>
                    <a:pt x="81779" y="6818"/>
                    <a:pt x="79267" y="12493"/>
                    <a:pt x="79267" y="12493"/>
                  </a:cubicBezTo>
                  <a:lnTo>
                    <a:pt x="25640" y="12493"/>
                  </a:lnTo>
                  <a:cubicBezTo>
                    <a:pt x="22900" y="12493"/>
                    <a:pt x="20291" y="13766"/>
                    <a:pt x="18692" y="15918"/>
                  </a:cubicBezTo>
                  <a:cubicBezTo>
                    <a:pt x="17029" y="18137"/>
                    <a:pt x="16604" y="21007"/>
                    <a:pt x="17583" y="23552"/>
                  </a:cubicBezTo>
                  <a:cubicBezTo>
                    <a:pt x="19573" y="28901"/>
                    <a:pt x="24009" y="39437"/>
                    <a:pt x="31316" y="49876"/>
                  </a:cubicBezTo>
                  <a:cubicBezTo>
                    <a:pt x="38558" y="60184"/>
                    <a:pt x="46908" y="68143"/>
                    <a:pt x="56140" y="73460"/>
                  </a:cubicBezTo>
                  <a:cubicBezTo>
                    <a:pt x="65306" y="78744"/>
                    <a:pt x="75255" y="81419"/>
                    <a:pt x="85759" y="81419"/>
                  </a:cubicBezTo>
                  <a:cubicBezTo>
                    <a:pt x="96262" y="81419"/>
                    <a:pt x="106244" y="78744"/>
                    <a:pt x="115377" y="73460"/>
                  </a:cubicBezTo>
                  <a:cubicBezTo>
                    <a:pt x="124609" y="68143"/>
                    <a:pt x="132960" y="60184"/>
                    <a:pt x="140201" y="49876"/>
                  </a:cubicBezTo>
                  <a:cubicBezTo>
                    <a:pt x="147508" y="39437"/>
                    <a:pt x="151944" y="28901"/>
                    <a:pt x="153934" y="23552"/>
                  </a:cubicBezTo>
                  <a:cubicBezTo>
                    <a:pt x="154913" y="21007"/>
                    <a:pt x="154489" y="18137"/>
                    <a:pt x="152825" y="15918"/>
                  </a:cubicBezTo>
                  <a:cubicBezTo>
                    <a:pt x="151227" y="13766"/>
                    <a:pt x="148617" y="12493"/>
                    <a:pt x="145877" y="12493"/>
                  </a:cubicBezTo>
                  <a:lnTo>
                    <a:pt x="99883" y="12493"/>
                  </a:lnTo>
                  <a:cubicBezTo>
                    <a:pt x="98872" y="10373"/>
                    <a:pt x="96686" y="6426"/>
                    <a:pt x="92022" y="6198"/>
                  </a:cubicBezTo>
                  <a:lnTo>
                    <a:pt x="159186" y="6198"/>
                  </a:lnTo>
                  <a:cubicBezTo>
                    <a:pt x="160915" y="6198"/>
                    <a:pt x="162578" y="7013"/>
                    <a:pt x="163622" y="8416"/>
                  </a:cubicBezTo>
                  <a:cubicBezTo>
                    <a:pt x="164666" y="9786"/>
                    <a:pt x="165025" y="11613"/>
                    <a:pt x="164536" y="13276"/>
                  </a:cubicBezTo>
                  <a:cubicBezTo>
                    <a:pt x="164340" y="14027"/>
                    <a:pt x="159251" y="31902"/>
                    <a:pt x="147280" y="49974"/>
                  </a:cubicBezTo>
                  <a:cubicBezTo>
                    <a:pt x="130970" y="74602"/>
                    <a:pt x="109702" y="87617"/>
                    <a:pt x="85759" y="87617"/>
                  </a:cubicBezTo>
                  <a:cubicBezTo>
                    <a:pt x="43973" y="87617"/>
                    <a:pt x="20291" y="43743"/>
                    <a:pt x="19442" y="42145"/>
                  </a:cubicBezTo>
                  <a:cubicBezTo>
                    <a:pt x="19410" y="42080"/>
                    <a:pt x="19377" y="42014"/>
                    <a:pt x="19345" y="42014"/>
                  </a:cubicBezTo>
                  <a:cubicBezTo>
                    <a:pt x="18794" y="41001"/>
                    <a:pt x="17752" y="40434"/>
                    <a:pt x="16671" y="40434"/>
                  </a:cubicBezTo>
                  <a:cubicBezTo>
                    <a:pt x="16152" y="40434"/>
                    <a:pt x="15624" y="40565"/>
                    <a:pt x="15137" y="40840"/>
                  </a:cubicBezTo>
                  <a:cubicBezTo>
                    <a:pt x="13669" y="41656"/>
                    <a:pt x="13114" y="43548"/>
                    <a:pt x="13930" y="45015"/>
                  </a:cubicBezTo>
                  <a:lnTo>
                    <a:pt x="13962" y="45081"/>
                  </a:lnTo>
                  <a:cubicBezTo>
                    <a:pt x="14680" y="46418"/>
                    <a:pt x="26032" y="75189"/>
                    <a:pt x="65599" y="90879"/>
                  </a:cubicBezTo>
                  <a:cubicBezTo>
                    <a:pt x="66317" y="91205"/>
                    <a:pt x="74276" y="95544"/>
                    <a:pt x="74276" y="120498"/>
                  </a:cubicBezTo>
                  <a:lnTo>
                    <a:pt x="74276" y="174614"/>
                  </a:lnTo>
                  <a:cubicBezTo>
                    <a:pt x="74244" y="175364"/>
                    <a:pt x="73787" y="185444"/>
                    <a:pt x="64066" y="185444"/>
                  </a:cubicBezTo>
                  <a:lnTo>
                    <a:pt x="48083" y="185444"/>
                  </a:lnTo>
                  <a:cubicBezTo>
                    <a:pt x="41624" y="185444"/>
                    <a:pt x="36405" y="190663"/>
                    <a:pt x="36405" y="197089"/>
                  </a:cubicBezTo>
                  <a:cubicBezTo>
                    <a:pt x="36405" y="203548"/>
                    <a:pt x="41624" y="208767"/>
                    <a:pt x="48083" y="208767"/>
                  </a:cubicBezTo>
                  <a:lnTo>
                    <a:pt x="123435" y="208767"/>
                  </a:lnTo>
                  <a:cubicBezTo>
                    <a:pt x="129893" y="208767"/>
                    <a:pt x="135112" y="203548"/>
                    <a:pt x="135112" y="197089"/>
                  </a:cubicBezTo>
                  <a:cubicBezTo>
                    <a:pt x="135112" y="190663"/>
                    <a:pt x="129893" y="185444"/>
                    <a:pt x="123435" y="185444"/>
                  </a:cubicBezTo>
                  <a:lnTo>
                    <a:pt x="107451" y="185444"/>
                  </a:lnTo>
                  <a:cubicBezTo>
                    <a:pt x="97893" y="185444"/>
                    <a:pt x="97273" y="175821"/>
                    <a:pt x="97241" y="174614"/>
                  </a:cubicBezTo>
                  <a:lnTo>
                    <a:pt x="97241" y="120498"/>
                  </a:lnTo>
                  <a:cubicBezTo>
                    <a:pt x="97241" y="94956"/>
                    <a:pt x="105428" y="91075"/>
                    <a:pt x="106048" y="90846"/>
                  </a:cubicBezTo>
                  <a:cubicBezTo>
                    <a:pt x="123826" y="85431"/>
                    <a:pt x="139647" y="72775"/>
                    <a:pt x="152434" y="53399"/>
                  </a:cubicBezTo>
                  <a:cubicBezTo>
                    <a:pt x="164960" y="34512"/>
                    <a:pt x="170309" y="15723"/>
                    <a:pt x="170505" y="14940"/>
                  </a:cubicBezTo>
                  <a:cubicBezTo>
                    <a:pt x="171516" y="11417"/>
                    <a:pt x="170766" y="7568"/>
                    <a:pt x="168548" y="4665"/>
                  </a:cubicBezTo>
                  <a:cubicBezTo>
                    <a:pt x="166362" y="1729"/>
                    <a:pt x="162839" y="0"/>
                    <a:pt x="159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3" name="Google Shape;10263;p63"/>
          <p:cNvGrpSpPr/>
          <p:nvPr/>
        </p:nvGrpSpPr>
        <p:grpSpPr>
          <a:xfrm>
            <a:off x="2973156" y="2273555"/>
            <a:ext cx="229894" cy="438413"/>
            <a:chOff x="2440775" y="238125"/>
            <a:chExt cx="2733575" cy="5219200"/>
          </a:xfrm>
        </p:grpSpPr>
        <p:sp>
          <p:nvSpPr>
            <p:cNvPr id="10264" name="Google Shape;10264;p63"/>
            <p:cNvSpPr/>
            <p:nvPr/>
          </p:nvSpPr>
          <p:spPr>
            <a:xfrm>
              <a:off x="2992050" y="4665450"/>
              <a:ext cx="1312150" cy="481975"/>
            </a:xfrm>
            <a:custGeom>
              <a:avLst/>
              <a:gdLst/>
              <a:ahLst/>
              <a:cxnLst/>
              <a:rect l="l" t="t" r="r" b="b"/>
              <a:pathLst>
                <a:path w="52486" h="19279" extrusionOk="0">
                  <a:moveTo>
                    <a:pt x="44983" y="6198"/>
                  </a:moveTo>
                  <a:cubicBezTo>
                    <a:pt x="45309" y="6198"/>
                    <a:pt x="45635" y="6361"/>
                    <a:pt x="45831" y="6589"/>
                  </a:cubicBezTo>
                  <a:cubicBezTo>
                    <a:pt x="46060" y="6818"/>
                    <a:pt x="46190" y="7144"/>
                    <a:pt x="46157" y="7470"/>
                  </a:cubicBezTo>
                  <a:lnTo>
                    <a:pt x="45799" y="12004"/>
                  </a:lnTo>
                  <a:cubicBezTo>
                    <a:pt x="45766" y="12592"/>
                    <a:pt x="45244" y="13081"/>
                    <a:pt x="44657" y="13081"/>
                  </a:cubicBezTo>
                  <a:lnTo>
                    <a:pt x="7829" y="13081"/>
                  </a:lnTo>
                  <a:cubicBezTo>
                    <a:pt x="7242" y="13081"/>
                    <a:pt x="6720" y="12592"/>
                    <a:pt x="6687" y="12004"/>
                  </a:cubicBezTo>
                  <a:lnTo>
                    <a:pt x="6329" y="7470"/>
                  </a:lnTo>
                  <a:cubicBezTo>
                    <a:pt x="6296" y="7144"/>
                    <a:pt x="6426" y="6818"/>
                    <a:pt x="6655" y="6589"/>
                  </a:cubicBezTo>
                  <a:cubicBezTo>
                    <a:pt x="6850" y="6361"/>
                    <a:pt x="7177" y="6198"/>
                    <a:pt x="7503" y="6198"/>
                  </a:cubicBezTo>
                  <a:close/>
                  <a:moveTo>
                    <a:pt x="7503" y="0"/>
                  </a:moveTo>
                  <a:cubicBezTo>
                    <a:pt x="5448" y="0"/>
                    <a:pt x="3491" y="881"/>
                    <a:pt x="2088" y="2381"/>
                  </a:cubicBezTo>
                  <a:cubicBezTo>
                    <a:pt x="718" y="3849"/>
                    <a:pt x="0" y="5904"/>
                    <a:pt x="163" y="7927"/>
                  </a:cubicBezTo>
                  <a:lnTo>
                    <a:pt x="490" y="12461"/>
                  </a:lnTo>
                  <a:cubicBezTo>
                    <a:pt x="783" y="16278"/>
                    <a:pt x="4013" y="19279"/>
                    <a:pt x="7829" y="19279"/>
                  </a:cubicBezTo>
                  <a:lnTo>
                    <a:pt x="44657" y="19279"/>
                  </a:lnTo>
                  <a:cubicBezTo>
                    <a:pt x="48473" y="19279"/>
                    <a:pt x="51703" y="16278"/>
                    <a:pt x="51996" y="12461"/>
                  </a:cubicBezTo>
                  <a:lnTo>
                    <a:pt x="52323" y="7927"/>
                  </a:lnTo>
                  <a:cubicBezTo>
                    <a:pt x="52486" y="5904"/>
                    <a:pt x="51768" y="3849"/>
                    <a:pt x="50398" y="2381"/>
                  </a:cubicBezTo>
                  <a:cubicBezTo>
                    <a:pt x="48995" y="881"/>
                    <a:pt x="47038" y="0"/>
                    <a:pt x="449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3"/>
            <p:cNvSpPr/>
            <p:nvPr/>
          </p:nvSpPr>
          <p:spPr>
            <a:xfrm>
              <a:off x="3516400" y="3439750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1"/>
                  </a:moveTo>
                  <a:cubicBezTo>
                    <a:pt x="2284" y="1"/>
                    <a:pt x="1469" y="327"/>
                    <a:pt x="914" y="914"/>
                  </a:cubicBezTo>
                  <a:cubicBezTo>
                    <a:pt x="327" y="1501"/>
                    <a:pt x="1" y="2284"/>
                    <a:pt x="1" y="3099"/>
                  </a:cubicBezTo>
                  <a:cubicBezTo>
                    <a:pt x="1" y="3915"/>
                    <a:pt x="327" y="4730"/>
                    <a:pt x="914" y="5318"/>
                  </a:cubicBezTo>
                  <a:cubicBezTo>
                    <a:pt x="1469" y="5872"/>
                    <a:pt x="2284" y="6198"/>
                    <a:pt x="3100" y="6198"/>
                  </a:cubicBezTo>
                  <a:cubicBezTo>
                    <a:pt x="3915" y="6198"/>
                    <a:pt x="4698" y="5872"/>
                    <a:pt x="5285" y="5318"/>
                  </a:cubicBezTo>
                  <a:cubicBezTo>
                    <a:pt x="5872" y="4730"/>
                    <a:pt x="6199" y="3915"/>
                    <a:pt x="6199" y="3099"/>
                  </a:cubicBezTo>
                  <a:cubicBezTo>
                    <a:pt x="6199" y="2284"/>
                    <a:pt x="5872" y="1501"/>
                    <a:pt x="5285" y="914"/>
                  </a:cubicBezTo>
                  <a:cubicBezTo>
                    <a:pt x="4698" y="327"/>
                    <a:pt x="3915" y="1"/>
                    <a:pt x="3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63"/>
            <p:cNvSpPr/>
            <p:nvPr/>
          </p:nvSpPr>
          <p:spPr>
            <a:xfrm>
              <a:off x="3664025" y="3155150"/>
              <a:ext cx="154950" cy="154975"/>
            </a:xfrm>
            <a:custGeom>
              <a:avLst/>
              <a:gdLst/>
              <a:ahLst/>
              <a:cxnLst/>
              <a:rect l="l" t="t" r="r" b="b"/>
              <a:pathLst>
                <a:path w="6198" h="6199" extrusionOk="0">
                  <a:moveTo>
                    <a:pt x="3099" y="0"/>
                  </a:moveTo>
                  <a:cubicBezTo>
                    <a:pt x="2283" y="0"/>
                    <a:pt x="1468" y="326"/>
                    <a:pt x="913" y="914"/>
                  </a:cubicBezTo>
                  <a:cubicBezTo>
                    <a:pt x="326" y="1501"/>
                    <a:pt x="0" y="2284"/>
                    <a:pt x="0" y="3099"/>
                  </a:cubicBezTo>
                  <a:cubicBezTo>
                    <a:pt x="0" y="3915"/>
                    <a:pt x="326" y="4730"/>
                    <a:pt x="913" y="5285"/>
                  </a:cubicBezTo>
                  <a:cubicBezTo>
                    <a:pt x="1468" y="5872"/>
                    <a:pt x="2283" y="6198"/>
                    <a:pt x="3099" y="6198"/>
                  </a:cubicBezTo>
                  <a:cubicBezTo>
                    <a:pt x="3914" y="6198"/>
                    <a:pt x="4697" y="5872"/>
                    <a:pt x="5284" y="5285"/>
                  </a:cubicBezTo>
                  <a:cubicBezTo>
                    <a:pt x="5872" y="4730"/>
                    <a:pt x="6198" y="3915"/>
                    <a:pt x="6198" y="3099"/>
                  </a:cubicBezTo>
                  <a:cubicBezTo>
                    <a:pt x="6198" y="2284"/>
                    <a:pt x="5872" y="1501"/>
                    <a:pt x="5284" y="914"/>
                  </a:cubicBezTo>
                  <a:cubicBezTo>
                    <a:pt x="4697" y="326"/>
                    <a:pt x="3914" y="0"/>
                    <a:pt x="3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63"/>
            <p:cNvSpPr/>
            <p:nvPr/>
          </p:nvSpPr>
          <p:spPr>
            <a:xfrm>
              <a:off x="3438925" y="2954525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1"/>
                  </a:moveTo>
                  <a:cubicBezTo>
                    <a:pt x="2284" y="1"/>
                    <a:pt x="1469" y="327"/>
                    <a:pt x="914" y="882"/>
                  </a:cubicBezTo>
                  <a:cubicBezTo>
                    <a:pt x="327" y="1469"/>
                    <a:pt x="1" y="2284"/>
                    <a:pt x="1" y="3100"/>
                  </a:cubicBezTo>
                  <a:cubicBezTo>
                    <a:pt x="1" y="3915"/>
                    <a:pt x="327" y="4698"/>
                    <a:pt x="914" y="5285"/>
                  </a:cubicBezTo>
                  <a:cubicBezTo>
                    <a:pt x="1469" y="5872"/>
                    <a:pt x="2284" y="6199"/>
                    <a:pt x="3100" y="6199"/>
                  </a:cubicBezTo>
                  <a:cubicBezTo>
                    <a:pt x="3915" y="6199"/>
                    <a:pt x="4698" y="5872"/>
                    <a:pt x="5285" y="5285"/>
                  </a:cubicBezTo>
                  <a:cubicBezTo>
                    <a:pt x="5873" y="4698"/>
                    <a:pt x="6199" y="3915"/>
                    <a:pt x="6199" y="3100"/>
                  </a:cubicBezTo>
                  <a:cubicBezTo>
                    <a:pt x="6199" y="2284"/>
                    <a:pt x="5873" y="1469"/>
                    <a:pt x="5285" y="882"/>
                  </a:cubicBezTo>
                  <a:cubicBezTo>
                    <a:pt x="4698" y="327"/>
                    <a:pt x="3915" y="1"/>
                    <a:pt x="3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63"/>
            <p:cNvSpPr/>
            <p:nvPr/>
          </p:nvSpPr>
          <p:spPr>
            <a:xfrm>
              <a:off x="3664025" y="2692750"/>
              <a:ext cx="154950" cy="154975"/>
            </a:xfrm>
            <a:custGeom>
              <a:avLst/>
              <a:gdLst/>
              <a:ahLst/>
              <a:cxnLst/>
              <a:rect l="l" t="t" r="r" b="b"/>
              <a:pathLst>
                <a:path w="6198" h="6199" extrusionOk="0">
                  <a:moveTo>
                    <a:pt x="3099" y="1"/>
                  </a:moveTo>
                  <a:cubicBezTo>
                    <a:pt x="2283" y="1"/>
                    <a:pt x="1468" y="327"/>
                    <a:pt x="913" y="882"/>
                  </a:cubicBezTo>
                  <a:cubicBezTo>
                    <a:pt x="326" y="1469"/>
                    <a:pt x="0" y="2284"/>
                    <a:pt x="0" y="3100"/>
                  </a:cubicBezTo>
                  <a:cubicBezTo>
                    <a:pt x="0" y="3915"/>
                    <a:pt x="326" y="4698"/>
                    <a:pt x="913" y="5285"/>
                  </a:cubicBezTo>
                  <a:cubicBezTo>
                    <a:pt x="1468" y="5872"/>
                    <a:pt x="2283" y="6199"/>
                    <a:pt x="3099" y="6199"/>
                  </a:cubicBezTo>
                  <a:cubicBezTo>
                    <a:pt x="3914" y="6199"/>
                    <a:pt x="4697" y="5872"/>
                    <a:pt x="5284" y="5285"/>
                  </a:cubicBezTo>
                  <a:cubicBezTo>
                    <a:pt x="5872" y="4698"/>
                    <a:pt x="6198" y="3915"/>
                    <a:pt x="6198" y="3100"/>
                  </a:cubicBezTo>
                  <a:cubicBezTo>
                    <a:pt x="6198" y="2284"/>
                    <a:pt x="5872" y="1469"/>
                    <a:pt x="5284" y="882"/>
                  </a:cubicBezTo>
                  <a:cubicBezTo>
                    <a:pt x="4697" y="327"/>
                    <a:pt x="3914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63"/>
            <p:cNvSpPr/>
            <p:nvPr/>
          </p:nvSpPr>
          <p:spPr>
            <a:xfrm>
              <a:off x="3955950" y="3315575"/>
              <a:ext cx="168025" cy="248150"/>
            </a:xfrm>
            <a:custGeom>
              <a:avLst/>
              <a:gdLst/>
              <a:ahLst/>
              <a:cxnLst/>
              <a:rect l="l" t="t" r="r" b="b"/>
              <a:pathLst>
                <a:path w="6721" h="9926" extrusionOk="0">
                  <a:moveTo>
                    <a:pt x="3509" y="0"/>
                  </a:moveTo>
                  <a:cubicBezTo>
                    <a:pt x="1888" y="0"/>
                    <a:pt x="549" y="1233"/>
                    <a:pt x="425" y="2880"/>
                  </a:cubicBezTo>
                  <a:lnTo>
                    <a:pt x="131" y="6599"/>
                  </a:lnTo>
                  <a:cubicBezTo>
                    <a:pt x="1" y="8295"/>
                    <a:pt x="1273" y="9926"/>
                    <a:pt x="3002" y="9926"/>
                  </a:cubicBezTo>
                  <a:cubicBezTo>
                    <a:pt x="5057" y="9926"/>
                    <a:pt x="6199" y="8686"/>
                    <a:pt x="6329" y="7055"/>
                  </a:cubicBezTo>
                  <a:lnTo>
                    <a:pt x="6590" y="3337"/>
                  </a:lnTo>
                  <a:cubicBezTo>
                    <a:pt x="6721" y="1640"/>
                    <a:pt x="5448" y="140"/>
                    <a:pt x="3752" y="9"/>
                  </a:cubicBezTo>
                  <a:cubicBezTo>
                    <a:pt x="3671" y="3"/>
                    <a:pt x="3589" y="0"/>
                    <a:pt x="3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63"/>
            <p:cNvSpPr/>
            <p:nvPr/>
          </p:nvSpPr>
          <p:spPr>
            <a:xfrm>
              <a:off x="3907850" y="3636875"/>
              <a:ext cx="191675" cy="563975"/>
            </a:xfrm>
            <a:custGeom>
              <a:avLst/>
              <a:gdLst/>
              <a:ahLst/>
              <a:cxnLst/>
              <a:rect l="l" t="t" r="r" b="b"/>
              <a:pathLst>
                <a:path w="7667" h="22559" extrusionOk="0">
                  <a:moveTo>
                    <a:pt x="4459" y="0"/>
                  </a:moveTo>
                  <a:cubicBezTo>
                    <a:pt x="2863" y="0"/>
                    <a:pt x="1495" y="1233"/>
                    <a:pt x="1370" y="2880"/>
                  </a:cubicBezTo>
                  <a:lnTo>
                    <a:pt x="131" y="19223"/>
                  </a:lnTo>
                  <a:cubicBezTo>
                    <a:pt x="0" y="20919"/>
                    <a:pt x="1273" y="22452"/>
                    <a:pt x="3001" y="22550"/>
                  </a:cubicBezTo>
                  <a:cubicBezTo>
                    <a:pt x="3103" y="22556"/>
                    <a:pt x="3201" y="22559"/>
                    <a:pt x="3297" y="22559"/>
                  </a:cubicBezTo>
                  <a:cubicBezTo>
                    <a:pt x="5364" y="22559"/>
                    <a:pt x="6202" y="21238"/>
                    <a:pt x="6296" y="19679"/>
                  </a:cubicBezTo>
                  <a:lnTo>
                    <a:pt x="7536" y="3337"/>
                  </a:lnTo>
                  <a:cubicBezTo>
                    <a:pt x="7666" y="1641"/>
                    <a:pt x="6394" y="140"/>
                    <a:pt x="4698" y="10"/>
                  </a:cubicBezTo>
                  <a:cubicBezTo>
                    <a:pt x="4617" y="3"/>
                    <a:pt x="4538" y="0"/>
                    <a:pt x="4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63"/>
            <p:cNvSpPr/>
            <p:nvPr/>
          </p:nvSpPr>
          <p:spPr>
            <a:xfrm>
              <a:off x="2440775" y="238125"/>
              <a:ext cx="2733575" cy="5219200"/>
            </a:xfrm>
            <a:custGeom>
              <a:avLst/>
              <a:gdLst/>
              <a:ahLst/>
              <a:cxnLst/>
              <a:rect l="l" t="t" r="r" b="b"/>
              <a:pathLst>
                <a:path w="109343" h="208768" extrusionOk="0">
                  <a:moveTo>
                    <a:pt x="66121" y="18332"/>
                  </a:moveTo>
                  <a:lnTo>
                    <a:pt x="53203" y="35229"/>
                  </a:lnTo>
                  <a:lnTo>
                    <a:pt x="42047" y="33435"/>
                  </a:lnTo>
                  <a:cubicBezTo>
                    <a:pt x="42047" y="33435"/>
                    <a:pt x="41199" y="33338"/>
                    <a:pt x="41134" y="32587"/>
                  </a:cubicBezTo>
                  <a:cubicBezTo>
                    <a:pt x="41101" y="31935"/>
                    <a:pt x="41591" y="31543"/>
                    <a:pt x="41721" y="31478"/>
                  </a:cubicBezTo>
                  <a:cubicBezTo>
                    <a:pt x="41786" y="31446"/>
                    <a:pt x="66120" y="18333"/>
                    <a:pt x="66121" y="18332"/>
                  </a:cubicBezTo>
                  <a:close/>
                  <a:moveTo>
                    <a:pt x="75059" y="16832"/>
                  </a:moveTo>
                  <a:lnTo>
                    <a:pt x="83181" y="39992"/>
                  </a:lnTo>
                  <a:lnTo>
                    <a:pt x="60151" y="36339"/>
                  </a:lnTo>
                  <a:lnTo>
                    <a:pt x="75059" y="16832"/>
                  </a:lnTo>
                  <a:close/>
                  <a:moveTo>
                    <a:pt x="83116" y="21007"/>
                  </a:moveTo>
                  <a:lnTo>
                    <a:pt x="102231" y="41134"/>
                  </a:lnTo>
                  <a:cubicBezTo>
                    <a:pt x="102557" y="41460"/>
                    <a:pt x="102622" y="41949"/>
                    <a:pt x="102394" y="42341"/>
                  </a:cubicBezTo>
                  <a:cubicBezTo>
                    <a:pt x="102229" y="42671"/>
                    <a:pt x="101901" y="42885"/>
                    <a:pt x="101528" y="42885"/>
                  </a:cubicBezTo>
                  <a:cubicBezTo>
                    <a:pt x="101459" y="42885"/>
                    <a:pt x="101389" y="42878"/>
                    <a:pt x="101318" y="42863"/>
                  </a:cubicBezTo>
                  <a:lnTo>
                    <a:pt x="90129" y="41101"/>
                  </a:lnTo>
                  <a:cubicBezTo>
                    <a:pt x="90129" y="41036"/>
                    <a:pt x="90096" y="41003"/>
                    <a:pt x="90096" y="40971"/>
                  </a:cubicBezTo>
                  <a:lnTo>
                    <a:pt x="83116" y="21007"/>
                  </a:lnTo>
                  <a:close/>
                  <a:moveTo>
                    <a:pt x="32000" y="53594"/>
                  </a:moveTo>
                  <a:lnTo>
                    <a:pt x="32457" y="56106"/>
                  </a:lnTo>
                  <a:cubicBezTo>
                    <a:pt x="31674" y="56563"/>
                    <a:pt x="28804" y="59270"/>
                    <a:pt x="28804" y="59270"/>
                  </a:cubicBezTo>
                  <a:lnTo>
                    <a:pt x="27825" y="53594"/>
                  </a:lnTo>
                  <a:close/>
                  <a:moveTo>
                    <a:pt x="66088" y="53594"/>
                  </a:moveTo>
                  <a:lnTo>
                    <a:pt x="64979" y="60477"/>
                  </a:lnTo>
                  <a:lnTo>
                    <a:pt x="62272" y="57802"/>
                  </a:lnTo>
                  <a:cubicBezTo>
                    <a:pt x="60217" y="55747"/>
                    <a:pt x="57476" y="54671"/>
                    <a:pt x="54541" y="54606"/>
                  </a:cubicBezTo>
                  <a:cubicBezTo>
                    <a:pt x="54453" y="54603"/>
                    <a:pt x="54367" y="54602"/>
                    <a:pt x="54281" y="54602"/>
                  </a:cubicBezTo>
                  <a:cubicBezTo>
                    <a:pt x="49252" y="54602"/>
                    <a:pt x="46288" y="58292"/>
                    <a:pt x="46288" y="58292"/>
                  </a:cubicBezTo>
                  <a:cubicBezTo>
                    <a:pt x="46288" y="58292"/>
                    <a:pt x="43387" y="54602"/>
                    <a:pt x="38732" y="54602"/>
                  </a:cubicBezTo>
                  <a:cubicBezTo>
                    <a:pt x="38652" y="54602"/>
                    <a:pt x="38572" y="54603"/>
                    <a:pt x="38492" y="54606"/>
                  </a:cubicBezTo>
                  <a:lnTo>
                    <a:pt x="38296" y="53594"/>
                  </a:lnTo>
                  <a:close/>
                  <a:moveTo>
                    <a:pt x="38097" y="60803"/>
                  </a:moveTo>
                  <a:cubicBezTo>
                    <a:pt x="40538" y="60803"/>
                    <a:pt x="41917" y="62695"/>
                    <a:pt x="41917" y="62695"/>
                  </a:cubicBezTo>
                  <a:lnTo>
                    <a:pt x="40906" y="63707"/>
                  </a:lnTo>
                  <a:cubicBezTo>
                    <a:pt x="39699" y="64914"/>
                    <a:pt x="39699" y="66871"/>
                    <a:pt x="40906" y="68078"/>
                  </a:cubicBezTo>
                  <a:cubicBezTo>
                    <a:pt x="41509" y="68681"/>
                    <a:pt x="42300" y="68983"/>
                    <a:pt x="43091" y="68983"/>
                  </a:cubicBezTo>
                  <a:cubicBezTo>
                    <a:pt x="43882" y="68983"/>
                    <a:pt x="44673" y="68681"/>
                    <a:pt x="45277" y="68078"/>
                  </a:cubicBezTo>
                  <a:lnTo>
                    <a:pt x="51181" y="62173"/>
                  </a:lnTo>
                  <a:cubicBezTo>
                    <a:pt x="52062" y="61293"/>
                    <a:pt x="53268" y="60803"/>
                    <a:pt x="54541" y="60803"/>
                  </a:cubicBezTo>
                  <a:cubicBezTo>
                    <a:pt x="55813" y="60803"/>
                    <a:pt x="57020" y="61293"/>
                    <a:pt x="57901" y="62173"/>
                  </a:cubicBezTo>
                  <a:lnTo>
                    <a:pt x="66577" y="70850"/>
                  </a:lnTo>
                  <a:cubicBezTo>
                    <a:pt x="67458" y="71731"/>
                    <a:pt x="67947" y="72938"/>
                    <a:pt x="67947" y="74210"/>
                  </a:cubicBezTo>
                  <a:cubicBezTo>
                    <a:pt x="67947" y="75482"/>
                    <a:pt x="67458" y="76689"/>
                    <a:pt x="66577" y="77570"/>
                  </a:cubicBezTo>
                  <a:lnTo>
                    <a:pt x="57901" y="86247"/>
                  </a:lnTo>
                  <a:cubicBezTo>
                    <a:pt x="57020" y="87128"/>
                    <a:pt x="55813" y="87617"/>
                    <a:pt x="54541" y="87617"/>
                  </a:cubicBezTo>
                  <a:cubicBezTo>
                    <a:pt x="53268" y="87617"/>
                    <a:pt x="52062" y="87128"/>
                    <a:pt x="51181" y="86247"/>
                  </a:cubicBezTo>
                  <a:lnTo>
                    <a:pt x="42504" y="77570"/>
                  </a:lnTo>
                  <a:cubicBezTo>
                    <a:pt x="41427" y="76461"/>
                    <a:pt x="40938" y="74895"/>
                    <a:pt x="41199" y="73362"/>
                  </a:cubicBezTo>
                  <a:cubicBezTo>
                    <a:pt x="41493" y="71666"/>
                    <a:pt x="40384" y="70067"/>
                    <a:pt x="38687" y="69774"/>
                  </a:cubicBezTo>
                  <a:cubicBezTo>
                    <a:pt x="38508" y="69742"/>
                    <a:pt x="38328" y="69727"/>
                    <a:pt x="38151" y="69727"/>
                  </a:cubicBezTo>
                  <a:cubicBezTo>
                    <a:pt x="36687" y="69727"/>
                    <a:pt x="35361" y="70773"/>
                    <a:pt x="35099" y="72286"/>
                  </a:cubicBezTo>
                  <a:cubicBezTo>
                    <a:pt x="34479" y="75809"/>
                    <a:pt x="35621" y="79429"/>
                    <a:pt x="38133" y="81941"/>
                  </a:cubicBezTo>
                  <a:lnTo>
                    <a:pt x="41917" y="85725"/>
                  </a:lnTo>
                  <a:cubicBezTo>
                    <a:pt x="41917" y="85725"/>
                    <a:pt x="40808" y="87617"/>
                    <a:pt x="38035" y="87617"/>
                  </a:cubicBezTo>
                  <a:cubicBezTo>
                    <a:pt x="36763" y="87617"/>
                    <a:pt x="35556" y="87128"/>
                    <a:pt x="34675" y="86247"/>
                  </a:cubicBezTo>
                  <a:lnTo>
                    <a:pt x="25998" y="77570"/>
                  </a:lnTo>
                  <a:cubicBezTo>
                    <a:pt x="25118" y="76689"/>
                    <a:pt x="24628" y="75482"/>
                    <a:pt x="24628" y="74210"/>
                  </a:cubicBezTo>
                  <a:cubicBezTo>
                    <a:pt x="24628" y="72938"/>
                    <a:pt x="25118" y="71731"/>
                    <a:pt x="25998" y="70850"/>
                  </a:cubicBezTo>
                  <a:lnTo>
                    <a:pt x="34675" y="62173"/>
                  </a:lnTo>
                  <a:cubicBezTo>
                    <a:pt x="35556" y="61293"/>
                    <a:pt x="36763" y="60803"/>
                    <a:pt x="38035" y="60803"/>
                  </a:cubicBezTo>
                  <a:cubicBezTo>
                    <a:pt x="38056" y="60803"/>
                    <a:pt x="38077" y="60803"/>
                    <a:pt x="38097" y="60803"/>
                  </a:cubicBezTo>
                  <a:close/>
                  <a:moveTo>
                    <a:pt x="76135" y="71601"/>
                  </a:moveTo>
                  <a:cubicBezTo>
                    <a:pt x="77309" y="71601"/>
                    <a:pt x="77505" y="72677"/>
                    <a:pt x="77472" y="73036"/>
                  </a:cubicBezTo>
                  <a:lnTo>
                    <a:pt x="70622" y="163458"/>
                  </a:lnTo>
                  <a:cubicBezTo>
                    <a:pt x="70557" y="164143"/>
                    <a:pt x="69970" y="164698"/>
                    <a:pt x="69285" y="164698"/>
                  </a:cubicBezTo>
                  <a:lnTo>
                    <a:pt x="27466" y="164698"/>
                  </a:lnTo>
                  <a:cubicBezTo>
                    <a:pt x="26781" y="164698"/>
                    <a:pt x="26194" y="164143"/>
                    <a:pt x="26129" y="163458"/>
                  </a:cubicBezTo>
                  <a:lnTo>
                    <a:pt x="19768" y="79462"/>
                  </a:lnTo>
                  <a:lnTo>
                    <a:pt x="19768" y="79462"/>
                  </a:lnTo>
                  <a:cubicBezTo>
                    <a:pt x="20257" y="80375"/>
                    <a:pt x="20877" y="81191"/>
                    <a:pt x="21627" y="81941"/>
                  </a:cubicBezTo>
                  <a:lnTo>
                    <a:pt x="30271" y="90618"/>
                  </a:lnTo>
                  <a:cubicBezTo>
                    <a:pt x="32359" y="92673"/>
                    <a:pt x="35099" y="93815"/>
                    <a:pt x="38035" y="93815"/>
                  </a:cubicBezTo>
                  <a:cubicBezTo>
                    <a:pt x="42798" y="93815"/>
                    <a:pt x="46288" y="90096"/>
                    <a:pt x="46288" y="90096"/>
                  </a:cubicBezTo>
                  <a:cubicBezTo>
                    <a:pt x="46288" y="90096"/>
                    <a:pt x="49713" y="93815"/>
                    <a:pt x="54541" y="93815"/>
                  </a:cubicBezTo>
                  <a:cubicBezTo>
                    <a:pt x="57476" y="93815"/>
                    <a:pt x="60217" y="92673"/>
                    <a:pt x="62272" y="90618"/>
                  </a:cubicBezTo>
                  <a:lnTo>
                    <a:pt x="70948" y="81941"/>
                  </a:lnTo>
                  <a:cubicBezTo>
                    <a:pt x="73004" y="79886"/>
                    <a:pt x="74145" y="77146"/>
                    <a:pt x="74145" y="74210"/>
                  </a:cubicBezTo>
                  <a:cubicBezTo>
                    <a:pt x="74145" y="73297"/>
                    <a:pt x="74047" y="72449"/>
                    <a:pt x="73852" y="71601"/>
                  </a:cubicBezTo>
                  <a:close/>
                  <a:moveTo>
                    <a:pt x="85790" y="53594"/>
                  </a:moveTo>
                  <a:cubicBezTo>
                    <a:pt x="87030" y="53594"/>
                    <a:pt x="88204" y="54116"/>
                    <a:pt x="89052" y="55030"/>
                  </a:cubicBezTo>
                  <a:cubicBezTo>
                    <a:pt x="89901" y="55943"/>
                    <a:pt x="90357" y="57150"/>
                    <a:pt x="90259" y="58390"/>
                  </a:cubicBezTo>
                  <a:lnTo>
                    <a:pt x="79625" y="198427"/>
                  </a:lnTo>
                  <a:cubicBezTo>
                    <a:pt x="79462" y="200743"/>
                    <a:pt x="77505" y="202569"/>
                    <a:pt x="75156" y="202569"/>
                  </a:cubicBezTo>
                  <a:lnTo>
                    <a:pt x="21595" y="202569"/>
                  </a:lnTo>
                  <a:cubicBezTo>
                    <a:pt x="19246" y="202569"/>
                    <a:pt x="17289" y="200743"/>
                    <a:pt x="17126" y="198427"/>
                  </a:cubicBezTo>
                  <a:lnTo>
                    <a:pt x="6492" y="58422"/>
                  </a:lnTo>
                  <a:cubicBezTo>
                    <a:pt x="6394" y="57150"/>
                    <a:pt x="6850" y="55943"/>
                    <a:pt x="7666" y="55030"/>
                  </a:cubicBezTo>
                  <a:cubicBezTo>
                    <a:pt x="8514" y="54116"/>
                    <a:pt x="9721" y="53594"/>
                    <a:pt x="10961" y="53594"/>
                  </a:cubicBezTo>
                  <a:lnTo>
                    <a:pt x="21529" y="53594"/>
                  </a:lnTo>
                  <a:lnTo>
                    <a:pt x="23454" y="64653"/>
                  </a:lnTo>
                  <a:lnTo>
                    <a:pt x="22704" y="65370"/>
                  </a:lnTo>
                  <a:lnTo>
                    <a:pt x="20616" y="65370"/>
                  </a:lnTo>
                  <a:cubicBezTo>
                    <a:pt x="18528" y="65370"/>
                    <a:pt x="16506" y="66284"/>
                    <a:pt x="15071" y="67817"/>
                  </a:cubicBezTo>
                  <a:cubicBezTo>
                    <a:pt x="13668" y="69350"/>
                    <a:pt x="12918" y="71405"/>
                    <a:pt x="13081" y="73525"/>
                  </a:cubicBezTo>
                  <a:lnTo>
                    <a:pt x="19931" y="163915"/>
                  </a:lnTo>
                  <a:cubicBezTo>
                    <a:pt x="20225" y="167829"/>
                    <a:pt x="23552" y="170895"/>
                    <a:pt x="27466" y="170895"/>
                  </a:cubicBezTo>
                  <a:lnTo>
                    <a:pt x="69285" y="170895"/>
                  </a:lnTo>
                  <a:cubicBezTo>
                    <a:pt x="73199" y="170895"/>
                    <a:pt x="76494" y="167829"/>
                    <a:pt x="76820" y="163915"/>
                  </a:cubicBezTo>
                  <a:lnTo>
                    <a:pt x="83670" y="73525"/>
                  </a:lnTo>
                  <a:cubicBezTo>
                    <a:pt x="83833" y="71405"/>
                    <a:pt x="83083" y="69350"/>
                    <a:pt x="81680" y="67817"/>
                  </a:cubicBezTo>
                  <a:cubicBezTo>
                    <a:pt x="80245" y="66251"/>
                    <a:pt x="78223" y="65370"/>
                    <a:pt x="76135" y="65370"/>
                  </a:cubicBezTo>
                  <a:lnTo>
                    <a:pt x="70492" y="65370"/>
                  </a:lnTo>
                  <a:lnTo>
                    <a:pt x="72351" y="53594"/>
                  </a:lnTo>
                  <a:close/>
                  <a:moveTo>
                    <a:pt x="8155" y="0"/>
                  </a:moveTo>
                  <a:cubicBezTo>
                    <a:pt x="5937" y="0"/>
                    <a:pt x="3882" y="946"/>
                    <a:pt x="2349" y="2512"/>
                  </a:cubicBezTo>
                  <a:cubicBezTo>
                    <a:pt x="816" y="4110"/>
                    <a:pt x="0" y="6198"/>
                    <a:pt x="33" y="8416"/>
                  </a:cubicBezTo>
                  <a:cubicBezTo>
                    <a:pt x="65" y="10601"/>
                    <a:pt x="946" y="12689"/>
                    <a:pt x="2545" y="14222"/>
                  </a:cubicBezTo>
                  <a:lnTo>
                    <a:pt x="17158" y="28314"/>
                  </a:lnTo>
                  <a:lnTo>
                    <a:pt x="20453" y="47397"/>
                  </a:lnTo>
                  <a:lnTo>
                    <a:pt x="10961" y="47397"/>
                  </a:lnTo>
                  <a:cubicBezTo>
                    <a:pt x="7992" y="47397"/>
                    <a:pt x="5154" y="48636"/>
                    <a:pt x="3132" y="50789"/>
                  </a:cubicBezTo>
                  <a:cubicBezTo>
                    <a:pt x="1109" y="52975"/>
                    <a:pt x="98" y="55910"/>
                    <a:pt x="326" y="58879"/>
                  </a:cubicBezTo>
                  <a:lnTo>
                    <a:pt x="10928" y="198883"/>
                  </a:lnTo>
                  <a:cubicBezTo>
                    <a:pt x="11352" y="204429"/>
                    <a:pt x="16017" y="208767"/>
                    <a:pt x="21595" y="208767"/>
                  </a:cubicBezTo>
                  <a:lnTo>
                    <a:pt x="75156" y="208767"/>
                  </a:lnTo>
                  <a:cubicBezTo>
                    <a:pt x="80702" y="208767"/>
                    <a:pt x="85399" y="204429"/>
                    <a:pt x="85823" y="198883"/>
                  </a:cubicBezTo>
                  <a:lnTo>
                    <a:pt x="96425" y="58879"/>
                  </a:lnTo>
                  <a:cubicBezTo>
                    <a:pt x="96653" y="55910"/>
                    <a:pt x="95642" y="52975"/>
                    <a:pt x="93619" y="50789"/>
                  </a:cubicBezTo>
                  <a:cubicBezTo>
                    <a:pt x="91597" y="48636"/>
                    <a:pt x="88759" y="47397"/>
                    <a:pt x="85790" y="47397"/>
                  </a:cubicBezTo>
                  <a:lnTo>
                    <a:pt x="73330" y="47397"/>
                  </a:lnTo>
                  <a:lnTo>
                    <a:pt x="73754" y="44754"/>
                  </a:lnTo>
                  <a:cubicBezTo>
                    <a:pt x="73754" y="44754"/>
                    <a:pt x="101122" y="49093"/>
                    <a:pt x="101481" y="49093"/>
                  </a:cubicBezTo>
                  <a:cubicBezTo>
                    <a:pt x="104188" y="49093"/>
                    <a:pt x="106635" y="47625"/>
                    <a:pt x="107907" y="45211"/>
                  </a:cubicBezTo>
                  <a:cubicBezTo>
                    <a:pt x="109342" y="42471"/>
                    <a:pt x="108885" y="39111"/>
                    <a:pt x="106732" y="36860"/>
                  </a:cubicBezTo>
                  <a:lnTo>
                    <a:pt x="80669" y="9492"/>
                  </a:lnTo>
                  <a:cubicBezTo>
                    <a:pt x="79625" y="8383"/>
                    <a:pt x="78255" y="7633"/>
                    <a:pt x="76787" y="7372"/>
                  </a:cubicBezTo>
                  <a:cubicBezTo>
                    <a:pt x="76717" y="7358"/>
                    <a:pt x="76185" y="7271"/>
                    <a:pt x="75443" y="7271"/>
                  </a:cubicBezTo>
                  <a:cubicBezTo>
                    <a:pt x="74466" y="7271"/>
                    <a:pt x="73124" y="7422"/>
                    <a:pt x="71992" y="8090"/>
                  </a:cubicBezTo>
                  <a:lnTo>
                    <a:pt x="38981" y="25933"/>
                  </a:lnTo>
                  <a:cubicBezTo>
                    <a:pt x="36861" y="26977"/>
                    <a:pt x="35393" y="28966"/>
                    <a:pt x="35034" y="31282"/>
                  </a:cubicBezTo>
                  <a:cubicBezTo>
                    <a:pt x="34708" y="33207"/>
                    <a:pt x="35164" y="35099"/>
                    <a:pt x="36306" y="36665"/>
                  </a:cubicBezTo>
                  <a:cubicBezTo>
                    <a:pt x="37448" y="38230"/>
                    <a:pt x="39111" y="39242"/>
                    <a:pt x="40971" y="39568"/>
                  </a:cubicBezTo>
                  <a:cubicBezTo>
                    <a:pt x="41003" y="39568"/>
                    <a:pt x="67621" y="43808"/>
                    <a:pt x="67621" y="43808"/>
                  </a:cubicBezTo>
                  <a:lnTo>
                    <a:pt x="67067" y="47397"/>
                  </a:lnTo>
                  <a:lnTo>
                    <a:pt x="37220" y="47397"/>
                  </a:lnTo>
                  <a:lnTo>
                    <a:pt x="32979" y="22834"/>
                  </a:lnTo>
                  <a:cubicBezTo>
                    <a:pt x="32685" y="21105"/>
                    <a:pt x="31837" y="19539"/>
                    <a:pt x="30565" y="18300"/>
                  </a:cubicBezTo>
                  <a:lnTo>
                    <a:pt x="21203" y="9264"/>
                  </a:lnTo>
                  <a:cubicBezTo>
                    <a:pt x="20612" y="8673"/>
                    <a:pt x="19840" y="8379"/>
                    <a:pt x="19065" y="8379"/>
                  </a:cubicBezTo>
                  <a:cubicBezTo>
                    <a:pt x="18258" y="8379"/>
                    <a:pt x="17448" y="8697"/>
                    <a:pt x="16832" y="9329"/>
                  </a:cubicBezTo>
                  <a:cubicBezTo>
                    <a:pt x="15658" y="10569"/>
                    <a:pt x="15690" y="12526"/>
                    <a:pt x="16897" y="13733"/>
                  </a:cubicBezTo>
                  <a:lnTo>
                    <a:pt x="26259" y="22769"/>
                  </a:lnTo>
                  <a:cubicBezTo>
                    <a:pt x="26585" y="23062"/>
                    <a:pt x="26781" y="23454"/>
                    <a:pt x="26879" y="23910"/>
                  </a:cubicBezTo>
                  <a:lnTo>
                    <a:pt x="30957" y="47397"/>
                  </a:lnTo>
                  <a:lnTo>
                    <a:pt x="26749" y="47397"/>
                  </a:lnTo>
                  <a:lnTo>
                    <a:pt x="23095" y="26259"/>
                  </a:lnTo>
                  <a:cubicBezTo>
                    <a:pt x="22965" y="25607"/>
                    <a:pt x="22671" y="25019"/>
                    <a:pt x="22182" y="24563"/>
                  </a:cubicBezTo>
                  <a:lnTo>
                    <a:pt x="6850" y="9753"/>
                  </a:lnTo>
                  <a:cubicBezTo>
                    <a:pt x="6459" y="9362"/>
                    <a:pt x="6231" y="8840"/>
                    <a:pt x="6231" y="8318"/>
                  </a:cubicBezTo>
                  <a:cubicBezTo>
                    <a:pt x="6231" y="7764"/>
                    <a:pt x="6426" y="7242"/>
                    <a:pt x="6818" y="6818"/>
                  </a:cubicBezTo>
                  <a:cubicBezTo>
                    <a:pt x="7177" y="6426"/>
                    <a:pt x="7699" y="6198"/>
                    <a:pt x="8253" y="6198"/>
                  </a:cubicBezTo>
                  <a:cubicBezTo>
                    <a:pt x="8808" y="6198"/>
                    <a:pt x="9330" y="6393"/>
                    <a:pt x="9721" y="6785"/>
                  </a:cubicBezTo>
                  <a:lnTo>
                    <a:pt x="10765" y="7764"/>
                  </a:lnTo>
                  <a:cubicBezTo>
                    <a:pt x="11372" y="8355"/>
                    <a:pt x="12152" y="8649"/>
                    <a:pt x="12927" y="8649"/>
                  </a:cubicBezTo>
                  <a:cubicBezTo>
                    <a:pt x="13734" y="8649"/>
                    <a:pt x="14537" y="8330"/>
                    <a:pt x="15136" y="7698"/>
                  </a:cubicBezTo>
                  <a:cubicBezTo>
                    <a:pt x="16343" y="6459"/>
                    <a:pt x="16310" y="4502"/>
                    <a:pt x="15071" y="3327"/>
                  </a:cubicBezTo>
                  <a:cubicBezTo>
                    <a:pt x="15071" y="3327"/>
                    <a:pt x="12592" y="0"/>
                    <a:pt x="8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138591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3" name="Google Shape;10213;p63"/>
          <p:cNvSpPr/>
          <p:nvPr/>
        </p:nvSpPr>
        <p:spPr>
          <a:xfrm>
            <a:off x="901123" y="2018775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4" name="Google Shape;10214;p63"/>
          <p:cNvSpPr/>
          <p:nvPr/>
        </p:nvSpPr>
        <p:spPr>
          <a:xfrm rot="-8235435">
            <a:off x="901129" y="1991891"/>
            <a:ext cx="1184686" cy="1086763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5" name="Google Shape;10215;p63"/>
          <p:cNvSpPr/>
          <p:nvPr/>
        </p:nvSpPr>
        <p:spPr>
          <a:xfrm>
            <a:off x="2495753" y="1982963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6" name="Google Shape;10216;p63"/>
          <p:cNvSpPr/>
          <p:nvPr/>
        </p:nvSpPr>
        <p:spPr>
          <a:xfrm>
            <a:off x="4018428" y="1983875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7" name="Google Shape;10217;p63"/>
          <p:cNvSpPr/>
          <p:nvPr/>
        </p:nvSpPr>
        <p:spPr>
          <a:xfrm>
            <a:off x="7050568" y="1918013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8" name="Google Shape;10218;p63"/>
          <p:cNvSpPr/>
          <p:nvPr/>
        </p:nvSpPr>
        <p:spPr>
          <a:xfrm>
            <a:off x="5552039" y="1926513"/>
            <a:ext cx="1184700" cy="108677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solidFill>
            <a:srgbClr val="741B47">
              <a:alpha val="644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19" name="Google Shape;10219;p63"/>
          <p:cNvSpPr/>
          <p:nvPr/>
        </p:nvSpPr>
        <p:spPr>
          <a:xfrm rot="-2117913">
            <a:off x="2495754" y="1963803"/>
            <a:ext cx="1184624" cy="1086705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0" name="Google Shape;10220;p63"/>
          <p:cNvSpPr/>
          <p:nvPr/>
        </p:nvSpPr>
        <p:spPr>
          <a:xfrm rot="-5577804">
            <a:off x="4018405" y="1963720"/>
            <a:ext cx="1184744" cy="1086816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1" name="Google Shape;10221;p63"/>
          <p:cNvSpPr/>
          <p:nvPr/>
        </p:nvSpPr>
        <p:spPr>
          <a:xfrm rot="4007904">
            <a:off x="5551990" y="1949326"/>
            <a:ext cx="1184798" cy="1086864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2" name="Google Shape;10222;p63"/>
          <p:cNvSpPr/>
          <p:nvPr/>
        </p:nvSpPr>
        <p:spPr>
          <a:xfrm rot="-2250762" flipH="1">
            <a:off x="7050507" y="1949318"/>
            <a:ext cx="1184822" cy="1086887"/>
          </a:xfrm>
          <a:custGeom>
            <a:avLst/>
            <a:gdLst/>
            <a:ahLst/>
            <a:cxnLst/>
            <a:rect l="l" t="t" r="r" b="b"/>
            <a:pathLst>
              <a:path w="47388" h="43471" extrusionOk="0">
                <a:moveTo>
                  <a:pt x="29077" y="1"/>
                </a:moveTo>
                <a:cubicBezTo>
                  <a:pt x="21669" y="1"/>
                  <a:pt x="13689" y="3587"/>
                  <a:pt x="8754" y="8571"/>
                </a:cubicBezTo>
                <a:cubicBezTo>
                  <a:pt x="7873" y="9453"/>
                  <a:pt x="7052" y="10395"/>
                  <a:pt x="6292" y="11429"/>
                </a:cubicBezTo>
                <a:cubicBezTo>
                  <a:pt x="3678" y="15046"/>
                  <a:pt x="1885" y="19240"/>
                  <a:pt x="1094" y="23678"/>
                </a:cubicBezTo>
                <a:cubicBezTo>
                  <a:pt x="0" y="29909"/>
                  <a:pt x="1034" y="36383"/>
                  <a:pt x="6049" y="40304"/>
                </a:cubicBezTo>
                <a:cubicBezTo>
                  <a:pt x="9028" y="42629"/>
                  <a:pt x="12749" y="43471"/>
                  <a:pt x="16520" y="43471"/>
                </a:cubicBezTo>
                <a:cubicBezTo>
                  <a:pt x="19405" y="43471"/>
                  <a:pt x="22320" y="42978"/>
                  <a:pt x="24955" y="42280"/>
                </a:cubicBezTo>
                <a:cubicBezTo>
                  <a:pt x="26566" y="41855"/>
                  <a:pt x="28147" y="41338"/>
                  <a:pt x="29697" y="40699"/>
                </a:cubicBezTo>
                <a:cubicBezTo>
                  <a:pt x="35867" y="38237"/>
                  <a:pt x="41308" y="33678"/>
                  <a:pt x="44226" y="27721"/>
                </a:cubicBezTo>
                <a:cubicBezTo>
                  <a:pt x="47174" y="21763"/>
                  <a:pt x="47387" y="14347"/>
                  <a:pt x="44196" y="8511"/>
                </a:cubicBezTo>
                <a:cubicBezTo>
                  <a:pt x="40888" y="2431"/>
                  <a:pt x="35176" y="1"/>
                  <a:pt x="29077" y="1"/>
                </a:cubicBezTo>
                <a:close/>
              </a:path>
            </a:pathLst>
          </a:cu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23" name="Google Shape;10223;p63"/>
          <p:cNvSpPr txBox="1">
            <a:spLocks noGrp="1"/>
          </p:cNvSpPr>
          <p:nvPr>
            <p:ph type="title"/>
          </p:nvPr>
        </p:nvSpPr>
        <p:spPr>
          <a:xfrm>
            <a:off x="711725" y="537500"/>
            <a:ext cx="7720500" cy="5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WORKFLOW</a:t>
            </a:r>
            <a:endParaRPr dirty="0"/>
          </a:p>
        </p:txBody>
      </p:sp>
      <p:sp>
        <p:nvSpPr>
          <p:cNvPr id="10224" name="Google Shape;10224;p63"/>
          <p:cNvSpPr txBox="1"/>
          <p:nvPr/>
        </p:nvSpPr>
        <p:spPr>
          <a:xfrm>
            <a:off x="3811345" y="3839500"/>
            <a:ext cx="1512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TF-IDF Vectorizer and NMF(15)</a:t>
            </a:r>
            <a:endParaRPr sz="16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25" name="Google Shape;10225;p63"/>
          <p:cNvSpPr txBox="1"/>
          <p:nvPr/>
        </p:nvSpPr>
        <p:spPr>
          <a:xfrm>
            <a:off x="673652" y="3200925"/>
            <a:ext cx="1508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DATA</a:t>
            </a:r>
            <a:endParaRPr sz="28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0226" name="Google Shape;10226;p63"/>
          <p:cNvSpPr txBox="1"/>
          <p:nvPr/>
        </p:nvSpPr>
        <p:spPr>
          <a:xfrm>
            <a:off x="673648" y="3839500"/>
            <a:ext cx="1508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Scrape data and API calling</a:t>
            </a:r>
            <a:endParaRPr sz="16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27" name="Google Shape;10227;p63"/>
          <p:cNvSpPr txBox="1"/>
          <p:nvPr/>
        </p:nvSpPr>
        <p:spPr>
          <a:xfrm>
            <a:off x="2242496" y="3839500"/>
            <a:ext cx="15087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Visualize the data and sentiment analysis</a:t>
            </a:r>
            <a:endParaRPr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28" name="Google Shape;10228;p63"/>
          <p:cNvSpPr txBox="1"/>
          <p:nvPr/>
        </p:nvSpPr>
        <p:spPr>
          <a:xfrm>
            <a:off x="2243553" y="3200925"/>
            <a:ext cx="1508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EDA</a:t>
            </a:r>
            <a:endParaRPr sz="28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0229" name="Google Shape;10229;p63"/>
          <p:cNvSpPr txBox="1"/>
          <p:nvPr/>
        </p:nvSpPr>
        <p:spPr>
          <a:xfrm>
            <a:off x="3813453" y="3200925"/>
            <a:ext cx="1512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TOPIC MODELING</a:t>
            </a:r>
            <a:endParaRPr sz="20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0230" name="Google Shape;10230;p63"/>
          <p:cNvSpPr txBox="1"/>
          <p:nvPr/>
        </p:nvSpPr>
        <p:spPr>
          <a:xfrm>
            <a:off x="6957443" y="3839500"/>
            <a:ext cx="1512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Build streamlit app and deploy to share.streamlit</a:t>
            </a:r>
            <a:endParaRPr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31" name="Google Shape;10231;p63"/>
          <p:cNvSpPr txBox="1"/>
          <p:nvPr/>
        </p:nvSpPr>
        <p:spPr>
          <a:xfrm>
            <a:off x="5384394" y="3839500"/>
            <a:ext cx="1512900" cy="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rPr>
              <a:t>Take user’s input and recommend the most relevant products</a:t>
            </a:r>
            <a:endParaRPr sz="1200" dirty="0">
              <a:solidFill>
                <a:schemeClr val="lt1"/>
              </a:solidFill>
              <a:latin typeface="Abel"/>
              <a:ea typeface="Abel"/>
              <a:cs typeface="Abel"/>
              <a:sym typeface="Abel"/>
            </a:endParaRPr>
          </a:p>
        </p:txBody>
      </p:sp>
      <p:sp>
        <p:nvSpPr>
          <p:cNvPr id="10232" name="Google Shape;10232;p63"/>
          <p:cNvSpPr txBox="1"/>
          <p:nvPr/>
        </p:nvSpPr>
        <p:spPr>
          <a:xfrm>
            <a:off x="5387552" y="3200925"/>
            <a:ext cx="1508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REC-SYS</a:t>
            </a:r>
            <a:endParaRPr sz="28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0233" name="Google Shape;10233;p63"/>
          <p:cNvSpPr txBox="1"/>
          <p:nvPr/>
        </p:nvSpPr>
        <p:spPr>
          <a:xfrm>
            <a:off x="6957452" y="3200925"/>
            <a:ext cx="15129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>
                <a:solidFill>
                  <a:schemeClr val="lt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DEPLOYMENT</a:t>
            </a:r>
            <a:endParaRPr sz="2600" dirty="0">
              <a:solidFill>
                <a:schemeClr val="lt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grpSp>
        <p:nvGrpSpPr>
          <p:cNvPr id="10234" name="Google Shape;10234;p63"/>
          <p:cNvGrpSpPr/>
          <p:nvPr/>
        </p:nvGrpSpPr>
        <p:grpSpPr>
          <a:xfrm>
            <a:off x="1330587" y="2315180"/>
            <a:ext cx="325772" cy="438413"/>
            <a:chOff x="1863400" y="238125"/>
            <a:chExt cx="3873625" cy="5219200"/>
          </a:xfrm>
        </p:grpSpPr>
        <p:sp>
          <p:nvSpPr>
            <p:cNvPr id="10235" name="Google Shape;10235;p63"/>
            <p:cNvSpPr/>
            <p:nvPr/>
          </p:nvSpPr>
          <p:spPr>
            <a:xfrm>
              <a:off x="2632400" y="603450"/>
              <a:ext cx="2335625" cy="1998800"/>
            </a:xfrm>
            <a:custGeom>
              <a:avLst/>
              <a:gdLst/>
              <a:ahLst/>
              <a:cxnLst/>
              <a:rect l="l" t="t" r="r" b="b"/>
              <a:pathLst>
                <a:path w="93425" h="79952" extrusionOk="0">
                  <a:moveTo>
                    <a:pt x="33144" y="6227"/>
                  </a:moveTo>
                  <a:cubicBezTo>
                    <a:pt x="34166" y="6227"/>
                    <a:pt x="34930" y="6406"/>
                    <a:pt x="35133" y="6459"/>
                  </a:cubicBezTo>
                  <a:cubicBezTo>
                    <a:pt x="34252" y="7862"/>
                    <a:pt x="33599" y="9460"/>
                    <a:pt x="33306" y="11157"/>
                  </a:cubicBezTo>
                  <a:lnTo>
                    <a:pt x="26195" y="11157"/>
                  </a:lnTo>
                  <a:cubicBezTo>
                    <a:pt x="27841" y="6985"/>
                    <a:pt x="31040" y="6227"/>
                    <a:pt x="33144" y="6227"/>
                  </a:cubicBezTo>
                  <a:close/>
                  <a:moveTo>
                    <a:pt x="46768" y="6248"/>
                  </a:moveTo>
                  <a:cubicBezTo>
                    <a:pt x="47730" y="6248"/>
                    <a:pt x="48441" y="6408"/>
                    <a:pt x="48637" y="6459"/>
                  </a:cubicBezTo>
                  <a:cubicBezTo>
                    <a:pt x="47756" y="7862"/>
                    <a:pt x="47104" y="9460"/>
                    <a:pt x="46810" y="11157"/>
                  </a:cubicBezTo>
                  <a:lnTo>
                    <a:pt x="39699" y="11157"/>
                  </a:lnTo>
                  <a:cubicBezTo>
                    <a:pt x="41459" y="6990"/>
                    <a:pt x="44696" y="6248"/>
                    <a:pt x="46768" y="6248"/>
                  </a:cubicBezTo>
                  <a:close/>
                  <a:moveTo>
                    <a:pt x="60217" y="6198"/>
                  </a:moveTo>
                  <a:cubicBezTo>
                    <a:pt x="63447" y="6198"/>
                    <a:pt x="66187" y="8286"/>
                    <a:pt x="67230" y="11157"/>
                  </a:cubicBezTo>
                  <a:lnTo>
                    <a:pt x="53204" y="11157"/>
                  </a:lnTo>
                  <a:cubicBezTo>
                    <a:pt x="54248" y="8286"/>
                    <a:pt x="56988" y="6198"/>
                    <a:pt x="60217" y="6198"/>
                  </a:cubicBezTo>
                  <a:close/>
                  <a:moveTo>
                    <a:pt x="83638" y="17354"/>
                  </a:moveTo>
                  <a:cubicBezTo>
                    <a:pt x="84715" y="17354"/>
                    <a:pt x="85759" y="18039"/>
                    <a:pt x="86313" y="19149"/>
                  </a:cubicBezTo>
                  <a:cubicBezTo>
                    <a:pt x="86933" y="20323"/>
                    <a:pt x="86868" y="21823"/>
                    <a:pt x="86183" y="22965"/>
                  </a:cubicBezTo>
                  <a:lnTo>
                    <a:pt x="81322" y="30990"/>
                  </a:lnTo>
                  <a:lnTo>
                    <a:pt x="12103" y="30990"/>
                  </a:lnTo>
                  <a:lnTo>
                    <a:pt x="7243" y="22965"/>
                  </a:lnTo>
                  <a:cubicBezTo>
                    <a:pt x="6558" y="21823"/>
                    <a:pt x="6492" y="20323"/>
                    <a:pt x="7112" y="19149"/>
                  </a:cubicBezTo>
                  <a:cubicBezTo>
                    <a:pt x="7667" y="18039"/>
                    <a:pt x="8710" y="17354"/>
                    <a:pt x="9787" y="17354"/>
                  </a:cubicBezTo>
                  <a:close/>
                  <a:moveTo>
                    <a:pt x="77604" y="37220"/>
                  </a:moveTo>
                  <a:lnTo>
                    <a:pt x="63153" y="61130"/>
                  </a:lnTo>
                  <a:cubicBezTo>
                    <a:pt x="63153" y="61130"/>
                    <a:pt x="63153" y="61163"/>
                    <a:pt x="63120" y="61163"/>
                  </a:cubicBezTo>
                  <a:cubicBezTo>
                    <a:pt x="62827" y="61685"/>
                    <a:pt x="55716" y="73754"/>
                    <a:pt x="46713" y="73754"/>
                  </a:cubicBezTo>
                  <a:cubicBezTo>
                    <a:pt x="39569" y="73754"/>
                    <a:pt x="33045" y="65860"/>
                    <a:pt x="30305" y="61163"/>
                  </a:cubicBezTo>
                  <a:lnTo>
                    <a:pt x="15822" y="37220"/>
                  </a:lnTo>
                  <a:close/>
                  <a:moveTo>
                    <a:pt x="33208" y="1"/>
                  </a:moveTo>
                  <a:cubicBezTo>
                    <a:pt x="26521" y="1"/>
                    <a:pt x="20975" y="4828"/>
                    <a:pt x="19801" y="11157"/>
                  </a:cubicBezTo>
                  <a:lnTo>
                    <a:pt x="9787" y="11157"/>
                  </a:lnTo>
                  <a:cubicBezTo>
                    <a:pt x="6329" y="11157"/>
                    <a:pt x="3198" y="13147"/>
                    <a:pt x="1567" y="16343"/>
                  </a:cubicBezTo>
                  <a:cubicBezTo>
                    <a:pt x="1" y="19442"/>
                    <a:pt x="131" y="23193"/>
                    <a:pt x="1925" y="26162"/>
                  </a:cubicBezTo>
                  <a:lnTo>
                    <a:pt x="24988" y="64360"/>
                  </a:lnTo>
                  <a:cubicBezTo>
                    <a:pt x="26488" y="66969"/>
                    <a:pt x="34708" y="79952"/>
                    <a:pt x="46713" y="79952"/>
                  </a:cubicBezTo>
                  <a:cubicBezTo>
                    <a:pt x="58749" y="79952"/>
                    <a:pt x="66937" y="66969"/>
                    <a:pt x="68470" y="64294"/>
                  </a:cubicBezTo>
                  <a:lnTo>
                    <a:pt x="91500" y="26162"/>
                  </a:lnTo>
                  <a:cubicBezTo>
                    <a:pt x="93294" y="23193"/>
                    <a:pt x="93424" y="19442"/>
                    <a:pt x="91858" y="16343"/>
                  </a:cubicBezTo>
                  <a:cubicBezTo>
                    <a:pt x="90227" y="13147"/>
                    <a:pt x="87096" y="11157"/>
                    <a:pt x="83638" y="11157"/>
                  </a:cubicBezTo>
                  <a:lnTo>
                    <a:pt x="73624" y="11157"/>
                  </a:lnTo>
                  <a:cubicBezTo>
                    <a:pt x="72450" y="4828"/>
                    <a:pt x="66904" y="1"/>
                    <a:pt x="60217" y="1"/>
                  </a:cubicBezTo>
                  <a:cubicBezTo>
                    <a:pt x="57771" y="1"/>
                    <a:pt x="55455" y="653"/>
                    <a:pt x="53465" y="1795"/>
                  </a:cubicBezTo>
                  <a:cubicBezTo>
                    <a:pt x="51410" y="620"/>
                    <a:pt x="49126" y="1"/>
                    <a:pt x="46713" y="1"/>
                  </a:cubicBezTo>
                  <a:cubicBezTo>
                    <a:pt x="44266" y="1"/>
                    <a:pt x="41950" y="653"/>
                    <a:pt x="39960" y="1795"/>
                  </a:cubicBezTo>
                  <a:cubicBezTo>
                    <a:pt x="37905" y="620"/>
                    <a:pt x="35589" y="1"/>
                    <a:pt x="332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6" name="Google Shape;10236;p63"/>
            <p:cNvSpPr/>
            <p:nvPr/>
          </p:nvSpPr>
          <p:spPr>
            <a:xfrm>
              <a:off x="4483600" y="548000"/>
              <a:ext cx="495025" cy="154975"/>
            </a:xfrm>
            <a:custGeom>
              <a:avLst/>
              <a:gdLst/>
              <a:ahLst/>
              <a:cxnLst/>
              <a:rect l="l" t="t" r="r" b="b"/>
              <a:pathLst>
                <a:path w="19801" h="6199" extrusionOk="0">
                  <a:moveTo>
                    <a:pt x="3099" y="1"/>
                  </a:moveTo>
                  <a:cubicBezTo>
                    <a:pt x="1370" y="1"/>
                    <a:pt x="0" y="1403"/>
                    <a:pt x="0" y="3099"/>
                  </a:cubicBezTo>
                  <a:cubicBezTo>
                    <a:pt x="0" y="4828"/>
                    <a:pt x="1370" y="6198"/>
                    <a:pt x="3099" y="6198"/>
                  </a:cubicBezTo>
                  <a:lnTo>
                    <a:pt x="16701" y="6198"/>
                  </a:lnTo>
                  <a:cubicBezTo>
                    <a:pt x="18398" y="6198"/>
                    <a:pt x="19800" y="4828"/>
                    <a:pt x="19800" y="3099"/>
                  </a:cubicBezTo>
                  <a:cubicBezTo>
                    <a:pt x="19800" y="1403"/>
                    <a:pt x="18398" y="1"/>
                    <a:pt x="167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7" name="Google Shape;10237;p63"/>
            <p:cNvSpPr/>
            <p:nvPr/>
          </p:nvSpPr>
          <p:spPr>
            <a:xfrm>
              <a:off x="5060950" y="548000"/>
              <a:ext cx="270775" cy="154975"/>
            </a:xfrm>
            <a:custGeom>
              <a:avLst/>
              <a:gdLst/>
              <a:ahLst/>
              <a:cxnLst/>
              <a:rect l="l" t="t" r="r" b="b"/>
              <a:pathLst>
                <a:path w="10831" h="6199" extrusionOk="0">
                  <a:moveTo>
                    <a:pt x="3100" y="1"/>
                  </a:moveTo>
                  <a:cubicBezTo>
                    <a:pt x="1404" y="1"/>
                    <a:pt x="1" y="1403"/>
                    <a:pt x="1" y="3099"/>
                  </a:cubicBezTo>
                  <a:cubicBezTo>
                    <a:pt x="1" y="4828"/>
                    <a:pt x="1404" y="6198"/>
                    <a:pt x="3100" y="6198"/>
                  </a:cubicBezTo>
                  <a:lnTo>
                    <a:pt x="7732" y="6198"/>
                  </a:lnTo>
                  <a:cubicBezTo>
                    <a:pt x="9428" y="6198"/>
                    <a:pt x="10831" y="4828"/>
                    <a:pt x="10831" y="3099"/>
                  </a:cubicBezTo>
                  <a:cubicBezTo>
                    <a:pt x="10831" y="1403"/>
                    <a:pt x="9428" y="1"/>
                    <a:pt x="77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63"/>
            <p:cNvSpPr/>
            <p:nvPr/>
          </p:nvSpPr>
          <p:spPr>
            <a:xfrm>
              <a:off x="1863400" y="238125"/>
              <a:ext cx="3873625" cy="5219200"/>
            </a:xfrm>
            <a:custGeom>
              <a:avLst/>
              <a:gdLst/>
              <a:ahLst/>
              <a:cxnLst/>
              <a:rect l="l" t="t" r="r" b="b"/>
              <a:pathLst>
                <a:path w="154945" h="208768" extrusionOk="0">
                  <a:moveTo>
                    <a:pt x="143169" y="6198"/>
                  </a:moveTo>
                  <a:cubicBezTo>
                    <a:pt x="144996" y="6198"/>
                    <a:pt x="146659" y="7209"/>
                    <a:pt x="147540" y="8807"/>
                  </a:cubicBezTo>
                  <a:cubicBezTo>
                    <a:pt x="148421" y="10406"/>
                    <a:pt x="148356" y="12363"/>
                    <a:pt x="147344" y="13896"/>
                  </a:cubicBezTo>
                  <a:lnTo>
                    <a:pt x="103764" y="81126"/>
                  </a:lnTo>
                  <a:cubicBezTo>
                    <a:pt x="103764" y="81158"/>
                    <a:pt x="103764" y="81158"/>
                    <a:pt x="103732" y="81191"/>
                  </a:cubicBezTo>
                  <a:cubicBezTo>
                    <a:pt x="102590" y="83018"/>
                    <a:pt x="92086" y="99164"/>
                    <a:pt x="77473" y="99164"/>
                  </a:cubicBezTo>
                  <a:cubicBezTo>
                    <a:pt x="62826" y="99164"/>
                    <a:pt x="52355" y="83018"/>
                    <a:pt x="51214" y="81191"/>
                  </a:cubicBezTo>
                  <a:cubicBezTo>
                    <a:pt x="51181" y="81158"/>
                    <a:pt x="51181" y="81158"/>
                    <a:pt x="51181" y="81126"/>
                  </a:cubicBezTo>
                  <a:lnTo>
                    <a:pt x="7601" y="13896"/>
                  </a:lnTo>
                  <a:cubicBezTo>
                    <a:pt x="6590" y="12363"/>
                    <a:pt x="6524" y="10406"/>
                    <a:pt x="7405" y="8807"/>
                  </a:cubicBezTo>
                  <a:cubicBezTo>
                    <a:pt x="8286" y="7209"/>
                    <a:pt x="9949" y="6198"/>
                    <a:pt x="11776" y="6198"/>
                  </a:cubicBezTo>
                  <a:close/>
                  <a:moveTo>
                    <a:pt x="11776" y="0"/>
                  </a:moveTo>
                  <a:cubicBezTo>
                    <a:pt x="7666" y="0"/>
                    <a:pt x="3915" y="2251"/>
                    <a:pt x="1958" y="5839"/>
                  </a:cubicBezTo>
                  <a:cubicBezTo>
                    <a:pt x="0" y="9427"/>
                    <a:pt x="163" y="13831"/>
                    <a:pt x="2382" y="17256"/>
                  </a:cubicBezTo>
                  <a:lnTo>
                    <a:pt x="45962" y="84485"/>
                  </a:lnTo>
                  <a:cubicBezTo>
                    <a:pt x="47462" y="86867"/>
                    <a:pt x="53301" y="95576"/>
                    <a:pt x="62370" y="100958"/>
                  </a:cubicBezTo>
                  <a:cubicBezTo>
                    <a:pt x="63609" y="102035"/>
                    <a:pt x="69513" y="108363"/>
                    <a:pt x="69513" y="133089"/>
                  </a:cubicBezTo>
                  <a:lnTo>
                    <a:pt x="69513" y="144897"/>
                  </a:lnTo>
                  <a:cubicBezTo>
                    <a:pt x="69513" y="144897"/>
                    <a:pt x="69513" y="147866"/>
                    <a:pt x="72612" y="147996"/>
                  </a:cubicBezTo>
                  <a:cubicBezTo>
                    <a:pt x="72667" y="147999"/>
                    <a:pt x="72721" y="148001"/>
                    <a:pt x="72775" y="148001"/>
                  </a:cubicBezTo>
                  <a:cubicBezTo>
                    <a:pt x="74426" y="148001"/>
                    <a:pt x="75711" y="146572"/>
                    <a:pt x="75711" y="144897"/>
                  </a:cubicBezTo>
                  <a:lnTo>
                    <a:pt x="75711" y="133089"/>
                  </a:lnTo>
                  <a:cubicBezTo>
                    <a:pt x="75711" y="119291"/>
                    <a:pt x="73950" y="110451"/>
                    <a:pt x="71797" y="104775"/>
                  </a:cubicBezTo>
                  <a:lnTo>
                    <a:pt x="71797" y="104775"/>
                  </a:lnTo>
                  <a:cubicBezTo>
                    <a:pt x="73623" y="105166"/>
                    <a:pt x="75515" y="105362"/>
                    <a:pt x="77473" y="105362"/>
                  </a:cubicBezTo>
                  <a:cubicBezTo>
                    <a:pt x="79430" y="105362"/>
                    <a:pt x="81354" y="105166"/>
                    <a:pt x="83148" y="104742"/>
                  </a:cubicBezTo>
                  <a:lnTo>
                    <a:pt x="83148" y="104742"/>
                  </a:lnTo>
                  <a:cubicBezTo>
                    <a:pt x="81028" y="110353"/>
                    <a:pt x="79267" y="119128"/>
                    <a:pt x="79234" y="132730"/>
                  </a:cubicBezTo>
                  <a:lnTo>
                    <a:pt x="79234" y="181138"/>
                  </a:lnTo>
                  <a:cubicBezTo>
                    <a:pt x="79234" y="181138"/>
                    <a:pt x="79234" y="181171"/>
                    <a:pt x="79234" y="181203"/>
                  </a:cubicBezTo>
                  <a:cubicBezTo>
                    <a:pt x="79397" y="187695"/>
                    <a:pt x="82692" y="195295"/>
                    <a:pt x="91532" y="195295"/>
                  </a:cubicBezTo>
                  <a:lnTo>
                    <a:pt x="101187" y="195295"/>
                  </a:lnTo>
                  <a:cubicBezTo>
                    <a:pt x="103177" y="195295"/>
                    <a:pt x="104808" y="196926"/>
                    <a:pt x="104808" y="198949"/>
                  </a:cubicBezTo>
                  <a:cubicBezTo>
                    <a:pt x="104808" y="200938"/>
                    <a:pt x="103177" y="202569"/>
                    <a:pt x="101187" y="202569"/>
                  </a:cubicBezTo>
                  <a:lnTo>
                    <a:pt x="53758" y="202569"/>
                  </a:lnTo>
                  <a:cubicBezTo>
                    <a:pt x="51768" y="202569"/>
                    <a:pt x="50137" y="200938"/>
                    <a:pt x="50137" y="198949"/>
                  </a:cubicBezTo>
                  <a:cubicBezTo>
                    <a:pt x="50137" y="196926"/>
                    <a:pt x="51768" y="195295"/>
                    <a:pt x="53758" y="195295"/>
                  </a:cubicBezTo>
                  <a:lnTo>
                    <a:pt x="63413" y="195295"/>
                  </a:lnTo>
                  <a:cubicBezTo>
                    <a:pt x="72286" y="195295"/>
                    <a:pt x="75581" y="187662"/>
                    <a:pt x="75711" y="181138"/>
                  </a:cubicBezTo>
                  <a:cubicBezTo>
                    <a:pt x="75711" y="181105"/>
                    <a:pt x="75711" y="181073"/>
                    <a:pt x="75711" y="181073"/>
                  </a:cubicBezTo>
                  <a:lnTo>
                    <a:pt x="75711" y="153868"/>
                  </a:lnTo>
                  <a:cubicBezTo>
                    <a:pt x="75711" y="152139"/>
                    <a:pt x="74341" y="150769"/>
                    <a:pt x="72612" y="150769"/>
                  </a:cubicBezTo>
                  <a:cubicBezTo>
                    <a:pt x="70916" y="150769"/>
                    <a:pt x="69513" y="152139"/>
                    <a:pt x="69513" y="153868"/>
                  </a:cubicBezTo>
                  <a:lnTo>
                    <a:pt x="69513" y="165285"/>
                  </a:lnTo>
                  <a:lnTo>
                    <a:pt x="69513" y="181040"/>
                  </a:lnTo>
                  <a:cubicBezTo>
                    <a:pt x="69448" y="184041"/>
                    <a:pt x="68567" y="189097"/>
                    <a:pt x="63413" y="189097"/>
                  </a:cubicBezTo>
                  <a:lnTo>
                    <a:pt x="53758" y="189097"/>
                  </a:lnTo>
                  <a:cubicBezTo>
                    <a:pt x="48343" y="189097"/>
                    <a:pt x="43939" y="193501"/>
                    <a:pt x="43939" y="198949"/>
                  </a:cubicBezTo>
                  <a:cubicBezTo>
                    <a:pt x="43939" y="204363"/>
                    <a:pt x="48343" y="208767"/>
                    <a:pt x="53758" y="208767"/>
                  </a:cubicBezTo>
                  <a:lnTo>
                    <a:pt x="101187" y="208767"/>
                  </a:lnTo>
                  <a:cubicBezTo>
                    <a:pt x="106602" y="208767"/>
                    <a:pt x="111006" y="204363"/>
                    <a:pt x="111006" y="198949"/>
                  </a:cubicBezTo>
                  <a:cubicBezTo>
                    <a:pt x="111006" y="193501"/>
                    <a:pt x="106602" y="189097"/>
                    <a:pt x="101187" y="189097"/>
                  </a:cubicBezTo>
                  <a:lnTo>
                    <a:pt x="91532" y="189097"/>
                  </a:lnTo>
                  <a:cubicBezTo>
                    <a:pt x="86410" y="189097"/>
                    <a:pt x="85497" y="184107"/>
                    <a:pt x="85432" y="181073"/>
                  </a:cubicBezTo>
                  <a:lnTo>
                    <a:pt x="85432" y="132730"/>
                  </a:lnTo>
                  <a:cubicBezTo>
                    <a:pt x="85432" y="106993"/>
                    <a:pt x="92543" y="100991"/>
                    <a:pt x="92543" y="100991"/>
                  </a:cubicBezTo>
                  <a:cubicBezTo>
                    <a:pt x="101644" y="95609"/>
                    <a:pt x="107483" y="86867"/>
                    <a:pt x="108983" y="84485"/>
                  </a:cubicBezTo>
                  <a:lnTo>
                    <a:pt x="152563" y="17256"/>
                  </a:lnTo>
                  <a:cubicBezTo>
                    <a:pt x="154782" y="13831"/>
                    <a:pt x="154945" y="9427"/>
                    <a:pt x="152988" y="5839"/>
                  </a:cubicBezTo>
                  <a:cubicBezTo>
                    <a:pt x="151030" y="2251"/>
                    <a:pt x="147279" y="0"/>
                    <a:pt x="1431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9" name="Google Shape;10239;p63"/>
          <p:cNvGrpSpPr/>
          <p:nvPr/>
        </p:nvGrpSpPr>
        <p:grpSpPr>
          <a:xfrm>
            <a:off x="7499783" y="2237439"/>
            <a:ext cx="286270" cy="438398"/>
            <a:chOff x="2098250" y="238300"/>
            <a:chExt cx="3403925" cy="5219025"/>
          </a:xfrm>
        </p:grpSpPr>
        <p:sp>
          <p:nvSpPr>
            <p:cNvPr id="10240" name="Google Shape;10240;p63"/>
            <p:cNvSpPr/>
            <p:nvPr/>
          </p:nvSpPr>
          <p:spPr>
            <a:xfrm>
              <a:off x="4536600" y="3357950"/>
              <a:ext cx="236525" cy="253400"/>
            </a:xfrm>
            <a:custGeom>
              <a:avLst/>
              <a:gdLst/>
              <a:ahLst/>
              <a:cxnLst/>
              <a:rect l="l" t="t" r="r" b="b"/>
              <a:pathLst>
                <a:path w="9461" h="10136" extrusionOk="0">
                  <a:moveTo>
                    <a:pt x="5929" y="1"/>
                  </a:moveTo>
                  <a:cubicBezTo>
                    <a:pt x="4828" y="1"/>
                    <a:pt x="3762" y="602"/>
                    <a:pt x="3197" y="1642"/>
                  </a:cubicBezTo>
                  <a:cubicBezTo>
                    <a:pt x="2512" y="2849"/>
                    <a:pt x="1794" y="4055"/>
                    <a:pt x="979" y="5197"/>
                  </a:cubicBezTo>
                  <a:cubicBezTo>
                    <a:pt x="0" y="6600"/>
                    <a:pt x="424" y="8427"/>
                    <a:pt x="1762" y="9503"/>
                  </a:cubicBezTo>
                  <a:cubicBezTo>
                    <a:pt x="2323" y="9960"/>
                    <a:pt x="2904" y="10136"/>
                    <a:pt x="3454" y="10136"/>
                  </a:cubicBezTo>
                  <a:cubicBezTo>
                    <a:pt x="4631" y="10136"/>
                    <a:pt x="5667" y="9331"/>
                    <a:pt x="6068" y="8753"/>
                  </a:cubicBezTo>
                  <a:cubicBezTo>
                    <a:pt x="7014" y="7415"/>
                    <a:pt x="7862" y="6013"/>
                    <a:pt x="8645" y="4577"/>
                  </a:cubicBezTo>
                  <a:cubicBezTo>
                    <a:pt x="9460" y="3077"/>
                    <a:pt x="8906" y="1185"/>
                    <a:pt x="7372" y="369"/>
                  </a:cubicBezTo>
                  <a:cubicBezTo>
                    <a:pt x="6912" y="119"/>
                    <a:pt x="6417" y="1"/>
                    <a:pt x="592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1" name="Google Shape;10241;p63"/>
            <p:cNvSpPr/>
            <p:nvPr/>
          </p:nvSpPr>
          <p:spPr>
            <a:xfrm>
              <a:off x="3898050" y="3642000"/>
              <a:ext cx="644275" cy="383425"/>
            </a:xfrm>
            <a:custGeom>
              <a:avLst/>
              <a:gdLst/>
              <a:ahLst/>
              <a:cxnLst/>
              <a:rect l="l" t="t" r="r" b="b"/>
              <a:pathLst>
                <a:path w="25771" h="15337" extrusionOk="0">
                  <a:moveTo>
                    <a:pt x="22325" y="0"/>
                  </a:moveTo>
                  <a:cubicBezTo>
                    <a:pt x="21606" y="0"/>
                    <a:pt x="20881" y="248"/>
                    <a:pt x="20291" y="751"/>
                  </a:cubicBezTo>
                  <a:cubicBezTo>
                    <a:pt x="15300" y="5056"/>
                    <a:pt x="9232" y="7960"/>
                    <a:pt x="2806" y="9166"/>
                  </a:cubicBezTo>
                  <a:cubicBezTo>
                    <a:pt x="1110" y="9460"/>
                    <a:pt x="1" y="11091"/>
                    <a:pt x="327" y="12755"/>
                  </a:cubicBezTo>
                  <a:cubicBezTo>
                    <a:pt x="742" y="14988"/>
                    <a:pt x="2262" y="15336"/>
                    <a:pt x="3189" y="15336"/>
                  </a:cubicBezTo>
                  <a:cubicBezTo>
                    <a:pt x="3575" y="15336"/>
                    <a:pt x="3858" y="15276"/>
                    <a:pt x="3915" y="15266"/>
                  </a:cubicBezTo>
                  <a:cubicBezTo>
                    <a:pt x="11451" y="13864"/>
                    <a:pt x="18496" y="10471"/>
                    <a:pt x="24335" y="5448"/>
                  </a:cubicBezTo>
                  <a:cubicBezTo>
                    <a:pt x="25640" y="4339"/>
                    <a:pt x="25771" y="2382"/>
                    <a:pt x="24662" y="1077"/>
                  </a:cubicBezTo>
                  <a:cubicBezTo>
                    <a:pt x="24055" y="363"/>
                    <a:pt x="23194" y="0"/>
                    <a:pt x="22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2" name="Google Shape;10242;p63"/>
            <p:cNvSpPr/>
            <p:nvPr/>
          </p:nvSpPr>
          <p:spPr>
            <a:xfrm>
              <a:off x="2098250" y="238300"/>
              <a:ext cx="3403925" cy="5219025"/>
            </a:xfrm>
            <a:custGeom>
              <a:avLst/>
              <a:gdLst/>
              <a:ahLst/>
              <a:cxnLst/>
              <a:rect l="l" t="t" r="r" b="b"/>
              <a:pathLst>
                <a:path w="136157" h="208761" extrusionOk="0">
                  <a:moveTo>
                    <a:pt x="41232" y="55545"/>
                  </a:moveTo>
                  <a:cubicBezTo>
                    <a:pt x="39569" y="59165"/>
                    <a:pt x="39993" y="63667"/>
                    <a:pt x="40123" y="64515"/>
                  </a:cubicBezTo>
                  <a:lnTo>
                    <a:pt x="31022" y="64515"/>
                  </a:lnTo>
                  <a:cubicBezTo>
                    <a:pt x="31577" y="59459"/>
                    <a:pt x="35883" y="55545"/>
                    <a:pt x="41069" y="55545"/>
                  </a:cubicBezTo>
                  <a:close/>
                  <a:moveTo>
                    <a:pt x="57085" y="51886"/>
                  </a:moveTo>
                  <a:cubicBezTo>
                    <a:pt x="57225" y="51886"/>
                    <a:pt x="57366" y="51888"/>
                    <a:pt x="57510" y="51891"/>
                  </a:cubicBezTo>
                  <a:cubicBezTo>
                    <a:pt x="57542" y="59035"/>
                    <a:pt x="58554" y="63961"/>
                    <a:pt x="58684" y="64515"/>
                  </a:cubicBezTo>
                  <a:lnTo>
                    <a:pt x="46452" y="64515"/>
                  </a:lnTo>
                  <a:cubicBezTo>
                    <a:pt x="46258" y="63709"/>
                    <a:pt x="45555" y="51886"/>
                    <a:pt x="57085" y="51886"/>
                  </a:cubicBezTo>
                  <a:close/>
                  <a:moveTo>
                    <a:pt x="70724" y="6191"/>
                  </a:moveTo>
                  <a:cubicBezTo>
                    <a:pt x="70824" y="6191"/>
                    <a:pt x="73373" y="6254"/>
                    <a:pt x="78745" y="15487"/>
                  </a:cubicBezTo>
                  <a:cubicBezTo>
                    <a:pt x="83638" y="23903"/>
                    <a:pt x="88629" y="37930"/>
                    <a:pt x="88629" y="37930"/>
                  </a:cubicBezTo>
                  <a:cubicBezTo>
                    <a:pt x="89092" y="39216"/>
                    <a:pt x="90306" y="39995"/>
                    <a:pt x="91582" y="39995"/>
                  </a:cubicBezTo>
                  <a:cubicBezTo>
                    <a:pt x="91924" y="39995"/>
                    <a:pt x="92271" y="39939"/>
                    <a:pt x="92609" y="39822"/>
                  </a:cubicBezTo>
                  <a:cubicBezTo>
                    <a:pt x="94207" y="39235"/>
                    <a:pt x="95055" y="37473"/>
                    <a:pt x="94501" y="35842"/>
                  </a:cubicBezTo>
                  <a:cubicBezTo>
                    <a:pt x="94501" y="35842"/>
                    <a:pt x="92674" y="31014"/>
                    <a:pt x="92478" y="30493"/>
                  </a:cubicBezTo>
                  <a:cubicBezTo>
                    <a:pt x="103143" y="15336"/>
                    <a:pt x="109742" y="10828"/>
                    <a:pt x="111795" y="10828"/>
                  </a:cubicBezTo>
                  <a:cubicBezTo>
                    <a:pt x="111933" y="10828"/>
                    <a:pt x="112051" y="10849"/>
                    <a:pt x="112148" y="10888"/>
                  </a:cubicBezTo>
                  <a:cubicBezTo>
                    <a:pt x="113127" y="11279"/>
                    <a:pt x="115508" y="16336"/>
                    <a:pt x="113322" y="33624"/>
                  </a:cubicBezTo>
                  <a:cubicBezTo>
                    <a:pt x="111822" y="45596"/>
                    <a:pt x="108821" y="57991"/>
                    <a:pt x="106570" y="64515"/>
                  </a:cubicBezTo>
                  <a:lnTo>
                    <a:pt x="100535" y="64515"/>
                  </a:lnTo>
                  <a:cubicBezTo>
                    <a:pt x="100666" y="63047"/>
                    <a:pt x="100698" y="61286"/>
                    <a:pt x="100535" y="59198"/>
                  </a:cubicBezTo>
                  <a:cubicBezTo>
                    <a:pt x="100242" y="54892"/>
                    <a:pt x="99133" y="49869"/>
                    <a:pt x="97273" y="44258"/>
                  </a:cubicBezTo>
                  <a:cubicBezTo>
                    <a:pt x="96857" y="42958"/>
                    <a:pt x="95654" y="42135"/>
                    <a:pt x="94357" y="42135"/>
                  </a:cubicBezTo>
                  <a:cubicBezTo>
                    <a:pt x="94027" y="42135"/>
                    <a:pt x="93690" y="42188"/>
                    <a:pt x="93359" y="42301"/>
                  </a:cubicBezTo>
                  <a:cubicBezTo>
                    <a:pt x="91728" y="42823"/>
                    <a:pt x="90847" y="44584"/>
                    <a:pt x="91402" y="46215"/>
                  </a:cubicBezTo>
                  <a:cubicBezTo>
                    <a:pt x="93098" y="51337"/>
                    <a:pt x="94077" y="55838"/>
                    <a:pt x="94370" y="59655"/>
                  </a:cubicBezTo>
                  <a:cubicBezTo>
                    <a:pt x="94501" y="61645"/>
                    <a:pt x="94435" y="63243"/>
                    <a:pt x="94305" y="64515"/>
                  </a:cubicBezTo>
                  <a:lnTo>
                    <a:pt x="65045" y="64515"/>
                  </a:lnTo>
                  <a:cubicBezTo>
                    <a:pt x="64817" y="63634"/>
                    <a:pt x="64621" y="62754"/>
                    <a:pt x="64458" y="61840"/>
                  </a:cubicBezTo>
                  <a:cubicBezTo>
                    <a:pt x="63479" y="55773"/>
                    <a:pt x="63186" y="41746"/>
                    <a:pt x="64425" y="28829"/>
                  </a:cubicBezTo>
                  <a:cubicBezTo>
                    <a:pt x="66121" y="10921"/>
                    <a:pt x="69612" y="6386"/>
                    <a:pt x="70721" y="6191"/>
                  </a:cubicBezTo>
                  <a:cubicBezTo>
                    <a:pt x="70721" y="6191"/>
                    <a:pt x="70722" y="6191"/>
                    <a:pt x="70724" y="6191"/>
                  </a:cubicBezTo>
                  <a:close/>
                  <a:moveTo>
                    <a:pt x="114301" y="70713"/>
                  </a:moveTo>
                  <a:cubicBezTo>
                    <a:pt x="116095" y="70713"/>
                    <a:pt x="117563" y="72181"/>
                    <a:pt x="117563" y="73975"/>
                  </a:cubicBezTo>
                  <a:lnTo>
                    <a:pt x="117563" y="95243"/>
                  </a:lnTo>
                  <a:lnTo>
                    <a:pt x="18594" y="95243"/>
                  </a:lnTo>
                  <a:lnTo>
                    <a:pt x="18594" y="73975"/>
                  </a:lnTo>
                  <a:cubicBezTo>
                    <a:pt x="18594" y="72181"/>
                    <a:pt x="20062" y="70713"/>
                    <a:pt x="21856" y="70713"/>
                  </a:cubicBezTo>
                  <a:close/>
                  <a:moveTo>
                    <a:pt x="117563" y="101441"/>
                  </a:moveTo>
                  <a:lnTo>
                    <a:pt x="117563" y="108845"/>
                  </a:lnTo>
                  <a:cubicBezTo>
                    <a:pt x="117563" y="136116"/>
                    <a:pt x="95349" y="158330"/>
                    <a:pt x="68079" y="158330"/>
                  </a:cubicBezTo>
                  <a:cubicBezTo>
                    <a:pt x="40808" y="158330"/>
                    <a:pt x="18594" y="136116"/>
                    <a:pt x="18594" y="108845"/>
                  </a:cubicBezTo>
                  <a:lnTo>
                    <a:pt x="18594" y="101441"/>
                  </a:lnTo>
                  <a:close/>
                  <a:moveTo>
                    <a:pt x="124576" y="36397"/>
                  </a:moveTo>
                  <a:cubicBezTo>
                    <a:pt x="127545" y="36397"/>
                    <a:pt x="129958" y="38811"/>
                    <a:pt x="129958" y="41779"/>
                  </a:cubicBezTo>
                  <a:lnTo>
                    <a:pt x="129958" y="108845"/>
                  </a:lnTo>
                  <a:cubicBezTo>
                    <a:pt x="129958" y="142966"/>
                    <a:pt x="102199" y="170725"/>
                    <a:pt x="68079" y="170725"/>
                  </a:cubicBezTo>
                  <a:cubicBezTo>
                    <a:pt x="33958" y="170725"/>
                    <a:pt x="6199" y="142966"/>
                    <a:pt x="6199" y="108845"/>
                  </a:cubicBezTo>
                  <a:lnTo>
                    <a:pt x="6199" y="41779"/>
                  </a:lnTo>
                  <a:cubicBezTo>
                    <a:pt x="6199" y="38811"/>
                    <a:pt x="8613" y="36397"/>
                    <a:pt x="11581" y="36397"/>
                  </a:cubicBezTo>
                  <a:lnTo>
                    <a:pt x="57673" y="36397"/>
                  </a:lnTo>
                  <a:cubicBezTo>
                    <a:pt x="57510" y="39561"/>
                    <a:pt x="57444" y="42692"/>
                    <a:pt x="57412" y="45661"/>
                  </a:cubicBezTo>
                  <a:cubicBezTo>
                    <a:pt x="57351" y="45655"/>
                    <a:pt x="57128" y="45640"/>
                    <a:pt x="56771" y="45640"/>
                  </a:cubicBezTo>
                  <a:cubicBezTo>
                    <a:pt x="55020" y="45640"/>
                    <a:pt x="50047" y="46020"/>
                    <a:pt x="45277" y="49869"/>
                  </a:cubicBezTo>
                  <a:cubicBezTo>
                    <a:pt x="43907" y="49510"/>
                    <a:pt x="42505" y="49347"/>
                    <a:pt x="41069" y="49347"/>
                  </a:cubicBezTo>
                  <a:cubicBezTo>
                    <a:pt x="32458" y="49347"/>
                    <a:pt x="25379" y="56034"/>
                    <a:pt x="24792" y="64515"/>
                  </a:cubicBezTo>
                  <a:lnTo>
                    <a:pt x="21856" y="64515"/>
                  </a:lnTo>
                  <a:cubicBezTo>
                    <a:pt x="16637" y="64515"/>
                    <a:pt x="12396" y="68756"/>
                    <a:pt x="12396" y="73975"/>
                  </a:cubicBezTo>
                  <a:lnTo>
                    <a:pt x="12396" y="108845"/>
                  </a:lnTo>
                  <a:cubicBezTo>
                    <a:pt x="12396" y="139541"/>
                    <a:pt x="37383" y="164528"/>
                    <a:pt x="68079" y="164528"/>
                  </a:cubicBezTo>
                  <a:cubicBezTo>
                    <a:pt x="98774" y="164528"/>
                    <a:pt x="123761" y="139541"/>
                    <a:pt x="123761" y="108845"/>
                  </a:cubicBezTo>
                  <a:lnTo>
                    <a:pt x="123761" y="73975"/>
                  </a:lnTo>
                  <a:cubicBezTo>
                    <a:pt x="123761" y="64917"/>
                    <a:pt x="114919" y="64511"/>
                    <a:pt x="113335" y="64511"/>
                  </a:cubicBezTo>
                  <a:cubicBezTo>
                    <a:pt x="113180" y="64511"/>
                    <a:pt x="113094" y="64515"/>
                    <a:pt x="113094" y="64515"/>
                  </a:cubicBezTo>
                  <a:cubicBezTo>
                    <a:pt x="115214" y="57730"/>
                    <a:pt x="117726" y="46998"/>
                    <a:pt x="119194" y="36397"/>
                  </a:cubicBezTo>
                  <a:close/>
                  <a:moveTo>
                    <a:pt x="70847" y="1"/>
                  </a:moveTo>
                  <a:cubicBezTo>
                    <a:pt x="70478" y="1"/>
                    <a:pt x="70110" y="31"/>
                    <a:pt x="69742" y="91"/>
                  </a:cubicBezTo>
                  <a:cubicBezTo>
                    <a:pt x="66121" y="678"/>
                    <a:pt x="63512" y="4038"/>
                    <a:pt x="61424" y="10333"/>
                  </a:cubicBezTo>
                  <a:cubicBezTo>
                    <a:pt x="59108" y="17314"/>
                    <a:pt x="58130" y="29547"/>
                    <a:pt x="58064" y="30199"/>
                  </a:cubicBezTo>
                  <a:lnTo>
                    <a:pt x="11581" y="30199"/>
                  </a:lnTo>
                  <a:cubicBezTo>
                    <a:pt x="5187" y="30199"/>
                    <a:pt x="1" y="35386"/>
                    <a:pt x="1" y="41779"/>
                  </a:cubicBezTo>
                  <a:lnTo>
                    <a:pt x="1" y="108845"/>
                  </a:lnTo>
                  <a:cubicBezTo>
                    <a:pt x="1" y="132593"/>
                    <a:pt x="12233" y="153567"/>
                    <a:pt x="30729" y="165735"/>
                  </a:cubicBezTo>
                  <a:cubicBezTo>
                    <a:pt x="30859" y="165930"/>
                    <a:pt x="37579" y="169518"/>
                    <a:pt x="37579" y="178261"/>
                  </a:cubicBezTo>
                  <a:lnTo>
                    <a:pt x="37579" y="182208"/>
                  </a:lnTo>
                  <a:lnTo>
                    <a:pt x="28250" y="182208"/>
                  </a:lnTo>
                  <a:cubicBezTo>
                    <a:pt x="25640" y="182208"/>
                    <a:pt x="23128" y="182958"/>
                    <a:pt x="20975" y="184393"/>
                  </a:cubicBezTo>
                  <a:cubicBezTo>
                    <a:pt x="19540" y="185339"/>
                    <a:pt x="19214" y="187231"/>
                    <a:pt x="20095" y="188699"/>
                  </a:cubicBezTo>
                  <a:cubicBezTo>
                    <a:pt x="20781" y="189873"/>
                    <a:pt x="21646" y="190221"/>
                    <a:pt x="22425" y="190221"/>
                  </a:cubicBezTo>
                  <a:cubicBezTo>
                    <a:pt x="23313" y="190221"/>
                    <a:pt x="24090" y="189771"/>
                    <a:pt x="24368" y="189580"/>
                  </a:cubicBezTo>
                  <a:cubicBezTo>
                    <a:pt x="25542" y="188829"/>
                    <a:pt x="26880" y="188405"/>
                    <a:pt x="28250" y="188405"/>
                  </a:cubicBezTo>
                  <a:lnTo>
                    <a:pt x="40678" y="188405"/>
                  </a:lnTo>
                  <a:cubicBezTo>
                    <a:pt x="42374" y="188405"/>
                    <a:pt x="43777" y="187035"/>
                    <a:pt x="43777" y="185306"/>
                  </a:cubicBezTo>
                  <a:lnTo>
                    <a:pt x="43777" y="178261"/>
                  </a:lnTo>
                  <a:cubicBezTo>
                    <a:pt x="43777" y="176010"/>
                    <a:pt x="43353" y="173922"/>
                    <a:pt x="42668" y="171998"/>
                  </a:cubicBezTo>
                  <a:lnTo>
                    <a:pt x="42668" y="171998"/>
                  </a:lnTo>
                  <a:cubicBezTo>
                    <a:pt x="50529" y="175162"/>
                    <a:pt x="59108" y="176923"/>
                    <a:pt x="68079" y="176923"/>
                  </a:cubicBezTo>
                  <a:cubicBezTo>
                    <a:pt x="77049" y="176923"/>
                    <a:pt x="85628" y="175162"/>
                    <a:pt x="93489" y="171998"/>
                  </a:cubicBezTo>
                  <a:lnTo>
                    <a:pt x="93489" y="171998"/>
                  </a:lnTo>
                  <a:cubicBezTo>
                    <a:pt x="92804" y="173922"/>
                    <a:pt x="92380" y="176010"/>
                    <a:pt x="92380" y="178261"/>
                  </a:cubicBezTo>
                  <a:lnTo>
                    <a:pt x="92380" y="185306"/>
                  </a:lnTo>
                  <a:cubicBezTo>
                    <a:pt x="92380" y="187035"/>
                    <a:pt x="93783" y="188405"/>
                    <a:pt x="95479" y="188405"/>
                  </a:cubicBezTo>
                  <a:lnTo>
                    <a:pt x="107907" y="188405"/>
                  </a:lnTo>
                  <a:cubicBezTo>
                    <a:pt x="111822" y="188405"/>
                    <a:pt x="114986" y="191602"/>
                    <a:pt x="114986" y="195484"/>
                  </a:cubicBezTo>
                  <a:cubicBezTo>
                    <a:pt x="114986" y="199398"/>
                    <a:pt x="111822" y="202562"/>
                    <a:pt x="107907" y="202562"/>
                  </a:cubicBezTo>
                  <a:lnTo>
                    <a:pt x="28250" y="202562"/>
                  </a:lnTo>
                  <a:cubicBezTo>
                    <a:pt x="24335" y="202562"/>
                    <a:pt x="21171" y="199398"/>
                    <a:pt x="21171" y="195484"/>
                  </a:cubicBezTo>
                  <a:cubicBezTo>
                    <a:pt x="21171" y="193788"/>
                    <a:pt x="19769" y="192385"/>
                    <a:pt x="18072" y="192385"/>
                  </a:cubicBezTo>
                  <a:cubicBezTo>
                    <a:pt x="16343" y="192385"/>
                    <a:pt x="14973" y="193788"/>
                    <a:pt x="14973" y="195484"/>
                  </a:cubicBezTo>
                  <a:cubicBezTo>
                    <a:pt x="14973" y="202823"/>
                    <a:pt x="20910" y="208760"/>
                    <a:pt x="28250" y="208760"/>
                  </a:cubicBezTo>
                  <a:lnTo>
                    <a:pt x="107907" y="208760"/>
                  </a:lnTo>
                  <a:cubicBezTo>
                    <a:pt x="115247" y="208760"/>
                    <a:pt x="121184" y="202823"/>
                    <a:pt x="121184" y="195484"/>
                  </a:cubicBezTo>
                  <a:cubicBezTo>
                    <a:pt x="121184" y="188177"/>
                    <a:pt x="115247" y="182208"/>
                    <a:pt x="107907" y="182208"/>
                  </a:cubicBezTo>
                  <a:lnTo>
                    <a:pt x="98578" y="182208"/>
                  </a:lnTo>
                  <a:lnTo>
                    <a:pt x="98578" y="178261"/>
                  </a:lnTo>
                  <a:cubicBezTo>
                    <a:pt x="98578" y="170040"/>
                    <a:pt x="104906" y="166061"/>
                    <a:pt x="104906" y="166061"/>
                  </a:cubicBezTo>
                  <a:cubicBezTo>
                    <a:pt x="123695" y="153926"/>
                    <a:pt x="136156" y="132821"/>
                    <a:pt x="136156" y="108845"/>
                  </a:cubicBezTo>
                  <a:lnTo>
                    <a:pt x="136156" y="41779"/>
                  </a:lnTo>
                  <a:cubicBezTo>
                    <a:pt x="136156" y="35386"/>
                    <a:pt x="130970" y="30199"/>
                    <a:pt x="124576" y="30199"/>
                  </a:cubicBezTo>
                  <a:lnTo>
                    <a:pt x="119944" y="30199"/>
                  </a:lnTo>
                  <a:cubicBezTo>
                    <a:pt x="120466" y="24882"/>
                    <a:pt x="120564" y="20348"/>
                    <a:pt x="120238" y="16694"/>
                  </a:cubicBezTo>
                  <a:cubicBezTo>
                    <a:pt x="119683" y="10268"/>
                    <a:pt x="117791" y="6484"/>
                    <a:pt x="114464" y="5114"/>
                  </a:cubicBezTo>
                  <a:cubicBezTo>
                    <a:pt x="113662" y="4794"/>
                    <a:pt x="112819" y="4632"/>
                    <a:pt x="111932" y="4632"/>
                  </a:cubicBezTo>
                  <a:cubicBezTo>
                    <a:pt x="108667" y="4632"/>
                    <a:pt x="104807" y="6816"/>
                    <a:pt x="100242" y="11279"/>
                  </a:cubicBezTo>
                  <a:cubicBezTo>
                    <a:pt x="96523" y="14900"/>
                    <a:pt x="92804" y="19565"/>
                    <a:pt x="89706" y="23740"/>
                  </a:cubicBezTo>
                  <a:cubicBezTo>
                    <a:pt x="88075" y="19956"/>
                    <a:pt x="86183" y="16009"/>
                    <a:pt x="84160" y="12421"/>
                  </a:cubicBezTo>
                  <a:cubicBezTo>
                    <a:pt x="79359" y="3988"/>
                    <a:pt x="75082" y="1"/>
                    <a:pt x="708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3" name="Google Shape;10243;p63"/>
          <p:cNvGrpSpPr/>
          <p:nvPr/>
        </p:nvGrpSpPr>
        <p:grpSpPr>
          <a:xfrm>
            <a:off x="4417028" y="2239380"/>
            <a:ext cx="387499" cy="438413"/>
            <a:chOff x="1499675" y="238125"/>
            <a:chExt cx="4607600" cy="5219200"/>
          </a:xfrm>
        </p:grpSpPr>
        <p:sp>
          <p:nvSpPr>
            <p:cNvPr id="10244" name="Google Shape;10244;p63"/>
            <p:cNvSpPr/>
            <p:nvPr/>
          </p:nvSpPr>
          <p:spPr>
            <a:xfrm>
              <a:off x="4041600" y="3292150"/>
              <a:ext cx="154950" cy="154975"/>
            </a:xfrm>
            <a:custGeom>
              <a:avLst/>
              <a:gdLst/>
              <a:ahLst/>
              <a:cxnLst/>
              <a:rect l="l" t="t" r="r" b="b"/>
              <a:pathLst>
                <a:path w="6198" h="6199" extrusionOk="0">
                  <a:moveTo>
                    <a:pt x="3099" y="0"/>
                  </a:moveTo>
                  <a:cubicBezTo>
                    <a:pt x="2283" y="0"/>
                    <a:pt x="1501" y="327"/>
                    <a:pt x="913" y="914"/>
                  </a:cubicBezTo>
                  <a:cubicBezTo>
                    <a:pt x="326" y="1468"/>
                    <a:pt x="0" y="2284"/>
                    <a:pt x="0" y="3099"/>
                  </a:cubicBezTo>
                  <a:cubicBezTo>
                    <a:pt x="0" y="3915"/>
                    <a:pt x="326" y="4698"/>
                    <a:pt x="913" y="5285"/>
                  </a:cubicBezTo>
                  <a:cubicBezTo>
                    <a:pt x="1501" y="5872"/>
                    <a:pt x="2283" y="6198"/>
                    <a:pt x="3099" y="6198"/>
                  </a:cubicBezTo>
                  <a:cubicBezTo>
                    <a:pt x="3914" y="6198"/>
                    <a:pt x="4730" y="5872"/>
                    <a:pt x="5284" y="5285"/>
                  </a:cubicBezTo>
                  <a:cubicBezTo>
                    <a:pt x="5872" y="4698"/>
                    <a:pt x="6198" y="3915"/>
                    <a:pt x="6198" y="3099"/>
                  </a:cubicBezTo>
                  <a:cubicBezTo>
                    <a:pt x="6198" y="2284"/>
                    <a:pt x="5872" y="1468"/>
                    <a:pt x="5284" y="914"/>
                  </a:cubicBezTo>
                  <a:cubicBezTo>
                    <a:pt x="4730" y="327"/>
                    <a:pt x="3914" y="0"/>
                    <a:pt x="3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63"/>
            <p:cNvSpPr/>
            <p:nvPr/>
          </p:nvSpPr>
          <p:spPr>
            <a:xfrm>
              <a:off x="4196525" y="2819150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1"/>
                  </a:moveTo>
                  <a:cubicBezTo>
                    <a:pt x="2284" y="1"/>
                    <a:pt x="1501" y="327"/>
                    <a:pt x="914" y="914"/>
                  </a:cubicBezTo>
                  <a:cubicBezTo>
                    <a:pt x="327" y="1469"/>
                    <a:pt x="1" y="2284"/>
                    <a:pt x="1" y="3100"/>
                  </a:cubicBezTo>
                  <a:cubicBezTo>
                    <a:pt x="1" y="3915"/>
                    <a:pt x="327" y="4698"/>
                    <a:pt x="914" y="5285"/>
                  </a:cubicBezTo>
                  <a:cubicBezTo>
                    <a:pt x="1501" y="5872"/>
                    <a:pt x="2284" y="6199"/>
                    <a:pt x="3100" y="6199"/>
                  </a:cubicBezTo>
                  <a:cubicBezTo>
                    <a:pt x="3915" y="6199"/>
                    <a:pt x="4731" y="5872"/>
                    <a:pt x="5285" y="5285"/>
                  </a:cubicBezTo>
                  <a:cubicBezTo>
                    <a:pt x="5872" y="4698"/>
                    <a:pt x="6199" y="3915"/>
                    <a:pt x="6199" y="3100"/>
                  </a:cubicBezTo>
                  <a:cubicBezTo>
                    <a:pt x="6199" y="2284"/>
                    <a:pt x="5872" y="1469"/>
                    <a:pt x="5285" y="914"/>
                  </a:cubicBezTo>
                  <a:cubicBezTo>
                    <a:pt x="4731" y="327"/>
                    <a:pt x="3915" y="1"/>
                    <a:pt x="3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63"/>
            <p:cNvSpPr/>
            <p:nvPr/>
          </p:nvSpPr>
          <p:spPr>
            <a:xfrm>
              <a:off x="3787975" y="2896625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099" y="1"/>
                  </a:moveTo>
                  <a:cubicBezTo>
                    <a:pt x="2284" y="1"/>
                    <a:pt x="1468" y="327"/>
                    <a:pt x="914" y="914"/>
                  </a:cubicBezTo>
                  <a:cubicBezTo>
                    <a:pt x="326" y="1501"/>
                    <a:pt x="0" y="2284"/>
                    <a:pt x="0" y="3100"/>
                  </a:cubicBezTo>
                  <a:cubicBezTo>
                    <a:pt x="0" y="3915"/>
                    <a:pt x="326" y="4731"/>
                    <a:pt x="914" y="5285"/>
                  </a:cubicBezTo>
                  <a:cubicBezTo>
                    <a:pt x="1468" y="5872"/>
                    <a:pt x="2284" y="6199"/>
                    <a:pt x="3099" y="6199"/>
                  </a:cubicBezTo>
                  <a:cubicBezTo>
                    <a:pt x="3915" y="6199"/>
                    <a:pt x="4698" y="5872"/>
                    <a:pt x="5285" y="5285"/>
                  </a:cubicBezTo>
                  <a:cubicBezTo>
                    <a:pt x="5872" y="4731"/>
                    <a:pt x="6198" y="3915"/>
                    <a:pt x="6198" y="3100"/>
                  </a:cubicBezTo>
                  <a:cubicBezTo>
                    <a:pt x="6198" y="2284"/>
                    <a:pt x="5872" y="1501"/>
                    <a:pt x="5285" y="914"/>
                  </a:cubicBezTo>
                  <a:cubicBezTo>
                    <a:pt x="4698" y="327"/>
                    <a:pt x="3915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63"/>
            <p:cNvSpPr/>
            <p:nvPr/>
          </p:nvSpPr>
          <p:spPr>
            <a:xfrm>
              <a:off x="2664225" y="2867275"/>
              <a:ext cx="155775" cy="154975"/>
            </a:xfrm>
            <a:custGeom>
              <a:avLst/>
              <a:gdLst/>
              <a:ahLst/>
              <a:cxnLst/>
              <a:rect l="l" t="t" r="r" b="b"/>
              <a:pathLst>
                <a:path w="6231" h="6199" extrusionOk="0">
                  <a:moveTo>
                    <a:pt x="3099" y="0"/>
                  </a:moveTo>
                  <a:cubicBezTo>
                    <a:pt x="2316" y="0"/>
                    <a:pt x="1501" y="327"/>
                    <a:pt x="913" y="914"/>
                  </a:cubicBezTo>
                  <a:cubicBezTo>
                    <a:pt x="359" y="1501"/>
                    <a:pt x="0" y="2284"/>
                    <a:pt x="0" y="3099"/>
                  </a:cubicBezTo>
                  <a:cubicBezTo>
                    <a:pt x="0" y="3915"/>
                    <a:pt x="359" y="4730"/>
                    <a:pt x="913" y="5285"/>
                  </a:cubicBezTo>
                  <a:cubicBezTo>
                    <a:pt x="1501" y="5872"/>
                    <a:pt x="2316" y="6198"/>
                    <a:pt x="3099" y="6198"/>
                  </a:cubicBezTo>
                  <a:cubicBezTo>
                    <a:pt x="3947" y="6198"/>
                    <a:pt x="4730" y="5872"/>
                    <a:pt x="5317" y="5285"/>
                  </a:cubicBezTo>
                  <a:cubicBezTo>
                    <a:pt x="5872" y="4730"/>
                    <a:pt x="6230" y="3915"/>
                    <a:pt x="6230" y="3099"/>
                  </a:cubicBezTo>
                  <a:cubicBezTo>
                    <a:pt x="6230" y="2284"/>
                    <a:pt x="5872" y="1501"/>
                    <a:pt x="5317" y="914"/>
                  </a:cubicBezTo>
                  <a:cubicBezTo>
                    <a:pt x="4730" y="327"/>
                    <a:pt x="3947" y="0"/>
                    <a:pt x="3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63"/>
            <p:cNvSpPr/>
            <p:nvPr/>
          </p:nvSpPr>
          <p:spPr>
            <a:xfrm>
              <a:off x="2209975" y="3000200"/>
              <a:ext cx="155800" cy="154975"/>
            </a:xfrm>
            <a:custGeom>
              <a:avLst/>
              <a:gdLst/>
              <a:ahLst/>
              <a:cxnLst/>
              <a:rect l="l" t="t" r="r" b="b"/>
              <a:pathLst>
                <a:path w="6232" h="6199" extrusionOk="0">
                  <a:moveTo>
                    <a:pt x="3100" y="0"/>
                  </a:moveTo>
                  <a:cubicBezTo>
                    <a:pt x="2317" y="0"/>
                    <a:pt x="1501" y="327"/>
                    <a:pt x="914" y="914"/>
                  </a:cubicBezTo>
                  <a:cubicBezTo>
                    <a:pt x="360" y="1468"/>
                    <a:pt x="1" y="2284"/>
                    <a:pt x="1" y="3099"/>
                  </a:cubicBezTo>
                  <a:cubicBezTo>
                    <a:pt x="1" y="3915"/>
                    <a:pt x="360" y="4698"/>
                    <a:pt x="914" y="5285"/>
                  </a:cubicBezTo>
                  <a:cubicBezTo>
                    <a:pt x="1501" y="5872"/>
                    <a:pt x="2317" y="6198"/>
                    <a:pt x="3100" y="6198"/>
                  </a:cubicBezTo>
                  <a:cubicBezTo>
                    <a:pt x="3948" y="6198"/>
                    <a:pt x="4731" y="5872"/>
                    <a:pt x="5318" y="5285"/>
                  </a:cubicBezTo>
                  <a:cubicBezTo>
                    <a:pt x="5872" y="4698"/>
                    <a:pt x="6231" y="3915"/>
                    <a:pt x="6231" y="3099"/>
                  </a:cubicBezTo>
                  <a:cubicBezTo>
                    <a:pt x="6231" y="2284"/>
                    <a:pt x="5872" y="1468"/>
                    <a:pt x="5318" y="914"/>
                  </a:cubicBezTo>
                  <a:cubicBezTo>
                    <a:pt x="4731" y="327"/>
                    <a:pt x="3948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63"/>
            <p:cNvSpPr/>
            <p:nvPr/>
          </p:nvSpPr>
          <p:spPr>
            <a:xfrm>
              <a:off x="2287450" y="3447100"/>
              <a:ext cx="155800" cy="154950"/>
            </a:xfrm>
            <a:custGeom>
              <a:avLst/>
              <a:gdLst/>
              <a:ahLst/>
              <a:cxnLst/>
              <a:rect l="l" t="t" r="r" b="b"/>
              <a:pathLst>
                <a:path w="6232" h="6198" extrusionOk="0">
                  <a:moveTo>
                    <a:pt x="3132" y="0"/>
                  </a:moveTo>
                  <a:cubicBezTo>
                    <a:pt x="2317" y="0"/>
                    <a:pt x="1501" y="326"/>
                    <a:pt x="914" y="914"/>
                  </a:cubicBezTo>
                  <a:cubicBezTo>
                    <a:pt x="360" y="1468"/>
                    <a:pt x="1" y="2284"/>
                    <a:pt x="1" y="3099"/>
                  </a:cubicBezTo>
                  <a:cubicBezTo>
                    <a:pt x="1" y="3915"/>
                    <a:pt x="360" y="4697"/>
                    <a:pt x="914" y="5285"/>
                  </a:cubicBezTo>
                  <a:cubicBezTo>
                    <a:pt x="1501" y="5872"/>
                    <a:pt x="2317" y="6198"/>
                    <a:pt x="3132" y="6198"/>
                  </a:cubicBezTo>
                  <a:cubicBezTo>
                    <a:pt x="3948" y="6198"/>
                    <a:pt x="4731" y="5872"/>
                    <a:pt x="5318" y="5285"/>
                  </a:cubicBezTo>
                  <a:cubicBezTo>
                    <a:pt x="5872" y="4697"/>
                    <a:pt x="6231" y="3915"/>
                    <a:pt x="6231" y="3099"/>
                  </a:cubicBezTo>
                  <a:cubicBezTo>
                    <a:pt x="6231" y="2284"/>
                    <a:pt x="5872" y="1468"/>
                    <a:pt x="5318" y="914"/>
                  </a:cubicBezTo>
                  <a:cubicBezTo>
                    <a:pt x="4731" y="326"/>
                    <a:pt x="3948" y="0"/>
                    <a:pt x="313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63"/>
            <p:cNvSpPr/>
            <p:nvPr/>
          </p:nvSpPr>
          <p:spPr>
            <a:xfrm>
              <a:off x="3340250" y="3464325"/>
              <a:ext cx="269150" cy="523475"/>
            </a:xfrm>
            <a:custGeom>
              <a:avLst/>
              <a:gdLst/>
              <a:ahLst/>
              <a:cxnLst/>
              <a:rect l="l" t="t" r="r" b="b"/>
              <a:pathLst>
                <a:path w="10766" h="20939" extrusionOk="0">
                  <a:moveTo>
                    <a:pt x="3485" y="1"/>
                  </a:moveTo>
                  <a:cubicBezTo>
                    <a:pt x="2570" y="1"/>
                    <a:pt x="1663" y="403"/>
                    <a:pt x="1045" y="1171"/>
                  </a:cubicBezTo>
                  <a:cubicBezTo>
                    <a:pt x="1" y="2541"/>
                    <a:pt x="229" y="4465"/>
                    <a:pt x="1567" y="5542"/>
                  </a:cubicBezTo>
                  <a:cubicBezTo>
                    <a:pt x="3491" y="7042"/>
                    <a:pt x="4568" y="9325"/>
                    <a:pt x="4568" y="11739"/>
                  </a:cubicBezTo>
                  <a:lnTo>
                    <a:pt x="4568" y="17839"/>
                  </a:lnTo>
                  <a:cubicBezTo>
                    <a:pt x="4568" y="19568"/>
                    <a:pt x="5970" y="20938"/>
                    <a:pt x="7667" y="20938"/>
                  </a:cubicBezTo>
                  <a:cubicBezTo>
                    <a:pt x="9395" y="20938"/>
                    <a:pt x="10766" y="19568"/>
                    <a:pt x="10766" y="17839"/>
                  </a:cubicBezTo>
                  <a:lnTo>
                    <a:pt x="10766" y="11739"/>
                  </a:lnTo>
                  <a:cubicBezTo>
                    <a:pt x="10766" y="7401"/>
                    <a:pt x="8808" y="3389"/>
                    <a:pt x="5416" y="681"/>
                  </a:cubicBezTo>
                  <a:cubicBezTo>
                    <a:pt x="4846" y="223"/>
                    <a:pt x="4164" y="1"/>
                    <a:pt x="34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63"/>
            <p:cNvSpPr/>
            <p:nvPr/>
          </p:nvSpPr>
          <p:spPr>
            <a:xfrm>
              <a:off x="3454425" y="4070950"/>
              <a:ext cx="154975" cy="254450"/>
            </a:xfrm>
            <a:custGeom>
              <a:avLst/>
              <a:gdLst/>
              <a:ahLst/>
              <a:cxnLst/>
              <a:rect l="l" t="t" r="r" b="b"/>
              <a:pathLst>
                <a:path w="6199" h="10178" extrusionOk="0">
                  <a:moveTo>
                    <a:pt x="3100" y="0"/>
                  </a:moveTo>
                  <a:cubicBezTo>
                    <a:pt x="1403" y="0"/>
                    <a:pt x="1" y="1370"/>
                    <a:pt x="1" y="3099"/>
                  </a:cubicBezTo>
                  <a:lnTo>
                    <a:pt x="1" y="7079"/>
                  </a:lnTo>
                  <a:cubicBezTo>
                    <a:pt x="1" y="8775"/>
                    <a:pt x="1403" y="10178"/>
                    <a:pt x="3100" y="10178"/>
                  </a:cubicBezTo>
                  <a:cubicBezTo>
                    <a:pt x="4828" y="10178"/>
                    <a:pt x="6199" y="8775"/>
                    <a:pt x="6199" y="7079"/>
                  </a:cubicBezTo>
                  <a:lnTo>
                    <a:pt x="6199" y="3099"/>
                  </a:lnTo>
                  <a:cubicBezTo>
                    <a:pt x="6199" y="1370"/>
                    <a:pt x="4828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2" name="Google Shape;10252;p63"/>
            <p:cNvSpPr/>
            <p:nvPr/>
          </p:nvSpPr>
          <p:spPr>
            <a:xfrm>
              <a:off x="1499675" y="238125"/>
              <a:ext cx="4607600" cy="5219200"/>
            </a:xfrm>
            <a:custGeom>
              <a:avLst/>
              <a:gdLst/>
              <a:ahLst/>
              <a:cxnLst/>
              <a:rect l="l" t="t" r="r" b="b"/>
              <a:pathLst>
                <a:path w="184304" h="208768" extrusionOk="0">
                  <a:moveTo>
                    <a:pt x="111006" y="27401"/>
                  </a:moveTo>
                  <a:cubicBezTo>
                    <a:pt x="109636" y="30402"/>
                    <a:pt x="108886" y="33696"/>
                    <a:pt x="108886" y="37187"/>
                  </a:cubicBezTo>
                  <a:cubicBezTo>
                    <a:pt x="108886" y="39111"/>
                    <a:pt x="107320" y="40677"/>
                    <a:pt x="105396" y="40677"/>
                  </a:cubicBezTo>
                  <a:cubicBezTo>
                    <a:pt x="103471" y="40677"/>
                    <a:pt x="101905" y="39111"/>
                    <a:pt x="101905" y="37187"/>
                  </a:cubicBezTo>
                  <a:cubicBezTo>
                    <a:pt x="101905" y="33762"/>
                    <a:pt x="102460" y="30467"/>
                    <a:pt x="103504" y="27401"/>
                  </a:cubicBezTo>
                  <a:close/>
                  <a:moveTo>
                    <a:pt x="132894" y="19409"/>
                  </a:moveTo>
                  <a:cubicBezTo>
                    <a:pt x="142713" y="19409"/>
                    <a:pt x="150705" y="27368"/>
                    <a:pt x="150705" y="37187"/>
                  </a:cubicBezTo>
                  <a:cubicBezTo>
                    <a:pt x="150705" y="42928"/>
                    <a:pt x="147899" y="48343"/>
                    <a:pt x="143235" y="51702"/>
                  </a:cubicBezTo>
                  <a:cubicBezTo>
                    <a:pt x="142158" y="52453"/>
                    <a:pt x="141245" y="53431"/>
                    <a:pt x="140593" y="54540"/>
                  </a:cubicBezTo>
                  <a:lnTo>
                    <a:pt x="140593" y="35784"/>
                  </a:lnTo>
                  <a:cubicBezTo>
                    <a:pt x="140593" y="21235"/>
                    <a:pt x="125236" y="21203"/>
                    <a:pt x="125099" y="21203"/>
                  </a:cubicBezTo>
                  <a:cubicBezTo>
                    <a:pt x="125098" y="21203"/>
                    <a:pt x="125098" y="21203"/>
                    <a:pt x="125098" y="21203"/>
                  </a:cubicBezTo>
                  <a:cubicBezTo>
                    <a:pt x="127479" y="20029"/>
                    <a:pt x="130122" y="19409"/>
                    <a:pt x="132894" y="19409"/>
                  </a:cubicBezTo>
                  <a:close/>
                  <a:moveTo>
                    <a:pt x="165221" y="55552"/>
                  </a:moveTo>
                  <a:cubicBezTo>
                    <a:pt x="169265" y="56563"/>
                    <a:pt x="173115" y="58422"/>
                    <a:pt x="176442" y="60934"/>
                  </a:cubicBezTo>
                  <a:cubicBezTo>
                    <a:pt x="178008" y="62108"/>
                    <a:pt x="178268" y="64294"/>
                    <a:pt x="177127" y="65827"/>
                  </a:cubicBezTo>
                  <a:cubicBezTo>
                    <a:pt x="176349" y="66889"/>
                    <a:pt x="175386" y="67217"/>
                    <a:pt x="174512" y="67217"/>
                  </a:cubicBezTo>
                  <a:cubicBezTo>
                    <a:pt x="173479" y="67217"/>
                    <a:pt x="172569" y="66759"/>
                    <a:pt x="172234" y="66512"/>
                  </a:cubicBezTo>
                  <a:cubicBezTo>
                    <a:pt x="168841" y="63935"/>
                    <a:pt x="164862" y="62337"/>
                    <a:pt x="160752" y="61815"/>
                  </a:cubicBezTo>
                  <a:cubicBezTo>
                    <a:pt x="162480" y="59890"/>
                    <a:pt x="163981" y="57770"/>
                    <a:pt x="165221" y="55552"/>
                  </a:cubicBezTo>
                  <a:close/>
                  <a:moveTo>
                    <a:pt x="81714" y="57802"/>
                  </a:moveTo>
                  <a:cubicBezTo>
                    <a:pt x="82986" y="57802"/>
                    <a:pt x="84160" y="58292"/>
                    <a:pt x="85074" y="59172"/>
                  </a:cubicBezTo>
                  <a:lnTo>
                    <a:pt x="100242" y="74341"/>
                  </a:lnTo>
                  <a:cubicBezTo>
                    <a:pt x="102068" y="76200"/>
                    <a:pt x="102068" y="79234"/>
                    <a:pt x="100242" y="81093"/>
                  </a:cubicBezTo>
                  <a:lnTo>
                    <a:pt x="85074" y="96261"/>
                  </a:lnTo>
                  <a:cubicBezTo>
                    <a:pt x="84160" y="97142"/>
                    <a:pt x="82986" y="97631"/>
                    <a:pt x="81681" y="97631"/>
                  </a:cubicBezTo>
                  <a:cubicBezTo>
                    <a:pt x="80409" y="97631"/>
                    <a:pt x="79235" y="97142"/>
                    <a:pt x="78321" y="96261"/>
                  </a:cubicBezTo>
                  <a:lnTo>
                    <a:pt x="63153" y="81093"/>
                  </a:lnTo>
                  <a:cubicBezTo>
                    <a:pt x="61555" y="79462"/>
                    <a:pt x="61326" y="76820"/>
                    <a:pt x="62664" y="74960"/>
                  </a:cubicBezTo>
                  <a:cubicBezTo>
                    <a:pt x="63642" y="73558"/>
                    <a:pt x="63316" y="71633"/>
                    <a:pt x="61913" y="70655"/>
                  </a:cubicBezTo>
                  <a:cubicBezTo>
                    <a:pt x="61368" y="70261"/>
                    <a:pt x="60744" y="70075"/>
                    <a:pt x="60125" y="70075"/>
                  </a:cubicBezTo>
                  <a:cubicBezTo>
                    <a:pt x="59152" y="70075"/>
                    <a:pt x="58193" y="70535"/>
                    <a:pt x="57575" y="71372"/>
                  </a:cubicBezTo>
                  <a:cubicBezTo>
                    <a:pt x="54509" y="75743"/>
                    <a:pt x="54998" y="81680"/>
                    <a:pt x="58782" y="85464"/>
                  </a:cubicBezTo>
                  <a:lnTo>
                    <a:pt x="65893" y="92608"/>
                  </a:lnTo>
                  <a:lnTo>
                    <a:pt x="62240" y="96261"/>
                  </a:lnTo>
                  <a:cubicBezTo>
                    <a:pt x="61359" y="97142"/>
                    <a:pt x="60152" y="97631"/>
                    <a:pt x="58880" y="97631"/>
                  </a:cubicBezTo>
                  <a:cubicBezTo>
                    <a:pt x="57608" y="97631"/>
                    <a:pt x="56433" y="97142"/>
                    <a:pt x="55520" y="96261"/>
                  </a:cubicBezTo>
                  <a:lnTo>
                    <a:pt x="40352" y="81093"/>
                  </a:lnTo>
                  <a:cubicBezTo>
                    <a:pt x="38492" y="79234"/>
                    <a:pt x="38492" y="76200"/>
                    <a:pt x="40352" y="74341"/>
                  </a:cubicBezTo>
                  <a:lnTo>
                    <a:pt x="55520" y="59172"/>
                  </a:lnTo>
                  <a:cubicBezTo>
                    <a:pt x="56450" y="58259"/>
                    <a:pt x="57673" y="57802"/>
                    <a:pt x="58892" y="57802"/>
                  </a:cubicBezTo>
                  <a:cubicBezTo>
                    <a:pt x="60111" y="57802"/>
                    <a:pt x="61326" y="58259"/>
                    <a:pt x="62240" y="59172"/>
                  </a:cubicBezTo>
                  <a:lnTo>
                    <a:pt x="65893" y="62858"/>
                  </a:lnTo>
                  <a:lnTo>
                    <a:pt x="64295" y="64457"/>
                  </a:lnTo>
                  <a:cubicBezTo>
                    <a:pt x="63088" y="65664"/>
                    <a:pt x="63088" y="67621"/>
                    <a:pt x="64295" y="68828"/>
                  </a:cubicBezTo>
                  <a:cubicBezTo>
                    <a:pt x="64914" y="69431"/>
                    <a:pt x="65714" y="69733"/>
                    <a:pt x="66509" y="69733"/>
                  </a:cubicBezTo>
                  <a:cubicBezTo>
                    <a:pt x="67304" y="69733"/>
                    <a:pt x="68095" y="69431"/>
                    <a:pt x="68698" y="68828"/>
                  </a:cubicBezTo>
                  <a:lnTo>
                    <a:pt x="78321" y="59172"/>
                  </a:lnTo>
                  <a:cubicBezTo>
                    <a:pt x="79235" y="58292"/>
                    <a:pt x="80409" y="57802"/>
                    <a:pt x="81714" y="57802"/>
                  </a:cubicBezTo>
                  <a:close/>
                  <a:moveTo>
                    <a:pt x="125979" y="27401"/>
                  </a:moveTo>
                  <a:cubicBezTo>
                    <a:pt x="130611" y="27401"/>
                    <a:pt x="134395" y="31152"/>
                    <a:pt x="134395" y="35784"/>
                  </a:cubicBezTo>
                  <a:lnTo>
                    <a:pt x="134395" y="114463"/>
                  </a:lnTo>
                  <a:cubicBezTo>
                    <a:pt x="131948" y="114757"/>
                    <a:pt x="129600" y="115376"/>
                    <a:pt x="127382" y="116290"/>
                  </a:cubicBezTo>
                  <a:lnTo>
                    <a:pt x="127382" y="84322"/>
                  </a:lnTo>
                  <a:cubicBezTo>
                    <a:pt x="127382" y="78973"/>
                    <a:pt x="123043" y="74602"/>
                    <a:pt x="117693" y="74602"/>
                  </a:cubicBezTo>
                  <a:lnTo>
                    <a:pt x="107386" y="74602"/>
                  </a:lnTo>
                  <a:cubicBezTo>
                    <a:pt x="106864" y="72905"/>
                    <a:pt x="105950" y="71307"/>
                    <a:pt x="104613" y="69970"/>
                  </a:cubicBezTo>
                  <a:lnTo>
                    <a:pt x="89445" y="54801"/>
                  </a:lnTo>
                  <a:cubicBezTo>
                    <a:pt x="87308" y="52665"/>
                    <a:pt x="84503" y="51596"/>
                    <a:pt x="81697" y="51596"/>
                  </a:cubicBezTo>
                  <a:cubicBezTo>
                    <a:pt x="78892" y="51596"/>
                    <a:pt x="76087" y="52665"/>
                    <a:pt x="73950" y="54801"/>
                  </a:cubicBezTo>
                  <a:lnTo>
                    <a:pt x="70297" y="58455"/>
                  </a:lnTo>
                  <a:lnTo>
                    <a:pt x="66643" y="54801"/>
                  </a:lnTo>
                  <a:cubicBezTo>
                    <a:pt x="64507" y="52665"/>
                    <a:pt x="61701" y="51596"/>
                    <a:pt x="58896" y="51596"/>
                  </a:cubicBezTo>
                  <a:cubicBezTo>
                    <a:pt x="56091" y="51596"/>
                    <a:pt x="53285" y="52665"/>
                    <a:pt x="51149" y="54801"/>
                  </a:cubicBezTo>
                  <a:lnTo>
                    <a:pt x="35981" y="69970"/>
                  </a:lnTo>
                  <a:cubicBezTo>
                    <a:pt x="34643" y="71307"/>
                    <a:pt x="33730" y="72905"/>
                    <a:pt x="33208" y="74634"/>
                  </a:cubicBezTo>
                  <a:lnTo>
                    <a:pt x="22900" y="74634"/>
                  </a:lnTo>
                  <a:cubicBezTo>
                    <a:pt x="17550" y="74634"/>
                    <a:pt x="13179" y="78973"/>
                    <a:pt x="13179" y="84322"/>
                  </a:cubicBezTo>
                  <a:lnTo>
                    <a:pt x="13179" y="116290"/>
                  </a:lnTo>
                  <a:cubicBezTo>
                    <a:pt x="10994" y="115376"/>
                    <a:pt x="8645" y="114757"/>
                    <a:pt x="6199" y="114463"/>
                  </a:cubicBezTo>
                  <a:lnTo>
                    <a:pt x="6199" y="35784"/>
                  </a:lnTo>
                  <a:cubicBezTo>
                    <a:pt x="6199" y="31152"/>
                    <a:pt x="9983" y="27401"/>
                    <a:pt x="14615" y="27401"/>
                  </a:cubicBezTo>
                  <a:lnTo>
                    <a:pt x="97012" y="27401"/>
                  </a:lnTo>
                  <a:cubicBezTo>
                    <a:pt x="96164" y="30500"/>
                    <a:pt x="95708" y="33794"/>
                    <a:pt x="95708" y="37187"/>
                  </a:cubicBezTo>
                  <a:cubicBezTo>
                    <a:pt x="95708" y="42536"/>
                    <a:pt x="100046" y="46907"/>
                    <a:pt x="105396" y="46907"/>
                  </a:cubicBezTo>
                  <a:cubicBezTo>
                    <a:pt x="110745" y="46907"/>
                    <a:pt x="115084" y="42536"/>
                    <a:pt x="115084" y="37187"/>
                  </a:cubicBezTo>
                  <a:cubicBezTo>
                    <a:pt x="115084" y="33566"/>
                    <a:pt x="116193" y="30206"/>
                    <a:pt x="118052" y="27401"/>
                  </a:cubicBezTo>
                  <a:close/>
                  <a:moveTo>
                    <a:pt x="70297" y="120498"/>
                  </a:moveTo>
                  <a:cubicBezTo>
                    <a:pt x="81485" y="120498"/>
                    <a:pt x="90586" y="129599"/>
                    <a:pt x="90586" y="140787"/>
                  </a:cubicBezTo>
                  <a:lnTo>
                    <a:pt x="90586" y="169689"/>
                  </a:lnTo>
                  <a:lnTo>
                    <a:pt x="49975" y="169689"/>
                  </a:lnTo>
                  <a:lnTo>
                    <a:pt x="49975" y="140787"/>
                  </a:lnTo>
                  <a:cubicBezTo>
                    <a:pt x="49975" y="129599"/>
                    <a:pt x="59108" y="120498"/>
                    <a:pt x="70297" y="120498"/>
                  </a:cubicBezTo>
                  <a:close/>
                  <a:moveTo>
                    <a:pt x="117693" y="80832"/>
                  </a:moveTo>
                  <a:cubicBezTo>
                    <a:pt x="119618" y="80832"/>
                    <a:pt x="121184" y="82398"/>
                    <a:pt x="121184" y="84322"/>
                  </a:cubicBezTo>
                  <a:lnTo>
                    <a:pt x="121184" y="119911"/>
                  </a:lnTo>
                  <a:cubicBezTo>
                    <a:pt x="114986" y="124771"/>
                    <a:pt x="110974" y="132306"/>
                    <a:pt x="110974" y="140787"/>
                  </a:cubicBezTo>
                  <a:lnTo>
                    <a:pt x="110974" y="169689"/>
                  </a:lnTo>
                  <a:lnTo>
                    <a:pt x="96817" y="169689"/>
                  </a:lnTo>
                  <a:lnTo>
                    <a:pt x="96817" y="140787"/>
                  </a:lnTo>
                  <a:cubicBezTo>
                    <a:pt x="96817" y="126174"/>
                    <a:pt x="84910" y="114267"/>
                    <a:pt x="70297" y="114267"/>
                  </a:cubicBezTo>
                  <a:cubicBezTo>
                    <a:pt x="55683" y="114267"/>
                    <a:pt x="43777" y="126174"/>
                    <a:pt x="43777" y="140787"/>
                  </a:cubicBezTo>
                  <a:lnTo>
                    <a:pt x="43777" y="169689"/>
                  </a:lnTo>
                  <a:lnTo>
                    <a:pt x="29620" y="169689"/>
                  </a:lnTo>
                  <a:lnTo>
                    <a:pt x="29620" y="140787"/>
                  </a:lnTo>
                  <a:cubicBezTo>
                    <a:pt x="29620" y="132306"/>
                    <a:pt x="25608" y="124771"/>
                    <a:pt x="19410" y="119911"/>
                  </a:cubicBezTo>
                  <a:lnTo>
                    <a:pt x="19410" y="84322"/>
                  </a:lnTo>
                  <a:cubicBezTo>
                    <a:pt x="19410" y="82398"/>
                    <a:pt x="20976" y="80832"/>
                    <a:pt x="22900" y="80832"/>
                  </a:cubicBezTo>
                  <a:lnTo>
                    <a:pt x="33208" y="80832"/>
                  </a:lnTo>
                  <a:cubicBezTo>
                    <a:pt x="33697" y="82528"/>
                    <a:pt x="34643" y="84127"/>
                    <a:pt x="35981" y="85464"/>
                  </a:cubicBezTo>
                  <a:lnTo>
                    <a:pt x="51149" y="100632"/>
                  </a:lnTo>
                  <a:cubicBezTo>
                    <a:pt x="53204" y="102687"/>
                    <a:pt x="55944" y="103829"/>
                    <a:pt x="58880" y="103829"/>
                  </a:cubicBezTo>
                  <a:cubicBezTo>
                    <a:pt x="61816" y="103829"/>
                    <a:pt x="64588" y="102687"/>
                    <a:pt x="66643" y="100632"/>
                  </a:cubicBezTo>
                  <a:lnTo>
                    <a:pt x="70297" y="96979"/>
                  </a:lnTo>
                  <a:lnTo>
                    <a:pt x="73950" y="100632"/>
                  </a:lnTo>
                  <a:cubicBezTo>
                    <a:pt x="76005" y="102687"/>
                    <a:pt x="78778" y="103829"/>
                    <a:pt x="81681" y="103829"/>
                  </a:cubicBezTo>
                  <a:cubicBezTo>
                    <a:pt x="84617" y="103829"/>
                    <a:pt x="87390" y="102687"/>
                    <a:pt x="89445" y="100632"/>
                  </a:cubicBezTo>
                  <a:lnTo>
                    <a:pt x="104613" y="85464"/>
                  </a:lnTo>
                  <a:cubicBezTo>
                    <a:pt x="105950" y="84127"/>
                    <a:pt x="106864" y="82528"/>
                    <a:pt x="107386" y="80832"/>
                  </a:cubicBezTo>
                  <a:close/>
                  <a:moveTo>
                    <a:pt x="19410" y="128685"/>
                  </a:moveTo>
                  <a:cubicBezTo>
                    <a:pt x="21921" y="132078"/>
                    <a:pt x="23422" y="136253"/>
                    <a:pt x="23422" y="140787"/>
                  </a:cubicBezTo>
                  <a:lnTo>
                    <a:pt x="23422" y="169689"/>
                  </a:lnTo>
                  <a:cubicBezTo>
                    <a:pt x="23422" y="169689"/>
                    <a:pt x="23411" y="169689"/>
                    <a:pt x="23391" y="169689"/>
                  </a:cubicBezTo>
                  <a:cubicBezTo>
                    <a:pt x="23021" y="169689"/>
                    <a:pt x="19410" y="169601"/>
                    <a:pt x="19410" y="166166"/>
                  </a:cubicBezTo>
                  <a:lnTo>
                    <a:pt x="19410" y="128685"/>
                  </a:lnTo>
                  <a:close/>
                  <a:moveTo>
                    <a:pt x="121184" y="128685"/>
                  </a:moveTo>
                  <a:lnTo>
                    <a:pt x="121184" y="166166"/>
                  </a:lnTo>
                  <a:cubicBezTo>
                    <a:pt x="121184" y="169601"/>
                    <a:pt x="117572" y="169689"/>
                    <a:pt x="117202" y="169689"/>
                  </a:cubicBezTo>
                  <a:cubicBezTo>
                    <a:pt x="117182" y="169689"/>
                    <a:pt x="117171" y="169689"/>
                    <a:pt x="117171" y="169689"/>
                  </a:cubicBezTo>
                  <a:lnTo>
                    <a:pt x="117171" y="140787"/>
                  </a:lnTo>
                  <a:cubicBezTo>
                    <a:pt x="117171" y="136253"/>
                    <a:pt x="118672" y="132078"/>
                    <a:pt x="121184" y="128685"/>
                  </a:cubicBezTo>
                  <a:close/>
                  <a:moveTo>
                    <a:pt x="6199" y="120726"/>
                  </a:moveTo>
                  <a:cubicBezTo>
                    <a:pt x="8710" y="121118"/>
                    <a:pt x="11059" y="121966"/>
                    <a:pt x="13179" y="123173"/>
                  </a:cubicBezTo>
                  <a:lnTo>
                    <a:pt x="13179" y="166166"/>
                  </a:lnTo>
                  <a:cubicBezTo>
                    <a:pt x="13179" y="175600"/>
                    <a:pt x="22211" y="175888"/>
                    <a:pt x="23312" y="175888"/>
                  </a:cubicBezTo>
                  <a:cubicBezTo>
                    <a:pt x="23384" y="175888"/>
                    <a:pt x="23422" y="175886"/>
                    <a:pt x="23422" y="175886"/>
                  </a:cubicBezTo>
                  <a:lnTo>
                    <a:pt x="23422" y="182900"/>
                  </a:lnTo>
                  <a:lnTo>
                    <a:pt x="14615" y="182900"/>
                  </a:lnTo>
                  <a:cubicBezTo>
                    <a:pt x="9983" y="182900"/>
                    <a:pt x="6199" y="179116"/>
                    <a:pt x="6199" y="174484"/>
                  </a:cubicBezTo>
                  <a:lnTo>
                    <a:pt x="6199" y="120726"/>
                  </a:lnTo>
                  <a:close/>
                  <a:moveTo>
                    <a:pt x="43777" y="175886"/>
                  </a:moveTo>
                  <a:lnTo>
                    <a:pt x="43777" y="182900"/>
                  </a:lnTo>
                  <a:lnTo>
                    <a:pt x="29620" y="182900"/>
                  </a:lnTo>
                  <a:lnTo>
                    <a:pt x="29620" y="175886"/>
                  </a:lnTo>
                  <a:close/>
                  <a:moveTo>
                    <a:pt x="90586" y="175886"/>
                  </a:moveTo>
                  <a:lnTo>
                    <a:pt x="90586" y="182900"/>
                  </a:lnTo>
                  <a:lnTo>
                    <a:pt x="49975" y="182900"/>
                  </a:lnTo>
                  <a:lnTo>
                    <a:pt x="49975" y="175886"/>
                  </a:lnTo>
                  <a:close/>
                  <a:moveTo>
                    <a:pt x="110974" y="175886"/>
                  </a:moveTo>
                  <a:lnTo>
                    <a:pt x="110974" y="182900"/>
                  </a:lnTo>
                  <a:lnTo>
                    <a:pt x="96817" y="182900"/>
                  </a:lnTo>
                  <a:lnTo>
                    <a:pt x="96817" y="175886"/>
                  </a:lnTo>
                  <a:close/>
                  <a:moveTo>
                    <a:pt x="134395" y="120726"/>
                  </a:moveTo>
                  <a:lnTo>
                    <a:pt x="134395" y="174484"/>
                  </a:lnTo>
                  <a:cubicBezTo>
                    <a:pt x="134395" y="179116"/>
                    <a:pt x="130611" y="182900"/>
                    <a:pt x="125979" y="182900"/>
                  </a:cubicBezTo>
                  <a:lnTo>
                    <a:pt x="117171" y="182900"/>
                  </a:lnTo>
                  <a:lnTo>
                    <a:pt x="117171" y="175886"/>
                  </a:lnTo>
                  <a:cubicBezTo>
                    <a:pt x="117171" y="175886"/>
                    <a:pt x="117209" y="175888"/>
                    <a:pt x="117281" y="175888"/>
                  </a:cubicBezTo>
                  <a:cubicBezTo>
                    <a:pt x="118379" y="175888"/>
                    <a:pt x="127382" y="175600"/>
                    <a:pt x="127382" y="166166"/>
                  </a:cubicBezTo>
                  <a:lnTo>
                    <a:pt x="127382" y="123173"/>
                  </a:lnTo>
                  <a:cubicBezTo>
                    <a:pt x="129502" y="121966"/>
                    <a:pt x="131883" y="121118"/>
                    <a:pt x="134395" y="120726"/>
                  </a:cubicBezTo>
                  <a:close/>
                  <a:moveTo>
                    <a:pt x="122684" y="189097"/>
                  </a:moveTo>
                  <a:lnTo>
                    <a:pt x="122684" y="195980"/>
                  </a:lnTo>
                  <a:cubicBezTo>
                    <a:pt x="122684" y="199601"/>
                    <a:pt x="119716" y="202569"/>
                    <a:pt x="116095" y="202569"/>
                  </a:cubicBezTo>
                  <a:lnTo>
                    <a:pt x="24498" y="202569"/>
                  </a:lnTo>
                  <a:cubicBezTo>
                    <a:pt x="20845" y="202569"/>
                    <a:pt x="17909" y="199601"/>
                    <a:pt x="17909" y="195980"/>
                  </a:cubicBezTo>
                  <a:lnTo>
                    <a:pt x="17909" y="189097"/>
                  </a:lnTo>
                  <a:close/>
                  <a:moveTo>
                    <a:pt x="132894" y="0"/>
                  </a:moveTo>
                  <a:cubicBezTo>
                    <a:pt x="118117" y="0"/>
                    <a:pt x="105330" y="8677"/>
                    <a:pt x="99328" y="21203"/>
                  </a:cubicBezTo>
                  <a:lnTo>
                    <a:pt x="14615" y="21203"/>
                  </a:lnTo>
                  <a:cubicBezTo>
                    <a:pt x="6558" y="21203"/>
                    <a:pt x="1" y="27727"/>
                    <a:pt x="1" y="35784"/>
                  </a:cubicBezTo>
                  <a:lnTo>
                    <a:pt x="1" y="174484"/>
                  </a:lnTo>
                  <a:cubicBezTo>
                    <a:pt x="1" y="181530"/>
                    <a:pt x="5024" y="187434"/>
                    <a:pt x="11711" y="188804"/>
                  </a:cubicBezTo>
                  <a:lnTo>
                    <a:pt x="11711" y="195980"/>
                  </a:lnTo>
                  <a:cubicBezTo>
                    <a:pt x="11711" y="203026"/>
                    <a:pt x="17453" y="208767"/>
                    <a:pt x="24498" y="208767"/>
                  </a:cubicBezTo>
                  <a:lnTo>
                    <a:pt x="116095" y="208767"/>
                  </a:lnTo>
                  <a:cubicBezTo>
                    <a:pt x="123141" y="208767"/>
                    <a:pt x="128882" y="203026"/>
                    <a:pt x="128882" y="195980"/>
                  </a:cubicBezTo>
                  <a:lnTo>
                    <a:pt x="128882" y="188804"/>
                  </a:lnTo>
                  <a:cubicBezTo>
                    <a:pt x="135536" y="187434"/>
                    <a:pt x="140593" y="181530"/>
                    <a:pt x="140593" y="174484"/>
                  </a:cubicBezTo>
                  <a:lnTo>
                    <a:pt x="140593" y="64653"/>
                  </a:lnTo>
                  <a:cubicBezTo>
                    <a:pt x="140690" y="64848"/>
                    <a:pt x="142713" y="69285"/>
                    <a:pt x="148878" y="69285"/>
                  </a:cubicBezTo>
                  <a:cubicBezTo>
                    <a:pt x="149987" y="69285"/>
                    <a:pt x="151064" y="69089"/>
                    <a:pt x="152107" y="68730"/>
                  </a:cubicBezTo>
                  <a:cubicBezTo>
                    <a:pt x="153948" y="68116"/>
                    <a:pt x="155846" y="67815"/>
                    <a:pt x="157732" y="67815"/>
                  </a:cubicBezTo>
                  <a:cubicBezTo>
                    <a:pt x="161559" y="67815"/>
                    <a:pt x="165336" y="69055"/>
                    <a:pt x="168483" y="71438"/>
                  </a:cubicBezTo>
                  <a:cubicBezTo>
                    <a:pt x="170179" y="72742"/>
                    <a:pt x="172201" y="73427"/>
                    <a:pt x="174354" y="73427"/>
                  </a:cubicBezTo>
                  <a:cubicBezTo>
                    <a:pt x="177388" y="73427"/>
                    <a:pt x="180226" y="72025"/>
                    <a:pt x="182052" y="69578"/>
                  </a:cubicBezTo>
                  <a:cubicBezTo>
                    <a:pt x="183618" y="67523"/>
                    <a:pt x="184303" y="64979"/>
                    <a:pt x="183944" y="62402"/>
                  </a:cubicBezTo>
                  <a:cubicBezTo>
                    <a:pt x="183586" y="59825"/>
                    <a:pt x="182281" y="57574"/>
                    <a:pt x="180193" y="56008"/>
                  </a:cubicBezTo>
                  <a:cubicBezTo>
                    <a:pt x="176507" y="53203"/>
                    <a:pt x="172299" y="51115"/>
                    <a:pt x="167863" y="49843"/>
                  </a:cubicBezTo>
                  <a:cubicBezTo>
                    <a:pt x="169298" y="45831"/>
                    <a:pt x="170081" y="41558"/>
                    <a:pt x="170081" y="37187"/>
                  </a:cubicBezTo>
                  <a:cubicBezTo>
                    <a:pt x="170081" y="21855"/>
                    <a:pt x="163394" y="14646"/>
                    <a:pt x="158109" y="9851"/>
                  </a:cubicBezTo>
                  <a:cubicBezTo>
                    <a:pt x="157516" y="9319"/>
                    <a:pt x="156774" y="9056"/>
                    <a:pt x="156035" y="9056"/>
                  </a:cubicBezTo>
                  <a:cubicBezTo>
                    <a:pt x="155189" y="9056"/>
                    <a:pt x="154348" y="9401"/>
                    <a:pt x="153738" y="10080"/>
                  </a:cubicBezTo>
                  <a:cubicBezTo>
                    <a:pt x="152564" y="11352"/>
                    <a:pt x="152662" y="13342"/>
                    <a:pt x="153934" y="14451"/>
                  </a:cubicBezTo>
                  <a:cubicBezTo>
                    <a:pt x="162709" y="22247"/>
                    <a:pt x="163883" y="32163"/>
                    <a:pt x="163883" y="37187"/>
                  </a:cubicBezTo>
                  <a:cubicBezTo>
                    <a:pt x="163883" y="47201"/>
                    <a:pt x="159023" y="56628"/>
                    <a:pt x="150900" y="62434"/>
                  </a:cubicBezTo>
                  <a:cubicBezTo>
                    <a:pt x="150281" y="62858"/>
                    <a:pt x="149596" y="63087"/>
                    <a:pt x="148878" y="63087"/>
                  </a:cubicBezTo>
                  <a:cubicBezTo>
                    <a:pt x="147736" y="63087"/>
                    <a:pt x="146660" y="62532"/>
                    <a:pt x="146007" y="61619"/>
                  </a:cubicBezTo>
                  <a:cubicBezTo>
                    <a:pt x="145486" y="60869"/>
                    <a:pt x="145257" y="59923"/>
                    <a:pt x="145420" y="59009"/>
                  </a:cubicBezTo>
                  <a:cubicBezTo>
                    <a:pt x="145551" y="58096"/>
                    <a:pt x="146073" y="57280"/>
                    <a:pt x="146823" y="56759"/>
                  </a:cubicBezTo>
                  <a:cubicBezTo>
                    <a:pt x="153119" y="52224"/>
                    <a:pt x="156902" y="44918"/>
                    <a:pt x="156902" y="37187"/>
                  </a:cubicBezTo>
                  <a:cubicBezTo>
                    <a:pt x="156902" y="23976"/>
                    <a:pt x="146138" y="13178"/>
                    <a:pt x="132894" y="13178"/>
                  </a:cubicBezTo>
                  <a:cubicBezTo>
                    <a:pt x="125816" y="13178"/>
                    <a:pt x="119422" y="16277"/>
                    <a:pt x="115019" y="21203"/>
                  </a:cubicBezTo>
                  <a:lnTo>
                    <a:pt x="106374" y="21203"/>
                  </a:lnTo>
                  <a:cubicBezTo>
                    <a:pt x="111789" y="12200"/>
                    <a:pt x="121673" y="6198"/>
                    <a:pt x="132894" y="6198"/>
                  </a:cubicBezTo>
                  <a:cubicBezTo>
                    <a:pt x="137755" y="6198"/>
                    <a:pt x="142419" y="7307"/>
                    <a:pt x="146758" y="9460"/>
                  </a:cubicBezTo>
                  <a:cubicBezTo>
                    <a:pt x="147199" y="9690"/>
                    <a:pt x="147674" y="9799"/>
                    <a:pt x="148144" y="9799"/>
                  </a:cubicBezTo>
                  <a:cubicBezTo>
                    <a:pt x="149273" y="9799"/>
                    <a:pt x="150371" y="9172"/>
                    <a:pt x="150900" y="8090"/>
                  </a:cubicBezTo>
                  <a:cubicBezTo>
                    <a:pt x="151683" y="6557"/>
                    <a:pt x="151064" y="4697"/>
                    <a:pt x="149530" y="3914"/>
                  </a:cubicBezTo>
                  <a:cubicBezTo>
                    <a:pt x="144344" y="1337"/>
                    <a:pt x="138733" y="0"/>
                    <a:pt x="1328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3" name="Google Shape;10253;p63"/>
          <p:cNvGrpSpPr/>
          <p:nvPr/>
        </p:nvGrpSpPr>
        <p:grpSpPr>
          <a:xfrm>
            <a:off x="5964082" y="2237432"/>
            <a:ext cx="360614" cy="438413"/>
            <a:chOff x="1656250" y="238125"/>
            <a:chExt cx="4287925" cy="5219200"/>
          </a:xfrm>
        </p:grpSpPr>
        <p:sp>
          <p:nvSpPr>
            <p:cNvPr id="10254" name="Google Shape;10254;p63"/>
            <p:cNvSpPr/>
            <p:nvPr/>
          </p:nvSpPr>
          <p:spPr>
            <a:xfrm>
              <a:off x="4711100" y="806525"/>
              <a:ext cx="154975" cy="154950"/>
            </a:xfrm>
            <a:custGeom>
              <a:avLst/>
              <a:gdLst/>
              <a:ahLst/>
              <a:cxnLst/>
              <a:rect l="l" t="t" r="r" b="b"/>
              <a:pathLst>
                <a:path w="6199" h="6198" extrusionOk="0">
                  <a:moveTo>
                    <a:pt x="3100" y="0"/>
                  </a:moveTo>
                  <a:cubicBezTo>
                    <a:pt x="2284" y="0"/>
                    <a:pt x="1501" y="326"/>
                    <a:pt x="914" y="881"/>
                  </a:cubicBezTo>
                  <a:cubicBezTo>
                    <a:pt x="327" y="1468"/>
                    <a:pt x="1" y="2283"/>
                    <a:pt x="1" y="3099"/>
                  </a:cubicBezTo>
                  <a:cubicBezTo>
                    <a:pt x="1" y="3914"/>
                    <a:pt x="327" y="4697"/>
                    <a:pt x="914" y="5284"/>
                  </a:cubicBezTo>
                  <a:cubicBezTo>
                    <a:pt x="1501" y="5872"/>
                    <a:pt x="2284" y="6198"/>
                    <a:pt x="3100" y="6198"/>
                  </a:cubicBezTo>
                  <a:cubicBezTo>
                    <a:pt x="3915" y="6198"/>
                    <a:pt x="4731" y="5872"/>
                    <a:pt x="5318" y="5284"/>
                  </a:cubicBezTo>
                  <a:cubicBezTo>
                    <a:pt x="5873" y="4697"/>
                    <a:pt x="6199" y="3914"/>
                    <a:pt x="6199" y="3099"/>
                  </a:cubicBezTo>
                  <a:cubicBezTo>
                    <a:pt x="6199" y="2283"/>
                    <a:pt x="5873" y="1468"/>
                    <a:pt x="5318" y="881"/>
                  </a:cubicBezTo>
                  <a:cubicBezTo>
                    <a:pt x="4731" y="326"/>
                    <a:pt x="3915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63"/>
            <p:cNvSpPr/>
            <p:nvPr/>
          </p:nvSpPr>
          <p:spPr>
            <a:xfrm>
              <a:off x="2765325" y="847300"/>
              <a:ext cx="154975" cy="154950"/>
            </a:xfrm>
            <a:custGeom>
              <a:avLst/>
              <a:gdLst/>
              <a:ahLst/>
              <a:cxnLst/>
              <a:rect l="l" t="t" r="r" b="b"/>
              <a:pathLst>
                <a:path w="6199" h="6198" extrusionOk="0">
                  <a:moveTo>
                    <a:pt x="3100" y="0"/>
                  </a:moveTo>
                  <a:cubicBezTo>
                    <a:pt x="2284" y="0"/>
                    <a:pt x="1501" y="326"/>
                    <a:pt x="914" y="913"/>
                  </a:cubicBezTo>
                  <a:cubicBezTo>
                    <a:pt x="327" y="1468"/>
                    <a:pt x="1" y="2283"/>
                    <a:pt x="1" y="3099"/>
                  </a:cubicBezTo>
                  <a:cubicBezTo>
                    <a:pt x="1" y="3914"/>
                    <a:pt x="327" y="4697"/>
                    <a:pt x="914" y="5284"/>
                  </a:cubicBezTo>
                  <a:cubicBezTo>
                    <a:pt x="1501" y="5872"/>
                    <a:pt x="2284" y="6198"/>
                    <a:pt x="3100" y="6198"/>
                  </a:cubicBezTo>
                  <a:cubicBezTo>
                    <a:pt x="3915" y="6198"/>
                    <a:pt x="4731" y="5872"/>
                    <a:pt x="5318" y="5284"/>
                  </a:cubicBezTo>
                  <a:cubicBezTo>
                    <a:pt x="5873" y="4697"/>
                    <a:pt x="6199" y="3914"/>
                    <a:pt x="6199" y="3099"/>
                  </a:cubicBezTo>
                  <a:cubicBezTo>
                    <a:pt x="6199" y="2283"/>
                    <a:pt x="5873" y="1468"/>
                    <a:pt x="5318" y="913"/>
                  </a:cubicBezTo>
                  <a:cubicBezTo>
                    <a:pt x="4731" y="326"/>
                    <a:pt x="3915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63"/>
            <p:cNvSpPr/>
            <p:nvPr/>
          </p:nvSpPr>
          <p:spPr>
            <a:xfrm>
              <a:off x="2643825" y="1223225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099" y="1"/>
                  </a:moveTo>
                  <a:cubicBezTo>
                    <a:pt x="2284" y="1"/>
                    <a:pt x="1501" y="327"/>
                    <a:pt x="914" y="914"/>
                  </a:cubicBezTo>
                  <a:cubicBezTo>
                    <a:pt x="327" y="1501"/>
                    <a:pt x="1" y="2284"/>
                    <a:pt x="1" y="3100"/>
                  </a:cubicBezTo>
                  <a:cubicBezTo>
                    <a:pt x="1" y="3915"/>
                    <a:pt x="327" y="4731"/>
                    <a:pt x="914" y="5318"/>
                  </a:cubicBezTo>
                  <a:cubicBezTo>
                    <a:pt x="1501" y="5872"/>
                    <a:pt x="2284" y="6199"/>
                    <a:pt x="3099" y="6199"/>
                  </a:cubicBezTo>
                  <a:cubicBezTo>
                    <a:pt x="3915" y="6199"/>
                    <a:pt x="4730" y="5872"/>
                    <a:pt x="5285" y="5318"/>
                  </a:cubicBezTo>
                  <a:cubicBezTo>
                    <a:pt x="5872" y="4731"/>
                    <a:pt x="6198" y="3915"/>
                    <a:pt x="6198" y="3100"/>
                  </a:cubicBezTo>
                  <a:cubicBezTo>
                    <a:pt x="6198" y="2284"/>
                    <a:pt x="5872" y="1501"/>
                    <a:pt x="5285" y="914"/>
                  </a:cubicBezTo>
                  <a:cubicBezTo>
                    <a:pt x="4730" y="327"/>
                    <a:pt x="3915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63"/>
            <p:cNvSpPr/>
            <p:nvPr/>
          </p:nvSpPr>
          <p:spPr>
            <a:xfrm>
              <a:off x="2997750" y="1479300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0"/>
                  </a:moveTo>
                  <a:cubicBezTo>
                    <a:pt x="2284" y="0"/>
                    <a:pt x="1501" y="359"/>
                    <a:pt x="914" y="914"/>
                  </a:cubicBezTo>
                  <a:cubicBezTo>
                    <a:pt x="327" y="1501"/>
                    <a:pt x="1" y="2284"/>
                    <a:pt x="1" y="3099"/>
                  </a:cubicBezTo>
                  <a:cubicBezTo>
                    <a:pt x="1" y="3915"/>
                    <a:pt x="327" y="4730"/>
                    <a:pt x="914" y="5317"/>
                  </a:cubicBezTo>
                  <a:cubicBezTo>
                    <a:pt x="1501" y="5872"/>
                    <a:pt x="2284" y="6198"/>
                    <a:pt x="3100" y="6198"/>
                  </a:cubicBezTo>
                  <a:cubicBezTo>
                    <a:pt x="3915" y="6198"/>
                    <a:pt x="4731" y="5872"/>
                    <a:pt x="5318" y="5317"/>
                  </a:cubicBezTo>
                  <a:cubicBezTo>
                    <a:pt x="5872" y="4730"/>
                    <a:pt x="6198" y="3915"/>
                    <a:pt x="6198" y="3099"/>
                  </a:cubicBezTo>
                  <a:cubicBezTo>
                    <a:pt x="6198" y="2284"/>
                    <a:pt x="5872" y="1501"/>
                    <a:pt x="5318" y="914"/>
                  </a:cubicBezTo>
                  <a:cubicBezTo>
                    <a:pt x="4731" y="359"/>
                    <a:pt x="3915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63"/>
            <p:cNvSpPr/>
            <p:nvPr/>
          </p:nvSpPr>
          <p:spPr>
            <a:xfrm>
              <a:off x="3075225" y="1051975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099" y="1"/>
                  </a:moveTo>
                  <a:cubicBezTo>
                    <a:pt x="2284" y="1"/>
                    <a:pt x="1501" y="327"/>
                    <a:pt x="914" y="914"/>
                  </a:cubicBezTo>
                  <a:cubicBezTo>
                    <a:pt x="359" y="1501"/>
                    <a:pt x="1" y="2284"/>
                    <a:pt x="1" y="3100"/>
                  </a:cubicBezTo>
                  <a:cubicBezTo>
                    <a:pt x="1" y="3915"/>
                    <a:pt x="359" y="4731"/>
                    <a:pt x="914" y="5285"/>
                  </a:cubicBezTo>
                  <a:cubicBezTo>
                    <a:pt x="1501" y="5872"/>
                    <a:pt x="2284" y="6198"/>
                    <a:pt x="3099" y="6198"/>
                  </a:cubicBezTo>
                  <a:cubicBezTo>
                    <a:pt x="3948" y="6198"/>
                    <a:pt x="4730" y="5872"/>
                    <a:pt x="5318" y="5285"/>
                  </a:cubicBezTo>
                  <a:cubicBezTo>
                    <a:pt x="5872" y="4731"/>
                    <a:pt x="6198" y="3915"/>
                    <a:pt x="6198" y="3100"/>
                  </a:cubicBezTo>
                  <a:cubicBezTo>
                    <a:pt x="6198" y="2284"/>
                    <a:pt x="5872" y="1501"/>
                    <a:pt x="5318" y="914"/>
                  </a:cubicBezTo>
                  <a:cubicBezTo>
                    <a:pt x="4730" y="327"/>
                    <a:pt x="3948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63"/>
            <p:cNvSpPr/>
            <p:nvPr/>
          </p:nvSpPr>
          <p:spPr>
            <a:xfrm>
              <a:off x="5078075" y="769825"/>
              <a:ext cx="154975" cy="154950"/>
            </a:xfrm>
            <a:custGeom>
              <a:avLst/>
              <a:gdLst/>
              <a:ahLst/>
              <a:cxnLst/>
              <a:rect l="l" t="t" r="r" b="b"/>
              <a:pathLst>
                <a:path w="6199" h="6198" extrusionOk="0">
                  <a:moveTo>
                    <a:pt x="3100" y="0"/>
                  </a:moveTo>
                  <a:cubicBezTo>
                    <a:pt x="2284" y="0"/>
                    <a:pt x="1501" y="326"/>
                    <a:pt x="914" y="914"/>
                  </a:cubicBezTo>
                  <a:cubicBezTo>
                    <a:pt x="327" y="1468"/>
                    <a:pt x="1" y="2284"/>
                    <a:pt x="1" y="3099"/>
                  </a:cubicBezTo>
                  <a:cubicBezTo>
                    <a:pt x="1" y="3915"/>
                    <a:pt x="327" y="4697"/>
                    <a:pt x="914" y="5285"/>
                  </a:cubicBezTo>
                  <a:cubicBezTo>
                    <a:pt x="1501" y="5872"/>
                    <a:pt x="2284" y="6198"/>
                    <a:pt x="3100" y="6198"/>
                  </a:cubicBezTo>
                  <a:cubicBezTo>
                    <a:pt x="3915" y="6198"/>
                    <a:pt x="4731" y="5872"/>
                    <a:pt x="5285" y="5285"/>
                  </a:cubicBezTo>
                  <a:cubicBezTo>
                    <a:pt x="5872" y="4697"/>
                    <a:pt x="6199" y="3915"/>
                    <a:pt x="6199" y="3099"/>
                  </a:cubicBezTo>
                  <a:cubicBezTo>
                    <a:pt x="6199" y="2284"/>
                    <a:pt x="5872" y="1468"/>
                    <a:pt x="5285" y="914"/>
                  </a:cubicBezTo>
                  <a:cubicBezTo>
                    <a:pt x="4731" y="326"/>
                    <a:pt x="3915" y="0"/>
                    <a:pt x="31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63"/>
            <p:cNvSpPr/>
            <p:nvPr/>
          </p:nvSpPr>
          <p:spPr>
            <a:xfrm>
              <a:off x="4755150" y="1074200"/>
              <a:ext cx="249575" cy="269450"/>
            </a:xfrm>
            <a:custGeom>
              <a:avLst/>
              <a:gdLst/>
              <a:ahLst/>
              <a:cxnLst/>
              <a:rect l="l" t="t" r="r" b="b"/>
              <a:pathLst>
                <a:path w="9983" h="10778" extrusionOk="0">
                  <a:moveTo>
                    <a:pt x="6468" y="0"/>
                  </a:moveTo>
                  <a:cubicBezTo>
                    <a:pt x="5418" y="0"/>
                    <a:pt x="4394" y="521"/>
                    <a:pt x="3817" y="1460"/>
                  </a:cubicBezTo>
                  <a:cubicBezTo>
                    <a:pt x="2904" y="2961"/>
                    <a:pt x="1958" y="4396"/>
                    <a:pt x="1012" y="5766"/>
                  </a:cubicBezTo>
                  <a:cubicBezTo>
                    <a:pt x="0" y="7169"/>
                    <a:pt x="392" y="9061"/>
                    <a:pt x="1762" y="10072"/>
                  </a:cubicBezTo>
                  <a:cubicBezTo>
                    <a:pt x="2440" y="10583"/>
                    <a:pt x="3065" y="10777"/>
                    <a:pt x="3620" y="10777"/>
                  </a:cubicBezTo>
                  <a:cubicBezTo>
                    <a:pt x="4801" y="10777"/>
                    <a:pt x="5668" y="9899"/>
                    <a:pt x="6068" y="9322"/>
                  </a:cubicBezTo>
                  <a:cubicBezTo>
                    <a:pt x="7112" y="7854"/>
                    <a:pt x="8123" y="6288"/>
                    <a:pt x="9101" y="4722"/>
                  </a:cubicBezTo>
                  <a:cubicBezTo>
                    <a:pt x="9982" y="3254"/>
                    <a:pt x="9525" y="1362"/>
                    <a:pt x="8090" y="449"/>
                  </a:cubicBezTo>
                  <a:cubicBezTo>
                    <a:pt x="7583" y="145"/>
                    <a:pt x="7022" y="0"/>
                    <a:pt x="64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63"/>
            <p:cNvSpPr/>
            <p:nvPr/>
          </p:nvSpPr>
          <p:spPr>
            <a:xfrm>
              <a:off x="4345775" y="1386150"/>
              <a:ext cx="423250" cy="379950"/>
            </a:xfrm>
            <a:custGeom>
              <a:avLst/>
              <a:gdLst/>
              <a:ahLst/>
              <a:cxnLst/>
              <a:rect l="l" t="t" r="r" b="b"/>
              <a:pathLst>
                <a:path w="16930" h="15198" extrusionOk="0">
                  <a:moveTo>
                    <a:pt x="13500" y="0"/>
                  </a:moveTo>
                  <a:cubicBezTo>
                    <a:pt x="12661" y="0"/>
                    <a:pt x="11827" y="345"/>
                    <a:pt x="11221" y="1019"/>
                  </a:cubicBezTo>
                  <a:cubicBezTo>
                    <a:pt x="8188" y="4346"/>
                    <a:pt x="4958" y="7184"/>
                    <a:pt x="1631" y="9468"/>
                  </a:cubicBezTo>
                  <a:cubicBezTo>
                    <a:pt x="229" y="10446"/>
                    <a:pt x="0" y="12273"/>
                    <a:pt x="816" y="13773"/>
                  </a:cubicBezTo>
                  <a:cubicBezTo>
                    <a:pt x="1439" y="14868"/>
                    <a:pt x="2303" y="15197"/>
                    <a:pt x="3105" y="15197"/>
                  </a:cubicBezTo>
                  <a:cubicBezTo>
                    <a:pt x="4023" y="15197"/>
                    <a:pt x="4858" y="14765"/>
                    <a:pt x="5154" y="14556"/>
                  </a:cubicBezTo>
                  <a:cubicBezTo>
                    <a:pt x="8840" y="12012"/>
                    <a:pt x="12428" y="8848"/>
                    <a:pt x="15788" y="5194"/>
                  </a:cubicBezTo>
                  <a:cubicBezTo>
                    <a:pt x="16930" y="3922"/>
                    <a:pt x="16865" y="1965"/>
                    <a:pt x="15593" y="823"/>
                  </a:cubicBezTo>
                  <a:cubicBezTo>
                    <a:pt x="14995" y="271"/>
                    <a:pt x="14245" y="0"/>
                    <a:pt x="1350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2" name="Google Shape;10262;p63"/>
            <p:cNvSpPr/>
            <p:nvPr/>
          </p:nvSpPr>
          <p:spPr>
            <a:xfrm>
              <a:off x="1656250" y="238125"/>
              <a:ext cx="4287925" cy="5219200"/>
            </a:xfrm>
            <a:custGeom>
              <a:avLst/>
              <a:gdLst/>
              <a:ahLst/>
              <a:cxnLst/>
              <a:rect l="l" t="t" r="r" b="b"/>
              <a:pathLst>
                <a:path w="171517" h="208768" extrusionOk="0">
                  <a:moveTo>
                    <a:pt x="89376" y="11975"/>
                  </a:moveTo>
                  <a:cubicBezTo>
                    <a:pt x="90168" y="11975"/>
                    <a:pt x="91062" y="12197"/>
                    <a:pt x="92054" y="12754"/>
                  </a:cubicBezTo>
                  <a:cubicBezTo>
                    <a:pt x="94533" y="14157"/>
                    <a:pt x="95479" y="17256"/>
                    <a:pt x="94109" y="19768"/>
                  </a:cubicBezTo>
                  <a:lnTo>
                    <a:pt x="89477" y="28314"/>
                  </a:lnTo>
                  <a:lnTo>
                    <a:pt x="75451" y="32457"/>
                  </a:lnTo>
                  <a:lnTo>
                    <a:pt x="75451" y="32457"/>
                  </a:lnTo>
                  <a:lnTo>
                    <a:pt x="85074" y="14842"/>
                  </a:lnTo>
                  <a:cubicBezTo>
                    <a:pt x="85562" y="13939"/>
                    <a:pt x="87019" y="11975"/>
                    <a:pt x="89376" y="11975"/>
                  </a:cubicBezTo>
                  <a:close/>
                  <a:moveTo>
                    <a:pt x="104766" y="30518"/>
                  </a:moveTo>
                  <a:cubicBezTo>
                    <a:pt x="106266" y="30518"/>
                    <a:pt x="108348" y="31151"/>
                    <a:pt x="109441" y="34283"/>
                  </a:cubicBezTo>
                  <a:cubicBezTo>
                    <a:pt x="110680" y="37774"/>
                    <a:pt x="107288" y="40286"/>
                    <a:pt x="105950" y="40677"/>
                  </a:cubicBezTo>
                  <a:lnTo>
                    <a:pt x="76234" y="49452"/>
                  </a:lnTo>
                  <a:cubicBezTo>
                    <a:pt x="76091" y="49493"/>
                    <a:pt x="75543" y="49607"/>
                    <a:pt x="74816" y="49607"/>
                  </a:cubicBezTo>
                  <a:cubicBezTo>
                    <a:pt x="73219" y="49607"/>
                    <a:pt x="70759" y="49055"/>
                    <a:pt x="69840" y="45961"/>
                  </a:cubicBezTo>
                  <a:cubicBezTo>
                    <a:pt x="68992" y="43221"/>
                    <a:pt x="70590" y="40351"/>
                    <a:pt x="73330" y="39535"/>
                  </a:cubicBezTo>
                  <a:lnTo>
                    <a:pt x="103047" y="30793"/>
                  </a:lnTo>
                  <a:cubicBezTo>
                    <a:pt x="103215" y="30733"/>
                    <a:pt x="103892" y="30518"/>
                    <a:pt x="104766" y="30518"/>
                  </a:cubicBezTo>
                  <a:close/>
                  <a:moveTo>
                    <a:pt x="145877" y="18691"/>
                  </a:moveTo>
                  <a:cubicBezTo>
                    <a:pt x="146692" y="18691"/>
                    <a:pt x="147410" y="19017"/>
                    <a:pt x="147867" y="19605"/>
                  </a:cubicBezTo>
                  <a:cubicBezTo>
                    <a:pt x="148258" y="20159"/>
                    <a:pt x="148356" y="20779"/>
                    <a:pt x="148128" y="21399"/>
                  </a:cubicBezTo>
                  <a:cubicBezTo>
                    <a:pt x="146236" y="26455"/>
                    <a:pt x="142028" y="36436"/>
                    <a:pt x="135112" y="46320"/>
                  </a:cubicBezTo>
                  <a:cubicBezTo>
                    <a:pt x="128425" y="55910"/>
                    <a:pt x="120727" y="63217"/>
                    <a:pt x="112279" y="68110"/>
                  </a:cubicBezTo>
                  <a:cubicBezTo>
                    <a:pt x="104091" y="72840"/>
                    <a:pt x="95153" y="75221"/>
                    <a:pt x="85759" y="75221"/>
                  </a:cubicBezTo>
                  <a:cubicBezTo>
                    <a:pt x="76364" y="75221"/>
                    <a:pt x="67426" y="72840"/>
                    <a:pt x="59239" y="68110"/>
                  </a:cubicBezTo>
                  <a:cubicBezTo>
                    <a:pt x="50790" y="63217"/>
                    <a:pt x="43092" y="55910"/>
                    <a:pt x="36405" y="46320"/>
                  </a:cubicBezTo>
                  <a:cubicBezTo>
                    <a:pt x="29489" y="36436"/>
                    <a:pt x="25281" y="26455"/>
                    <a:pt x="23389" y="21399"/>
                  </a:cubicBezTo>
                  <a:cubicBezTo>
                    <a:pt x="23161" y="20779"/>
                    <a:pt x="23259" y="20159"/>
                    <a:pt x="23650" y="19605"/>
                  </a:cubicBezTo>
                  <a:cubicBezTo>
                    <a:pt x="24107" y="19017"/>
                    <a:pt x="24825" y="18691"/>
                    <a:pt x="25640" y="18691"/>
                  </a:cubicBezTo>
                  <a:lnTo>
                    <a:pt x="75907" y="18691"/>
                  </a:lnTo>
                  <a:cubicBezTo>
                    <a:pt x="75907" y="18691"/>
                    <a:pt x="64719" y="39209"/>
                    <a:pt x="64686" y="39274"/>
                  </a:cubicBezTo>
                  <a:cubicBezTo>
                    <a:pt x="63381" y="41786"/>
                    <a:pt x="63023" y="44787"/>
                    <a:pt x="63871" y="47723"/>
                  </a:cubicBezTo>
                  <a:cubicBezTo>
                    <a:pt x="65306" y="52518"/>
                    <a:pt x="69775" y="55845"/>
                    <a:pt x="74798" y="55845"/>
                  </a:cubicBezTo>
                  <a:cubicBezTo>
                    <a:pt x="75875" y="55845"/>
                    <a:pt x="76951" y="55715"/>
                    <a:pt x="77995" y="55389"/>
                  </a:cubicBezTo>
                  <a:lnTo>
                    <a:pt x="81388" y="54377"/>
                  </a:lnTo>
                  <a:lnTo>
                    <a:pt x="79691" y="57509"/>
                  </a:lnTo>
                  <a:cubicBezTo>
                    <a:pt x="78843" y="59107"/>
                    <a:pt x="78354" y="60901"/>
                    <a:pt x="78321" y="62728"/>
                  </a:cubicBezTo>
                  <a:cubicBezTo>
                    <a:pt x="78289" y="64424"/>
                    <a:pt x="79659" y="65860"/>
                    <a:pt x="81388" y="65860"/>
                  </a:cubicBezTo>
                  <a:lnTo>
                    <a:pt x="81420" y="65860"/>
                  </a:lnTo>
                  <a:cubicBezTo>
                    <a:pt x="83116" y="65860"/>
                    <a:pt x="84486" y="64522"/>
                    <a:pt x="84519" y="62826"/>
                  </a:cubicBezTo>
                  <a:cubicBezTo>
                    <a:pt x="84552" y="61978"/>
                    <a:pt x="84747" y="61195"/>
                    <a:pt x="85139" y="60477"/>
                  </a:cubicBezTo>
                  <a:lnTo>
                    <a:pt x="89803" y="51898"/>
                  </a:lnTo>
                  <a:lnTo>
                    <a:pt x="103830" y="47788"/>
                  </a:lnTo>
                  <a:lnTo>
                    <a:pt x="103830" y="47788"/>
                  </a:lnTo>
                  <a:lnTo>
                    <a:pt x="94207" y="65403"/>
                  </a:lnTo>
                  <a:cubicBezTo>
                    <a:pt x="93291" y="67124"/>
                    <a:pt x="91517" y="68094"/>
                    <a:pt x="89694" y="68094"/>
                  </a:cubicBezTo>
                  <a:cubicBezTo>
                    <a:pt x="88856" y="68094"/>
                    <a:pt x="88007" y="67889"/>
                    <a:pt x="87226" y="67458"/>
                  </a:cubicBezTo>
                  <a:cubicBezTo>
                    <a:pt x="86757" y="67203"/>
                    <a:pt x="86250" y="67082"/>
                    <a:pt x="85749" y="67082"/>
                  </a:cubicBezTo>
                  <a:cubicBezTo>
                    <a:pt x="84648" y="67082"/>
                    <a:pt x="83579" y="67666"/>
                    <a:pt x="83019" y="68697"/>
                  </a:cubicBezTo>
                  <a:cubicBezTo>
                    <a:pt x="82203" y="70198"/>
                    <a:pt x="82758" y="72090"/>
                    <a:pt x="84258" y="72905"/>
                  </a:cubicBezTo>
                  <a:cubicBezTo>
                    <a:pt x="85987" y="73851"/>
                    <a:pt x="87846" y="74308"/>
                    <a:pt x="89673" y="74308"/>
                  </a:cubicBezTo>
                  <a:cubicBezTo>
                    <a:pt x="93685" y="74308"/>
                    <a:pt x="97600" y="72155"/>
                    <a:pt x="99655" y="68371"/>
                  </a:cubicBezTo>
                  <a:cubicBezTo>
                    <a:pt x="99655" y="68371"/>
                    <a:pt x="114595" y="40971"/>
                    <a:pt x="114627" y="40873"/>
                  </a:cubicBezTo>
                  <a:cubicBezTo>
                    <a:pt x="115932" y="38263"/>
                    <a:pt x="116226" y="35327"/>
                    <a:pt x="115410" y="32522"/>
                  </a:cubicBezTo>
                  <a:cubicBezTo>
                    <a:pt x="113975" y="27727"/>
                    <a:pt x="109506" y="24367"/>
                    <a:pt x="104482" y="24367"/>
                  </a:cubicBezTo>
                  <a:cubicBezTo>
                    <a:pt x="103406" y="24367"/>
                    <a:pt x="102329" y="24530"/>
                    <a:pt x="101286" y="24824"/>
                  </a:cubicBezTo>
                  <a:lnTo>
                    <a:pt x="97893" y="25835"/>
                  </a:lnTo>
                  <a:lnTo>
                    <a:pt x="99557" y="22736"/>
                  </a:lnTo>
                  <a:cubicBezTo>
                    <a:pt x="100274" y="21431"/>
                    <a:pt x="100698" y="20061"/>
                    <a:pt x="100862" y="18691"/>
                  </a:cubicBezTo>
                  <a:close/>
                  <a:moveTo>
                    <a:pt x="75483" y="93064"/>
                  </a:moveTo>
                  <a:cubicBezTo>
                    <a:pt x="78843" y="93554"/>
                    <a:pt x="82268" y="93815"/>
                    <a:pt x="85759" y="93815"/>
                  </a:cubicBezTo>
                  <a:cubicBezTo>
                    <a:pt x="89249" y="93815"/>
                    <a:pt x="92674" y="93554"/>
                    <a:pt x="96034" y="93064"/>
                  </a:cubicBezTo>
                  <a:lnTo>
                    <a:pt x="96034" y="93064"/>
                  </a:lnTo>
                  <a:cubicBezTo>
                    <a:pt x="93326" y="98284"/>
                    <a:pt x="91043" y="106765"/>
                    <a:pt x="91043" y="120498"/>
                  </a:cubicBezTo>
                  <a:lnTo>
                    <a:pt x="91043" y="174647"/>
                  </a:lnTo>
                  <a:cubicBezTo>
                    <a:pt x="91043" y="174679"/>
                    <a:pt x="91043" y="174712"/>
                    <a:pt x="91043" y="174712"/>
                  </a:cubicBezTo>
                  <a:cubicBezTo>
                    <a:pt x="91043" y="175136"/>
                    <a:pt x="91173" y="178985"/>
                    <a:pt x="93131" y="182965"/>
                  </a:cubicBezTo>
                  <a:cubicBezTo>
                    <a:pt x="95871" y="188543"/>
                    <a:pt x="100959" y="191642"/>
                    <a:pt x="107451" y="191642"/>
                  </a:cubicBezTo>
                  <a:lnTo>
                    <a:pt x="123435" y="191642"/>
                  </a:lnTo>
                  <a:cubicBezTo>
                    <a:pt x="126468" y="191642"/>
                    <a:pt x="128915" y="194088"/>
                    <a:pt x="128915" y="197089"/>
                  </a:cubicBezTo>
                  <a:cubicBezTo>
                    <a:pt x="128915" y="200123"/>
                    <a:pt x="126468" y="202569"/>
                    <a:pt x="123435" y="202569"/>
                  </a:cubicBezTo>
                  <a:lnTo>
                    <a:pt x="48083" y="202569"/>
                  </a:lnTo>
                  <a:cubicBezTo>
                    <a:pt x="45049" y="202569"/>
                    <a:pt x="42602" y="200123"/>
                    <a:pt x="42602" y="197089"/>
                  </a:cubicBezTo>
                  <a:cubicBezTo>
                    <a:pt x="42602" y="194088"/>
                    <a:pt x="45049" y="191642"/>
                    <a:pt x="48083" y="191642"/>
                  </a:cubicBezTo>
                  <a:lnTo>
                    <a:pt x="64066" y="191642"/>
                  </a:lnTo>
                  <a:cubicBezTo>
                    <a:pt x="70558" y="191642"/>
                    <a:pt x="75646" y="188543"/>
                    <a:pt x="78386" y="182965"/>
                  </a:cubicBezTo>
                  <a:cubicBezTo>
                    <a:pt x="80344" y="178985"/>
                    <a:pt x="80474" y="175136"/>
                    <a:pt x="80474" y="174712"/>
                  </a:cubicBezTo>
                  <a:cubicBezTo>
                    <a:pt x="80474" y="174712"/>
                    <a:pt x="80474" y="174679"/>
                    <a:pt x="80474" y="174647"/>
                  </a:cubicBezTo>
                  <a:lnTo>
                    <a:pt x="80474" y="120498"/>
                  </a:lnTo>
                  <a:cubicBezTo>
                    <a:pt x="80474" y="106765"/>
                    <a:pt x="78191" y="98284"/>
                    <a:pt x="75483" y="93064"/>
                  </a:cubicBezTo>
                  <a:close/>
                  <a:moveTo>
                    <a:pt x="12331" y="0"/>
                  </a:moveTo>
                  <a:cubicBezTo>
                    <a:pt x="8678" y="0"/>
                    <a:pt x="5155" y="1729"/>
                    <a:pt x="2969" y="4665"/>
                  </a:cubicBezTo>
                  <a:cubicBezTo>
                    <a:pt x="751" y="7568"/>
                    <a:pt x="1" y="11417"/>
                    <a:pt x="1012" y="14940"/>
                  </a:cubicBezTo>
                  <a:cubicBezTo>
                    <a:pt x="1110" y="15364"/>
                    <a:pt x="3850" y="24987"/>
                    <a:pt x="9852" y="37252"/>
                  </a:cubicBezTo>
                  <a:cubicBezTo>
                    <a:pt x="10387" y="38344"/>
                    <a:pt x="11484" y="38973"/>
                    <a:pt x="12625" y="38973"/>
                  </a:cubicBezTo>
                  <a:cubicBezTo>
                    <a:pt x="13086" y="38973"/>
                    <a:pt x="13554" y="38870"/>
                    <a:pt x="13995" y="38655"/>
                  </a:cubicBezTo>
                  <a:cubicBezTo>
                    <a:pt x="15528" y="37904"/>
                    <a:pt x="16180" y="36045"/>
                    <a:pt x="15398" y="34512"/>
                  </a:cubicBezTo>
                  <a:cubicBezTo>
                    <a:pt x="9656" y="22769"/>
                    <a:pt x="7079" y="13668"/>
                    <a:pt x="6982" y="13276"/>
                  </a:cubicBezTo>
                  <a:cubicBezTo>
                    <a:pt x="6492" y="11613"/>
                    <a:pt x="6851" y="9786"/>
                    <a:pt x="7895" y="8416"/>
                  </a:cubicBezTo>
                  <a:cubicBezTo>
                    <a:pt x="8939" y="7013"/>
                    <a:pt x="10602" y="6198"/>
                    <a:pt x="12331" y="6198"/>
                  </a:cubicBezTo>
                  <a:lnTo>
                    <a:pt x="87194" y="6198"/>
                  </a:lnTo>
                  <a:cubicBezTo>
                    <a:pt x="81779" y="6818"/>
                    <a:pt x="79267" y="12493"/>
                    <a:pt x="79267" y="12493"/>
                  </a:cubicBezTo>
                  <a:lnTo>
                    <a:pt x="25640" y="12493"/>
                  </a:lnTo>
                  <a:cubicBezTo>
                    <a:pt x="22900" y="12493"/>
                    <a:pt x="20291" y="13766"/>
                    <a:pt x="18692" y="15918"/>
                  </a:cubicBezTo>
                  <a:cubicBezTo>
                    <a:pt x="17029" y="18137"/>
                    <a:pt x="16604" y="21007"/>
                    <a:pt x="17583" y="23552"/>
                  </a:cubicBezTo>
                  <a:cubicBezTo>
                    <a:pt x="19573" y="28901"/>
                    <a:pt x="24009" y="39437"/>
                    <a:pt x="31316" y="49876"/>
                  </a:cubicBezTo>
                  <a:cubicBezTo>
                    <a:pt x="38558" y="60184"/>
                    <a:pt x="46908" y="68143"/>
                    <a:pt x="56140" y="73460"/>
                  </a:cubicBezTo>
                  <a:cubicBezTo>
                    <a:pt x="65306" y="78744"/>
                    <a:pt x="75255" y="81419"/>
                    <a:pt x="85759" y="81419"/>
                  </a:cubicBezTo>
                  <a:cubicBezTo>
                    <a:pt x="96262" y="81419"/>
                    <a:pt x="106244" y="78744"/>
                    <a:pt x="115377" y="73460"/>
                  </a:cubicBezTo>
                  <a:cubicBezTo>
                    <a:pt x="124609" y="68143"/>
                    <a:pt x="132960" y="60184"/>
                    <a:pt x="140201" y="49876"/>
                  </a:cubicBezTo>
                  <a:cubicBezTo>
                    <a:pt x="147508" y="39437"/>
                    <a:pt x="151944" y="28901"/>
                    <a:pt x="153934" y="23552"/>
                  </a:cubicBezTo>
                  <a:cubicBezTo>
                    <a:pt x="154913" y="21007"/>
                    <a:pt x="154489" y="18137"/>
                    <a:pt x="152825" y="15918"/>
                  </a:cubicBezTo>
                  <a:cubicBezTo>
                    <a:pt x="151227" y="13766"/>
                    <a:pt x="148617" y="12493"/>
                    <a:pt x="145877" y="12493"/>
                  </a:cubicBezTo>
                  <a:lnTo>
                    <a:pt x="99883" y="12493"/>
                  </a:lnTo>
                  <a:cubicBezTo>
                    <a:pt x="98872" y="10373"/>
                    <a:pt x="96686" y="6426"/>
                    <a:pt x="92022" y="6198"/>
                  </a:cubicBezTo>
                  <a:lnTo>
                    <a:pt x="159186" y="6198"/>
                  </a:lnTo>
                  <a:cubicBezTo>
                    <a:pt x="160915" y="6198"/>
                    <a:pt x="162578" y="7013"/>
                    <a:pt x="163622" y="8416"/>
                  </a:cubicBezTo>
                  <a:cubicBezTo>
                    <a:pt x="164666" y="9786"/>
                    <a:pt x="165025" y="11613"/>
                    <a:pt x="164536" y="13276"/>
                  </a:cubicBezTo>
                  <a:cubicBezTo>
                    <a:pt x="164340" y="14027"/>
                    <a:pt x="159251" y="31902"/>
                    <a:pt x="147280" y="49974"/>
                  </a:cubicBezTo>
                  <a:cubicBezTo>
                    <a:pt x="130970" y="74602"/>
                    <a:pt x="109702" y="87617"/>
                    <a:pt x="85759" y="87617"/>
                  </a:cubicBezTo>
                  <a:cubicBezTo>
                    <a:pt x="43973" y="87617"/>
                    <a:pt x="20291" y="43743"/>
                    <a:pt x="19442" y="42145"/>
                  </a:cubicBezTo>
                  <a:cubicBezTo>
                    <a:pt x="19410" y="42080"/>
                    <a:pt x="19377" y="42014"/>
                    <a:pt x="19345" y="42014"/>
                  </a:cubicBezTo>
                  <a:cubicBezTo>
                    <a:pt x="18794" y="41001"/>
                    <a:pt x="17752" y="40434"/>
                    <a:pt x="16671" y="40434"/>
                  </a:cubicBezTo>
                  <a:cubicBezTo>
                    <a:pt x="16152" y="40434"/>
                    <a:pt x="15624" y="40565"/>
                    <a:pt x="15137" y="40840"/>
                  </a:cubicBezTo>
                  <a:cubicBezTo>
                    <a:pt x="13669" y="41656"/>
                    <a:pt x="13114" y="43548"/>
                    <a:pt x="13930" y="45015"/>
                  </a:cubicBezTo>
                  <a:lnTo>
                    <a:pt x="13962" y="45081"/>
                  </a:lnTo>
                  <a:cubicBezTo>
                    <a:pt x="14680" y="46418"/>
                    <a:pt x="26032" y="75189"/>
                    <a:pt x="65599" y="90879"/>
                  </a:cubicBezTo>
                  <a:cubicBezTo>
                    <a:pt x="66317" y="91205"/>
                    <a:pt x="74276" y="95544"/>
                    <a:pt x="74276" y="120498"/>
                  </a:cubicBezTo>
                  <a:lnTo>
                    <a:pt x="74276" y="174614"/>
                  </a:lnTo>
                  <a:cubicBezTo>
                    <a:pt x="74244" y="175364"/>
                    <a:pt x="73787" y="185444"/>
                    <a:pt x="64066" y="185444"/>
                  </a:cubicBezTo>
                  <a:lnTo>
                    <a:pt x="48083" y="185444"/>
                  </a:lnTo>
                  <a:cubicBezTo>
                    <a:pt x="41624" y="185444"/>
                    <a:pt x="36405" y="190663"/>
                    <a:pt x="36405" y="197089"/>
                  </a:cubicBezTo>
                  <a:cubicBezTo>
                    <a:pt x="36405" y="203548"/>
                    <a:pt x="41624" y="208767"/>
                    <a:pt x="48083" y="208767"/>
                  </a:cubicBezTo>
                  <a:lnTo>
                    <a:pt x="123435" y="208767"/>
                  </a:lnTo>
                  <a:cubicBezTo>
                    <a:pt x="129893" y="208767"/>
                    <a:pt x="135112" y="203548"/>
                    <a:pt x="135112" y="197089"/>
                  </a:cubicBezTo>
                  <a:cubicBezTo>
                    <a:pt x="135112" y="190663"/>
                    <a:pt x="129893" y="185444"/>
                    <a:pt x="123435" y="185444"/>
                  </a:cubicBezTo>
                  <a:lnTo>
                    <a:pt x="107451" y="185444"/>
                  </a:lnTo>
                  <a:cubicBezTo>
                    <a:pt x="97893" y="185444"/>
                    <a:pt x="97273" y="175821"/>
                    <a:pt x="97241" y="174614"/>
                  </a:cubicBezTo>
                  <a:lnTo>
                    <a:pt x="97241" y="120498"/>
                  </a:lnTo>
                  <a:cubicBezTo>
                    <a:pt x="97241" y="94956"/>
                    <a:pt x="105428" y="91075"/>
                    <a:pt x="106048" y="90846"/>
                  </a:cubicBezTo>
                  <a:cubicBezTo>
                    <a:pt x="123826" y="85431"/>
                    <a:pt x="139647" y="72775"/>
                    <a:pt x="152434" y="53399"/>
                  </a:cubicBezTo>
                  <a:cubicBezTo>
                    <a:pt x="164960" y="34512"/>
                    <a:pt x="170309" y="15723"/>
                    <a:pt x="170505" y="14940"/>
                  </a:cubicBezTo>
                  <a:cubicBezTo>
                    <a:pt x="171516" y="11417"/>
                    <a:pt x="170766" y="7568"/>
                    <a:pt x="168548" y="4665"/>
                  </a:cubicBezTo>
                  <a:cubicBezTo>
                    <a:pt x="166362" y="1729"/>
                    <a:pt x="162839" y="0"/>
                    <a:pt x="15918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3" name="Google Shape;10263;p63"/>
          <p:cNvGrpSpPr/>
          <p:nvPr/>
        </p:nvGrpSpPr>
        <p:grpSpPr>
          <a:xfrm>
            <a:off x="2973156" y="2273555"/>
            <a:ext cx="229894" cy="438413"/>
            <a:chOff x="2440775" y="238125"/>
            <a:chExt cx="2733575" cy="5219200"/>
          </a:xfrm>
        </p:grpSpPr>
        <p:sp>
          <p:nvSpPr>
            <p:cNvPr id="10264" name="Google Shape;10264;p63"/>
            <p:cNvSpPr/>
            <p:nvPr/>
          </p:nvSpPr>
          <p:spPr>
            <a:xfrm>
              <a:off x="2992050" y="4665450"/>
              <a:ext cx="1312150" cy="481975"/>
            </a:xfrm>
            <a:custGeom>
              <a:avLst/>
              <a:gdLst/>
              <a:ahLst/>
              <a:cxnLst/>
              <a:rect l="l" t="t" r="r" b="b"/>
              <a:pathLst>
                <a:path w="52486" h="19279" extrusionOk="0">
                  <a:moveTo>
                    <a:pt x="44983" y="6198"/>
                  </a:moveTo>
                  <a:cubicBezTo>
                    <a:pt x="45309" y="6198"/>
                    <a:pt x="45635" y="6361"/>
                    <a:pt x="45831" y="6589"/>
                  </a:cubicBezTo>
                  <a:cubicBezTo>
                    <a:pt x="46060" y="6818"/>
                    <a:pt x="46190" y="7144"/>
                    <a:pt x="46157" y="7470"/>
                  </a:cubicBezTo>
                  <a:lnTo>
                    <a:pt x="45799" y="12004"/>
                  </a:lnTo>
                  <a:cubicBezTo>
                    <a:pt x="45766" y="12592"/>
                    <a:pt x="45244" y="13081"/>
                    <a:pt x="44657" y="13081"/>
                  </a:cubicBezTo>
                  <a:lnTo>
                    <a:pt x="7829" y="13081"/>
                  </a:lnTo>
                  <a:cubicBezTo>
                    <a:pt x="7242" y="13081"/>
                    <a:pt x="6720" y="12592"/>
                    <a:pt x="6687" y="12004"/>
                  </a:cubicBezTo>
                  <a:lnTo>
                    <a:pt x="6329" y="7470"/>
                  </a:lnTo>
                  <a:cubicBezTo>
                    <a:pt x="6296" y="7144"/>
                    <a:pt x="6426" y="6818"/>
                    <a:pt x="6655" y="6589"/>
                  </a:cubicBezTo>
                  <a:cubicBezTo>
                    <a:pt x="6850" y="6361"/>
                    <a:pt x="7177" y="6198"/>
                    <a:pt x="7503" y="6198"/>
                  </a:cubicBezTo>
                  <a:close/>
                  <a:moveTo>
                    <a:pt x="7503" y="0"/>
                  </a:moveTo>
                  <a:cubicBezTo>
                    <a:pt x="5448" y="0"/>
                    <a:pt x="3491" y="881"/>
                    <a:pt x="2088" y="2381"/>
                  </a:cubicBezTo>
                  <a:cubicBezTo>
                    <a:pt x="718" y="3849"/>
                    <a:pt x="0" y="5904"/>
                    <a:pt x="163" y="7927"/>
                  </a:cubicBezTo>
                  <a:lnTo>
                    <a:pt x="490" y="12461"/>
                  </a:lnTo>
                  <a:cubicBezTo>
                    <a:pt x="783" y="16278"/>
                    <a:pt x="4013" y="19279"/>
                    <a:pt x="7829" y="19279"/>
                  </a:cubicBezTo>
                  <a:lnTo>
                    <a:pt x="44657" y="19279"/>
                  </a:lnTo>
                  <a:cubicBezTo>
                    <a:pt x="48473" y="19279"/>
                    <a:pt x="51703" y="16278"/>
                    <a:pt x="51996" y="12461"/>
                  </a:cubicBezTo>
                  <a:lnTo>
                    <a:pt x="52323" y="7927"/>
                  </a:lnTo>
                  <a:cubicBezTo>
                    <a:pt x="52486" y="5904"/>
                    <a:pt x="51768" y="3849"/>
                    <a:pt x="50398" y="2381"/>
                  </a:cubicBezTo>
                  <a:cubicBezTo>
                    <a:pt x="48995" y="881"/>
                    <a:pt x="47038" y="0"/>
                    <a:pt x="449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63"/>
            <p:cNvSpPr/>
            <p:nvPr/>
          </p:nvSpPr>
          <p:spPr>
            <a:xfrm>
              <a:off x="3516400" y="3439750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1"/>
                  </a:moveTo>
                  <a:cubicBezTo>
                    <a:pt x="2284" y="1"/>
                    <a:pt x="1469" y="327"/>
                    <a:pt x="914" y="914"/>
                  </a:cubicBezTo>
                  <a:cubicBezTo>
                    <a:pt x="327" y="1501"/>
                    <a:pt x="1" y="2284"/>
                    <a:pt x="1" y="3099"/>
                  </a:cubicBezTo>
                  <a:cubicBezTo>
                    <a:pt x="1" y="3915"/>
                    <a:pt x="327" y="4730"/>
                    <a:pt x="914" y="5318"/>
                  </a:cubicBezTo>
                  <a:cubicBezTo>
                    <a:pt x="1469" y="5872"/>
                    <a:pt x="2284" y="6198"/>
                    <a:pt x="3100" y="6198"/>
                  </a:cubicBezTo>
                  <a:cubicBezTo>
                    <a:pt x="3915" y="6198"/>
                    <a:pt x="4698" y="5872"/>
                    <a:pt x="5285" y="5318"/>
                  </a:cubicBezTo>
                  <a:cubicBezTo>
                    <a:pt x="5872" y="4730"/>
                    <a:pt x="6199" y="3915"/>
                    <a:pt x="6199" y="3099"/>
                  </a:cubicBezTo>
                  <a:cubicBezTo>
                    <a:pt x="6199" y="2284"/>
                    <a:pt x="5872" y="1501"/>
                    <a:pt x="5285" y="914"/>
                  </a:cubicBezTo>
                  <a:cubicBezTo>
                    <a:pt x="4698" y="327"/>
                    <a:pt x="3915" y="1"/>
                    <a:pt x="3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63"/>
            <p:cNvSpPr/>
            <p:nvPr/>
          </p:nvSpPr>
          <p:spPr>
            <a:xfrm>
              <a:off x="3664025" y="3155150"/>
              <a:ext cx="154950" cy="154975"/>
            </a:xfrm>
            <a:custGeom>
              <a:avLst/>
              <a:gdLst/>
              <a:ahLst/>
              <a:cxnLst/>
              <a:rect l="l" t="t" r="r" b="b"/>
              <a:pathLst>
                <a:path w="6198" h="6199" extrusionOk="0">
                  <a:moveTo>
                    <a:pt x="3099" y="0"/>
                  </a:moveTo>
                  <a:cubicBezTo>
                    <a:pt x="2283" y="0"/>
                    <a:pt x="1468" y="326"/>
                    <a:pt x="913" y="914"/>
                  </a:cubicBezTo>
                  <a:cubicBezTo>
                    <a:pt x="326" y="1501"/>
                    <a:pt x="0" y="2284"/>
                    <a:pt x="0" y="3099"/>
                  </a:cubicBezTo>
                  <a:cubicBezTo>
                    <a:pt x="0" y="3915"/>
                    <a:pt x="326" y="4730"/>
                    <a:pt x="913" y="5285"/>
                  </a:cubicBezTo>
                  <a:cubicBezTo>
                    <a:pt x="1468" y="5872"/>
                    <a:pt x="2283" y="6198"/>
                    <a:pt x="3099" y="6198"/>
                  </a:cubicBezTo>
                  <a:cubicBezTo>
                    <a:pt x="3914" y="6198"/>
                    <a:pt x="4697" y="5872"/>
                    <a:pt x="5284" y="5285"/>
                  </a:cubicBezTo>
                  <a:cubicBezTo>
                    <a:pt x="5872" y="4730"/>
                    <a:pt x="6198" y="3915"/>
                    <a:pt x="6198" y="3099"/>
                  </a:cubicBezTo>
                  <a:cubicBezTo>
                    <a:pt x="6198" y="2284"/>
                    <a:pt x="5872" y="1501"/>
                    <a:pt x="5284" y="914"/>
                  </a:cubicBezTo>
                  <a:cubicBezTo>
                    <a:pt x="4697" y="326"/>
                    <a:pt x="3914" y="0"/>
                    <a:pt x="3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7" name="Google Shape;10267;p63"/>
            <p:cNvSpPr/>
            <p:nvPr/>
          </p:nvSpPr>
          <p:spPr>
            <a:xfrm>
              <a:off x="3438925" y="2954525"/>
              <a:ext cx="154975" cy="154975"/>
            </a:xfrm>
            <a:custGeom>
              <a:avLst/>
              <a:gdLst/>
              <a:ahLst/>
              <a:cxnLst/>
              <a:rect l="l" t="t" r="r" b="b"/>
              <a:pathLst>
                <a:path w="6199" h="6199" extrusionOk="0">
                  <a:moveTo>
                    <a:pt x="3100" y="1"/>
                  </a:moveTo>
                  <a:cubicBezTo>
                    <a:pt x="2284" y="1"/>
                    <a:pt x="1469" y="327"/>
                    <a:pt x="914" y="882"/>
                  </a:cubicBezTo>
                  <a:cubicBezTo>
                    <a:pt x="327" y="1469"/>
                    <a:pt x="1" y="2284"/>
                    <a:pt x="1" y="3100"/>
                  </a:cubicBezTo>
                  <a:cubicBezTo>
                    <a:pt x="1" y="3915"/>
                    <a:pt x="327" y="4698"/>
                    <a:pt x="914" y="5285"/>
                  </a:cubicBezTo>
                  <a:cubicBezTo>
                    <a:pt x="1469" y="5872"/>
                    <a:pt x="2284" y="6199"/>
                    <a:pt x="3100" y="6199"/>
                  </a:cubicBezTo>
                  <a:cubicBezTo>
                    <a:pt x="3915" y="6199"/>
                    <a:pt x="4698" y="5872"/>
                    <a:pt x="5285" y="5285"/>
                  </a:cubicBezTo>
                  <a:cubicBezTo>
                    <a:pt x="5873" y="4698"/>
                    <a:pt x="6199" y="3915"/>
                    <a:pt x="6199" y="3100"/>
                  </a:cubicBezTo>
                  <a:cubicBezTo>
                    <a:pt x="6199" y="2284"/>
                    <a:pt x="5873" y="1469"/>
                    <a:pt x="5285" y="882"/>
                  </a:cubicBezTo>
                  <a:cubicBezTo>
                    <a:pt x="4698" y="327"/>
                    <a:pt x="3915" y="1"/>
                    <a:pt x="3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8" name="Google Shape;10268;p63"/>
            <p:cNvSpPr/>
            <p:nvPr/>
          </p:nvSpPr>
          <p:spPr>
            <a:xfrm>
              <a:off x="3664025" y="2692750"/>
              <a:ext cx="154950" cy="154975"/>
            </a:xfrm>
            <a:custGeom>
              <a:avLst/>
              <a:gdLst/>
              <a:ahLst/>
              <a:cxnLst/>
              <a:rect l="l" t="t" r="r" b="b"/>
              <a:pathLst>
                <a:path w="6198" h="6199" extrusionOk="0">
                  <a:moveTo>
                    <a:pt x="3099" y="1"/>
                  </a:moveTo>
                  <a:cubicBezTo>
                    <a:pt x="2283" y="1"/>
                    <a:pt x="1468" y="327"/>
                    <a:pt x="913" y="882"/>
                  </a:cubicBezTo>
                  <a:cubicBezTo>
                    <a:pt x="326" y="1469"/>
                    <a:pt x="0" y="2284"/>
                    <a:pt x="0" y="3100"/>
                  </a:cubicBezTo>
                  <a:cubicBezTo>
                    <a:pt x="0" y="3915"/>
                    <a:pt x="326" y="4698"/>
                    <a:pt x="913" y="5285"/>
                  </a:cubicBezTo>
                  <a:cubicBezTo>
                    <a:pt x="1468" y="5872"/>
                    <a:pt x="2283" y="6199"/>
                    <a:pt x="3099" y="6199"/>
                  </a:cubicBezTo>
                  <a:cubicBezTo>
                    <a:pt x="3914" y="6199"/>
                    <a:pt x="4697" y="5872"/>
                    <a:pt x="5284" y="5285"/>
                  </a:cubicBezTo>
                  <a:cubicBezTo>
                    <a:pt x="5872" y="4698"/>
                    <a:pt x="6198" y="3915"/>
                    <a:pt x="6198" y="3100"/>
                  </a:cubicBezTo>
                  <a:cubicBezTo>
                    <a:pt x="6198" y="2284"/>
                    <a:pt x="5872" y="1469"/>
                    <a:pt x="5284" y="882"/>
                  </a:cubicBezTo>
                  <a:cubicBezTo>
                    <a:pt x="4697" y="327"/>
                    <a:pt x="3914" y="1"/>
                    <a:pt x="309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63"/>
            <p:cNvSpPr/>
            <p:nvPr/>
          </p:nvSpPr>
          <p:spPr>
            <a:xfrm>
              <a:off x="3955950" y="3315575"/>
              <a:ext cx="168025" cy="248150"/>
            </a:xfrm>
            <a:custGeom>
              <a:avLst/>
              <a:gdLst/>
              <a:ahLst/>
              <a:cxnLst/>
              <a:rect l="l" t="t" r="r" b="b"/>
              <a:pathLst>
                <a:path w="6721" h="9926" extrusionOk="0">
                  <a:moveTo>
                    <a:pt x="3509" y="0"/>
                  </a:moveTo>
                  <a:cubicBezTo>
                    <a:pt x="1888" y="0"/>
                    <a:pt x="549" y="1233"/>
                    <a:pt x="425" y="2880"/>
                  </a:cubicBezTo>
                  <a:lnTo>
                    <a:pt x="131" y="6599"/>
                  </a:lnTo>
                  <a:cubicBezTo>
                    <a:pt x="1" y="8295"/>
                    <a:pt x="1273" y="9926"/>
                    <a:pt x="3002" y="9926"/>
                  </a:cubicBezTo>
                  <a:cubicBezTo>
                    <a:pt x="5057" y="9926"/>
                    <a:pt x="6199" y="8686"/>
                    <a:pt x="6329" y="7055"/>
                  </a:cubicBezTo>
                  <a:lnTo>
                    <a:pt x="6590" y="3337"/>
                  </a:lnTo>
                  <a:cubicBezTo>
                    <a:pt x="6721" y="1640"/>
                    <a:pt x="5448" y="140"/>
                    <a:pt x="3752" y="9"/>
                  </a:cubicBezTo>
                  <a:cubicBezTo>
                    <a:pt x="3671" y="3"/>
                    <a:pt x="3589" y="0"/>
                    <a:pt x="3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63"/>
            <p:cNvSpPr/>
            <p:nvPr/>
          </p:nvSpPr>
          <p:spPr>
            <a:xfrm>
              <a:off x="3907850" y="3636875"/>
              <a:ext cx="191675" cy="563975"/>
            </a:xfrm>
            <a:custGeom>
              <a:avLst/>
              <a:gdLst/>
              <a:ahLst/>
              <a:cxnLst/>
              <a:rect l="l" t="t" r="r" b="b"/>
              <a:pathLst>
                <a:path w="7667" h="22559" extrusionOk="0">
                  <a:moveTo>
                    <a:pt x="4459" y="0"/>
                  </a:moveTo>
                  <a:cubicBezTo>
                    <a:pt x="2863" y="0"/>
                    <a:pt x="1495" y="1233"/>
                    <a:pt x="1370" y="2880"/>
                  </a:cubicBezTo>
                  <a:lnTo>
                    <a:pt x="131" y="19223"/>
                  </a:lnTo>
                  <a:cubicBezTo>
                    <a:pt x="0" y="20919"/>
                    <a:pt x="1273" y="22452"/>
                    <a:pt x="3001" y="22550"/>
                  </a:cubicBezTo>
                  <a:cubicBezTo>
                    <a:pt x="3103" y="22556"/>
                    <a:pt x="3201" y="22559"/>
                    <a:pt x="3297" y="22559"/>
                  </a:cubicBezTo>
                  <a:cubicBezTo>
                    <a:pt x="5364" y="22559"/>
                    <a:pt x="6202" y="21238"/>
                    <a:pt x="6296" y="19679"/>
                  </a:cubicBezTo>
                  <a:lnTo>
                    <a:pt x="7536" y="3337"/>
                  </a:lnTo>
                  <a:cubicBezTo>
                    <a:pt x="7666" y="1641"/>
                    <a:pt x="6394" y="140"/>
                    <a:pt x="4698" y="10"/>
                  </a:cubicBezTo>
                  <a:cubicBezTo>
                    <a:pt x="4617" y="3"/>
                    <a:pt x="4538" y="0"/>
                    <a:pt x="44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63"/>
            <p:cNvSpPr/>
            <p:nvPr/>
          </p:nvSpPr>
          <p:spPr>
            <a:xfrm>
              <a:off x="2440775" y="238125"/>
              <a:ext cx="2733575" cy="5219200"/>
            </a:xfrm>
            <a:custGeom>
              <a:avLst/>
              <a:gdLst/>
              <a:ahLst/>
              <a:cxnLst/>
              <a:rect l="l" t="t" r="r" b="b"/>
              <a:pathLst>
                <a:path w="109343" h="208768" extrusionOk="0">
                  <a:moveTo>
                    <a:pt x="66121" y="18332"/>
                  </a:moveTo>
                  <a:lnTo>
                    <a:pt x="53203" y="35229"/>
                  </a:lnTo>
                  <a:lnTo>
                    <a:pt x="42047" y="33435"/>
                  </a:lnTo>
                  <a:cubicBezTo>
                    <a:pt x="42047" y="33435"/>
                    <a:pt x="41199" y="33338"/>
                    <a:pt x="41134" y="32587"/>
                  </a:cubicBezTo>
                  <a:cubicBezTo>
                    <a:pt x="41101" y="31935"/>
                    <a:pt x="41591" y="31543"/>
                    <a:pt x="41721" y="31478"/>
                  </a:cubicBezTo>
                  <a:cubicBezTo>
                    <a:pt x="41786" y="31446"/>
                    <a:pt x="66120" y="18333"/>
                    <a:pt x="66121" y="18332"/>
                  </a:cubicBezTo>
                  <a:close/>
                  <a:moveTo>
                    <a:pt x="75059" y="16832"/>
                  </a:moveTo>
                  <a:lnTo>
                    <a:pt x="83181" y="39992"/>
                  </a:lnTo>
                  <a:lnTo>
                    <a:pt x="60151" y="36339"/>
                  </a:lnTo>
                  <a:lnTo>
                    <a:pt x="75059" y="16832"/>
                  </a:lnTo>
                  <a:close/>
                  <a:moveTo>
                    <a:pt x="83116" y="21007"/>
                  </a:moveTo>
                  <a:lnTo>
                    <a:pt x="102231" y="41134"/>
                  </a:lnTo>
                  <a:cubicBezTo>
                    <a:pt x="102557" y="41460"/>
                    <a:pt x="102622" y="41949"/>
                    <a:pt x="102394" y="42341"/>
                  </a:cubicBezTo>
                  <a:cubicBezTo>
                    <a:pt x="102229" y="42671"/>
                    <a:pt x="101901" y="42885"/>
                    <a:pt x="101528" y="42885"/>
                  </a:cubicBezTo>
                  <a:cubicBezTo>
                    <a:pt x="101459" y="42885"/>
                    <a:pt x="101389" y="42878"/>
                    <a:pt x="101318" y="42863"/>
                  </a:cubicBezTo>
                  <a:lnTo>
                    <a:pt x="90129" y="41101"/>
                  </a:lnTo>
                  <a:cubicBezTo>
                    <a:pt x="90129" y="41036"/>
                    <a:pt x="90096" y="41003"/>
                    <a:pt x="90096" y="40971"/>
                  </a:cubicBezTo>
                  <a:lnTo>
                    <a:pt x="83116" y="21007"/>
                  </a:lnTo>
                  <a:close/>
                  <a:moveTo>
                    <a:pt x="32000" y="53594"/>
                  </a:moveTo>
                  <a:lnTo>
                    <a:pt x="32457" y="56106"/>
                  </a:lnTo>
                  <a:cubicBezTo>
                    <a:pt x="31674" y="56563"/>
                    <a:pt x="28804" y="59270"/>
                    <a:pt x="28804" y="59270"/>
                  </a:cubicBezTo>
                  <a:lnTo>
                    <a:pt x="27825" y="53594"/>
                  </a:lnTo>
                  <a:close/>
                  <a:moveTo>
                    <a:pt x="66088" y="53594"/>
                  </a:moveTo>
                  <a:lnTo>
                    <a:pt x="64979" y="60477"/>
                  </a:lnTo>
                  <a:lnTo>
                    <a:pt x="62272" y="57802"/>
                  </a:lnTo>
                  <a:cubicBezTo>
                    <a:pt x="60217" y="55747"/>
                    <a:pt x="57476" y="54671"/>
                    <a:pt x="54541" y="54606"/>
                  </a:cubicBezTo>
                  <a:cubicBezTo>
                    <a:pt x="54453" y="54603"/>
                    <a:pt x="54367" y="54602"/>
                    <a:pt x="54281" y="54602"/>
                  </a:cubicBezTo>
                  <a:cubicBezTo>
                    <a:pt x="49252" y="54602"/>
                    <a:pt x="46288" y="58292"/>
                    <a:pt x="46288" y="58292"/>
                  </a:cubicBezTo>
                  <a:cubicBezTo>
                    <a:pt x="46288" y="58292"/>
                    <a:pt x="43387" y="54602"/>
                    <a:pt x="38732" y="54602"/>
                  </a:cubicBezTo>
                  <a:cubicBezTo>
                    <a:pt x="38652" y="54602"/>
                    <a:pt x="38572" y="54603"/>
                    <a:pt x="38492" y="54606"/>
                  </a:cubicBezTo>
                  <a:lnTo>
                    <a:pt x="38296" y="53594"/>
                  </a:lnTo>
                  <a:close/>
                  <a:moveTo>
                    <a:pt x="38097" y="60803"/>
                  </a:moveTo>
                  <a:cubicBezTo>
                    <a:pt x="40538" y="60803"/>
                    <a:pt x="41917" y="62695"/>
                    <a:pt x="41917" y="62695"/>
                  </a:cubicBezTo>
                  <a:lnTo>
                    <a:pt x="40906" y="63707"/>
                  </a:lnTo>
                  <a:cubicBezTo>
                    <a:pt x="39699" y="64914"/>
                    <a:pt x="39699" y="66871"/>
                    <a:pt x="40906" y="68078"/>
                  </a:cubicBezTo>
                  <a:cubicBezTo>
                    <a:pt x="41509" y="68681"/>
                    <a:pt x="42300" y="68983"/>
                    <a:pt x="43091" y="68983"/>
                  </a:cubicBezTo>
                  <a:cubicBezTo>
                    <a:pt x="43882" y="68983"/>
                    <a:pt x="44673" y="68681"/>
                    <a:pt x="45277" y="68078"/>
                  </a:cubicBezTo>
                  <a:lnTo>
                    <a:pt x="51181" y="62173"/>
                  </a:lnTo>
                  <a:cubicBezTo>
                    <a:pt x="52062" y="61293"/>
                    <a:pt x="53268" y="60803"/>
                    <a:pt x="54541" y="60803"/>
                  </a:cubicBezTo>
                  <a:cubicBezTo>
                    <a:pt x="55813" y="60803"/>
                    <a:pt x="57020" y="61293"/>
                    <a:pt x="57901" y="62173"/>
                  </a:cubicBezTo>
                  <a:lnTo>
                    <a:pt x="66577" y="70850"/>
                  </a:lnTo>
                  <a:cubicBezTo>
                    <a:pt x="67458" y="71731"/>
                    <a:pt x="67947" y="72938"/>
                    <a:pt x="67947" y="74210"/>
                  </a:cubicBezTo>
                  <a:cubicBezTo>
                    <a:pt x="67947" y="75482"/>
                    <a:pt x="67458" y="76689"/>
                    <a:pt x="66577" y="77570"/>
                  </a:cubicBezTo>
                  <a:lnTo>
                    <a:pt x="57901" y="86247"/>
                  </a:lnTo>
                  <a:cubicBezTo>
                    <a:pt x="57020" y="87128"/>
                    <a:pt x="55813" y="87617"/>
                    <a:pt x="54541" y="87617"/>
                  </a:cubicBezTo>
                  <a:cubicBezTo>
                    <a:pt x="53268" y="87617"/>
                    <a:pt x="52062" y="87128"/>
                    <a:pt x="51181" y="86247"/>
                  </a:cubicBezTo>
                  <a:lnTo>
                    <a:pt x="42504" y="77570"/>
                  </a:lnTo>
                  <a:cubicBezTo>
                    <a:pt x="41427" y="76461"/>
                    <a:pt x="40938" y="74895"/>
                    <a:pt x="41199" y="73362"/>
                  </a:cubicBezTo>
                  <a:cubicBezTo>
                    <a:pt x="41493" y="71666"/>
                    <a:pt x="40384" y="70067"/>
                    <a:pt x="38687" y="69774"/>
                  </a:cubicBezTo>
                  <a:cubicBezTo>
                    <a:pt x="38508" y="69742"/>
                    <a:pt x="38328" y="69727"/>
                    <a:pt x="38151" y="69727"/>
                  </a:cubicBezTo>
                  <a:cubicBezTo>
                    <a:pt x="36687" y="69727"/>
                    <a:pt x="35361" y="70773"/>
                    <a:pt x="35099" y="72286"/>
                  </a:cubicBezTo>
                  <a:cubicBezTo>
                    <a:pt x="34479" y="75809"/>
                    <a:pt x="35621" y="79429"/>
                    <a:pt x="38133" y="81941"/>
                  </a:cubicBezTo>
                  <a:lnTo>
                    <a:pt x="41917" y="85725"/>
                  </a:lnTo>
                  <a:cubicBezTo>
                    <a:pt x="41917" y="85725"/>
                    <a:pt x="40808" y="87617"/>
                    <a:pt x="38035" y="87617"/>
                  </a:cubicBezTo>
                  <a:cubicBezTo>
                    <a:pt x="36763" y="87617"/>
                    <a:pt x="35556" y="87128"/>
                    <a:pt x="34675" y="86247"/>
                  </a:cubicBezTo>
                  <a:lnTo>
                    <a:pt x="25998" y="77570"/>
                  </a:lnTo>
                  <a:cubicBezTo>
                    <a:pt x="25118" y="76689"/>
                    <a:pt x="24628" y="75482"/>
                    <a:pt x="24628" y="74210"/>
                  </a:cubicBezTo>
                  <a:cubicBezTo>
                    <a:pt x="24628" y="72938"/>
                    <a:pt x="25118" y="71731"/>
                    <a:pt x="25998" y="70850"/>
                  </a:cubicBezTo>
                  <a:lnTo>
                    <a:pt x="34675" y="62173"/>
                  </a:lnTo>
                  <a:cubicBezTo>
                    <a:pt x="35556" y="61293"/>
                    <a:pt x="36763" y="60803"/>
                    <a:pt x="38035" y="60803"/>
                  </a:cubicBezTo>
                  <a:cubicBezTo>
                    <a:pt x="38056" y="60803"/>
                    <a:pt x="38077" y="60803"/>
                    <a:pt x="38097" y="60803"/>
                  </a:cubicBezTo>
                  <a:close/>
                  <a:moveTo>
                    <a:pt x="76135" y="71601"/>
                  </a:moveTo>
                  <a:cubicBezTo>
                    <a:pt x="77309" y="71601"/>
                    <a:pt x="77505" y="72677"/>
                    <a:pt x="77472" y="73036"/>
                  </a:cubicBezTo>
                  <a:lnTo>
                    <a:pt x="70622" y="163458"/>
                  </a:lnTo>
                  <a:cubicBezTo>
                    <a:pt x="70557" y="164143"/>
                    <a:pt x="69970" y="164698"/>
                    <a:pt x="69285" y="164698"/>
                  </a:cubicBezTo>
                  <a:lnTo>
                    <a:pt x="27466" y="164698"/>
                  </a:lnTo>
                  <a:cubicBezTo>
                    <a:pt x="26781" y="164698"/>
                    <a:pt x="26194" y="164143"/>
                    <a:pt x="26129" y="163458"/>
                  </a:cubicBezTo>
                  <a:lnTo>
                    <a:pt x="19768" y="79462"/>
                  </a:lnTo>
                  <a:lnTo>
                    <a:pt x="19768" y="79462"/>
                  </a:lnTo>
                  <a:cubicBezTo>
                    <a:pt x="20257" y="80375"/>
                    <a:pt x="20877" y="81191"/>
                    <a:pt x="21627" y="81941"/>
                  </a:cubicBezTo>
                  <a:lnTo>
                    <a:pt x="30271" y="90618"/>
                  </a:lnTo>
                  <a:cubicBezTo>
                    <a:pt x="32359" y="92673"/>
                    <a:pt x="35099" y="93815"/>
                    <a:pt x="38035" y="93815"/>
                  </a:cubicBezTo>
                  <a:cubicBezTo>
                    <a:pt x="42798" y="93815"/>
                    <a:pt x="46288" y="90096"/>
                    <a:pt x="46288" y="90096"/>
                  </a:cubicBezTo>
                  <a:cubicBezTo>
                    <a:pt x="46288" y="90096"/>
                    <a:pt x="49713" y="93815"/>
                    <a:pt x="54541" y="93815"/>
                  </a:cubicBezTo>
                  <a:cubicBezTo>
                    <a:pt x="57476" y="93815"/>
                    <a:pt x="60217" y="92673"/>
                    <a:pt x="62272" y="90618"/>
                  </a:cubicBezTo>
                  <a:lnTo>
                    <a:pt x="70948" y="81941"/>
                  </a:lnTo>
                  <a:cubicBezTo>
                    <a:pt x="73004" y="79886"/>
                    <a:pt x="74145" y="77146"/>
                    <a:pt x="74145" y="74210"/>
                  </a:cubicBezTo>
                  <a:cubicBezTo>
                    <a:pt x="74145" y="73297"/>
                    <a:pt x="74047" y="72449"/>
                    <a:pt x="73852" y="71601"/>
                  </a:cubicBezTo>
                  <a:close/>
                  <a:moveTo>
                    <a:pt x="85790" y="53594"/>
                  </a:moveTo>
                  <a:cubicBezTo>
                    <a:pt x="87030" y="53594"/>
                    <a:pt x="88204" y="54116"/>
                    <a:pt x="89052" y="55030"/>
                  </a:cubicBezTo>
                  <a:cubicBezTo>
                    <a:pt x="89901" y="55943"/>
                    <a:pt x="90357" y="57150"/>
                    <a:pt x="90259" y="58390"/>
                  </a:cubicBezTo>
                  <a:lnTo>
                    <a:pt x="79625" y="198427"/>
                  </a:lnTo>
                  <a:cubicBezTo>
                    <a:pt x="79462" y="200743"/>
                    <a:pt x="77505" y="202569"/>
                    <a:pt x="75156" y="202569"/>
                  </a:cubicBezTo>
                  <a:lnTo>
                    <a:pt x="21595" y="202569"/>
                  </a:lnTo>
                  <a:cubicBezTo>
                    <a:pt x="19246" y="202569"/>
                    <a:pt x="17289" y="200743"/>
                    <a:pt x="17126" y="198427"/>
                  </a:cubicBezTo>
                  <a:lnTo>
                    <a:pt x="6492" y="58422"/>
                  </a:lnTo>
                  <a:cubicBezTo>
                    <a:pt x="6394" y="57150"/>
                    <a:pt x="6850" y="55943"/>
                    <a:pt x="7666" y="55030"/>
                  </a:cubicBezTo>
                  <a:cubicBezTo>
                    <a:pt x="8514" y="54116"/>
                    <a:pt x="9721" y="53594"/>
                    <a:pt x="10961" y="53594"/>
                  </a:cubicBezTo>
                  <a:lnTo>
                    <a:pt x="21529" y="53594"/>
                  </a:lnTo>
                  <a:lnTo>
                    <a:pt x="23454" y="64653"/>
                  </a:lnTo>
                  <a:lnTo>
                    <a:pt x="22704" y="65370"/>
                  </a:lnTo>
                  <a:lnTo>
                    <a:pt x="20616" y="65370"/>
                  </a:lnTo>
                  <a:cubicBezTo>
                    <a:pt x="18528" y="65370"/>
                    <a:pt x="16506" y="66284"/>
                    <a:pt x="15071" y="67817"/>
                  </a:cubicBezTo>
                  <a:cubicBezTo>
                    <a:pt x="13668" y="69350"/>
                    <a:pt x="12918" y="71405"/>
                    <a:pt x="13081" y="73525"/>
                  </a:cubicBezTo>
                  <a:lnTo>
                    <a:pt x="19931" y="163915"/>
                  </a:lnTo>
                  <a:cubicBezTo>
                    <a:pt x="20225" y="167829"/>
                    <a:pt x="23552" y="170895"/>
                    <a:pt x="27466" y="170895"/>
                  </a:cubicBezTo>
                  <a:lnTo>
                    <a:pt x="69285" y="170895"/>
                  </a:lnTo>
                  <a:cubicBezTo>
                    <a:pt x="73199" y="170895"/>
                    <a:pt x="76494" y="167829"/>
                    <a:pt x="76820" y="163915"/>
                  </a:cubicBezTo>
                  <a:lnTo>
                    <a:pt x="83670" y="73525"/>
                  </a:lnTo>
                  <a:cubicBezTo>
                    <a:pt x="83833" y="71405"/>
                    <a:pt x="83083" y="69350"/>
                    <a:pt x="81680" y="67817"/>
                  </a:cubicBezTo>
                  <a:cubicBezTo>
                    <a:pt x="80245" y="66251"/>
                    <a:pt x="78223" y="65370"/>
                    <a:pt x="76135" y="65370"/>
                  </a:cubicBezTo>
                  <a:lnTo>
                    <a:pt x="70492" y="65370"/>
                  </a:lnTo>
                  <a:lnTo>
                    <a:pt x="72351" y="53594"/>
                  </a:lnTo>
                  <a:close/>
                  <a:moveTo>
                    <a:pt x="8155" y="0"/>
                  </a:moveTo>
                  <a:cubicBezTo>
                    <a:pt x="5937" y="0"/>
                    <a:pt x="3882" y="946"/>
                    <a:pt x="2349" y="2512"/>
                  </a:cubicBezTo>
                  <a:cubicBezTo>
                    <a:pt x="816" y="4110"/>
                    <a:pt x="0" y="6198"/>
                    <a:pt x="33" y="8416"/>
                  </a:cubicBezTo>
                  <a:cubicBezTo>
                    <a:pt x="65" y="10601"/>
                    <a:pt x="946" y="12689"/>
                    <a:pt x="2545" y="14222"/>
                  </a:cubicBezTo>
                  <a:lnTo>
                    <a:pt x="17158" y="28314"/>
                  </a:lnTo>
                  <a:lnTo>
                    <a:pt x="20453" y="47397"/>
                  </a:lnTo>
                  <a:lnTo>
                    <a:pt x="10961" y="47397"/>
                  </a:lnTo>
                  <a:cubicBezTo>
                    <a:pt x="7992" y="47397"/>
                    <a:pt x="5154" y="48636"/>
                    <a:pt x="3132" y="50789"/>
                  </a:cubicBezTo>
                  <a:cubicBezTo>
                    <a:pt x="1109" y="52975"/>
                    <a:pt x="98" y="55910"/>
                    <a:pt x="326" y="58879"/>
                  </a:cubicBezTo>
                  <a:lnTo>
                    <a:pt x="10928" y="198883"/>
                  </a:lnTo>
                  <a:cubicBezTo>
                    <a:pt x="11352" y="204429"/>
                    <a:pt x="16017" y="208767"/>
                    <a:pt x="21595" y="208767"/>
                  </a:cubicBezTo>
                  <a:lnTo>
                    <a:pt x="75156" y="208767"/>
                  </a:lnTo>
                  <a:cubicBezTo>
                    <a:pt x="80702" y="208767"/>
                    <a:pt x="85399" y="204429"/>
                    <a:pt x="85823" y="198883"/>
                  </a:cubicBezTo>
                  <a:lnTo>
                    <a:pt x="96425" y="58879"/>
                  </a:lnTo>
                  <a:cubicBezTo>
                    <a:pt x="96653" y="55910"/>
                    <a:pt x="95642" y="52975"/>
                    <a:pt x="93619" y="50789"/>
                  </a:cubicBezTo>
                  <a:cubicBezTo>
                    <a:pt x="91597" y="48636"/>
                    <a:pt x="88759" y="47397"/>
                    <a:pt x="85790" y="47397"/>
                  </a:cubicBezTo>
                  <a:lnTo>
                    <a:pt x="73330" y="47397"/>
                  </a:lnTo>
                  <a:lnTo>
                    <a:pt x="73754" y="44754"/>
                  </a:lnTo>
                  <a:cubicBezTo>
                    <a:pt x="73754" y="44754"/>
                    <a:pt x="101122" y="49093"/>
                    <a:pt x="101481" y="49093"/>
                  </a:cubicBezTo>
                  <a:cubicBezTo>
                    <a:pt x="104188" y="49093"/>
                    <a:pt x="106635" y="47625"/>
                    <a:pt x="107907" y="45211"/>
                  </a:cubicBezTo>
                  <a:cubicBezTo>
                    <a:pt x="109342" y="42471"/>
                    <a:pt x="108885" y="39111"/>
                    <a:pt x="106732" y="36860"/>
                  </a:cubicBezTo>
                  <a:lnTo>
                    <a:pt x="80669" y="9492"/>
                  </a:lnTo>
                  <a:cubicBezTo>
                    <a:pt x="79625" y="8383"/>
                    <a:pt x="78255" y="7633"/>
                    <a:pt x="76787" y="7372"/>
                  </a:cubicBezTo>
                  <a:cubicBezTo>
                    <a:pt x="76717" y="7358"/>
                    <a:pt x="76185" y="7271"/>
                    <a:pt x="75443" y="7271"/>
                  </a:cubicBezTo>
                  <a:cubicBezTo>
                    <a:pt x="74466" y="7271"/>
                    <a:pt x="73124" y="7422"/>
                    <a:pt x="71992" y="8090"/>
                  </a:cubicBezTo>
                  <a:lnTo>
                    <a:pt x="38981" y="25933"/>
                  </a:lnTo>
                  <a:cubicBezTo>
                    <a:pt x="36861" y="26977"/>
                    <a:pt x="35393" y="28966"/>
                    <a:pt x="35034" y="31282"/>
                  </a:cubicBezTo>
                  <a:cubicBezTo>
                    <a:pt x="34708" y="33207"/>
                    <a:pt x="35164" y="35099"/>
                    <a:pt x="36306" y="36665"/>
                  </a:cubicBezTo>
                  <a:cubicBezTo>
                    <a:pt x="37448" y="38230"/>
                    <a:pt x="39111" y="39242"/>
                    <a:pt x="40971" y="39568"/>
                  </a:cubicBezTo>
                  <a:cubicBezTo>
                    <a:pt x="41003" y="39568"/>
                    <a:pt x="67621" y="43808"/>
                    <a:pt x="67621" y="43808"/>
                  </a:cubicBezTo>
                  <a:lnTo>
                    <a:pt x="67067" y="47397"/>
                  </a:lnTo>
                  <a:lnTo>
                    <a:pt x="37220" y="47397"/>
                  </a:lnTo>
                  <a:lnTo>
                    <a:pt x="32979" y="22834"/>
                  </a:lnTo>
                  <a:cubicBezTo>
                    <a:pt x="32685" y="21105"/>
                    <a:pt x="31837" y="19539"/>
                    <a:pt x="30565" y="18300"/>
                  </a:cubicBezTo>
                  <a:lnTo>
                    <a:pt x="21203" y="9264"/>
                  </a:lnTo>
                  <a:cubicBezTo>
                    <a:pt x="20612" y="8673"/>
                    <a:pt x="19840" y="8379"/>
                    <a:pt x="19065" y="8379"/>
                  </a:cubicBezTo>
                  <a:cubicBezTo>
                    <a:pt x="18258" y="8379"/>
                    <a:pt x="17448" y="8697"/>
                    <a:pt x="16832" y="9329"/>
                  </a:cubicBezTo>
                  <a:cubicBezTo>
                    <a:pt x="15658" y="10569"/>
                    <a:pt x="15690" y="12526"/>
                    <a:pt x="16897" y="13733"/>
                  </a:cubicBezTo>
                  <a:lnTo>
                    <a:pt x="26259" y="22769"/>
                  </a:lnTo>
                  <a:cubicBezTo>
                    <a:pt x="26585" y="23062"/>
                    <a:pt x="26781" y="23454"/>
                    <a:pt x="26879" y="23910"/>
                  </a:cubicBezTo>
                  <a:lnTo>
                    <a:pt x="30957" y="47397"/>
                  </a:lnTo>
                  <a:lnTo>
                    <a:pt x="26749" y="47397"/>
                  </a:lnTo>
                  <a:lnTo>
                    <a:pt x="23095" y="26259"/>
                  </a:lnTo>
                  <a:cubicBezTo>
                    <a:pt x="22965" y="25607"/>
                    <a:pt x="22671" y="25019"/>
                    <a:pt x="22182" y="24563"/>
                  </a:cubicBezTo>
                  <a:lnTo>
                    <a:pt x="6850" y="9753"/>
                  </a:lnTo>
                  <a:cubicBezTo>
                    <a:pt x="6459" y="9362"/>
                    <a:pt x="6231" y="8840"/>
                    <a:pt x="6231" y="8318"/>
                  </a:cubicBezTo>
                  <a:cubicBezTo>
                    <a:pt x="6231" y="7764"/>
                    <a:pt x="6426" y="7242"/>
                    <a:pt x="6818" y="6818"/>
                  </a:cubicBezTo>
                  <a:cubicBezTo>
                    <a:pt x="7177" y="6426"/>
                    <a:pt x="7699" y="6198"/>
                    <a:pt x="8253" y="6198"/>
                  </a:cubicBezTo>
                  <a:cubicBezTo>
                    <a:pt x="8808" y="6198"/>
                    <a:pt x="9330" y="6393"/>
                    <a:pt x="9721" y="6785"/>
                  </a:cubicBezTo>
                  <a:lnTo>
                    <a:pt x="10765" y="7764"/>
                  </a:lnTo>
                  <a:cubicBezTo>
                    <a:pt x="11372" y="8355"/>
                    <a:pt x="12152" y="8649"/>
                    <a:pt x="12927" y="8649"/>
                  </a:cubicBezTo>
                  <a:cubicBezTo>
                    <a:pt x="13734" y="8649"/>
                    <a:pt x="14537" y="8330"/>
                    <a:pt x="15136" y="7698"/>
                  </a:cubicBezTo>
                  <a:cubicBezTo>
                    <a:pt x="16343" y="6459"/>
                    <a:pt x="16310" y="4502"/>
                    <a:pt x="15071" y="3327"/>
                  </a:cubicBezTo>
                  <a:cubicBezTo>
                    <a:pt x="15071" y="3327"/>
                    <a:pt x="12592" y="0"/>
                    <a:pt x="81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71548743"/>
      </p:ext>
    </p:extLst>
  </p:cSld>
  <p:clrMapOvr>
    <a:masterClrMapping/>
  </p:clrMapOvr>
</p:sld>
</file>

<file path=ppt/theme/theme1.xml><?xml version="1.0" encoding="utf-8"?>
<a:theme xmlns:a="http://schemas.openxmlformats.org/drawingml/2006/main" name="World Cocktail Day by Slidesgo">
  <a:themeElements>
    <a:clrScheme name="Simple Light">
      <a:dk1>
        <a:srgbClr val="000000"/>
      </a:dk1>
      <a:lt1>
        <a:srgbClr val="FFFFFF"/>
      </a:lt1>
      <a:dk2>
        <a:srgbClr val="741B47"/>
      </a:dk2>
      <a:lt2>
        <a:srgbClr val="274E13"/>
      </a:lt2>
      <a:accent1>
        <a:srgbClr val="134F5C"/>
      </a:accent1>
      <a:accent2>
        <a:srgbClr val="990000"/>
      </a:accent2>
      <a:accent3>
        <a:srgbClr val="0B5394"/>
      </a:accent3>
      <a:accent4>
        <a:srgbClr val="274E13"/>
      </a:accent4>
      <a:accent5>
        <a:srgbClr val="134F5C"/>
      </a:accent5>
      <a:accent6>
        <a:srgbClr val="99000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375</Words>
  <Application>Microsoft Office PowerPoint</Application>
  <PresentationFormat>On-screen Show (16:9)</PresentationFormat>
  <Paragraphs>100</Paragraphs>
  <Slides>38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Abel</vt:lpstr>
      <vt:lpstr>Pathway Gothic One</vt:lpstr>
      <vt:lpstr>Arial</vt:lpstr>
      <vt:lpstr>Nunito Light</vt:lpstr>
      <vt:lpstr>World Cocktail Day by Slidesgo</vt:lpstr>
      <vt:lpstr>DRINKS and COCKTAILS RECOMMENDATION SYSTEM</vt:lpstr>
      <vt:lpstr>PowerPoint Presentation</vt:lpstr>
      <vt:lpstr>PowerPoint Presentation</vt:lpstr>
      <vt:lpstr>WORKFLOW</vt:lpstr>
      <vt:lpstr>WORKFLOW</vt:lpstr>
      <vt:lpstr>WORKFLOW</vt:lpstr>
      <vt:lpstr>WORKFLOW</vt:lpstr>
      <vt:lpstr>WORKFLOW</vt:lpstr>
      <vt:lpstr>WORKFLOW</vt:lpstr>
      <vt:lpstr>DATA GATHERING</vt:lpstr>
      <vt:lpstr>PowerPoint Presentation</vt:lpstr>
      <vt:lpstr>PowerPoint Presentation</vt:lpstr>
      <vt:lpstr>PowerPoint Presentation</vt:lpstr>
      <vt:lpstr>Exploratory data analysis</vt:lpstr>
      <vt:lpstr>EDA and Sentiment Analysis</vt:lpstr>
      <vt:lpstr>EDA and Sentiment Analysis</vt:lpstr>
      <vt:lpstr>EDA and Sentiment Analysis</vt:lpstr>
      <vt:lpstr>PowerPoint Presentation</vt:lpstr>
      <vt:lpstr>Coherence Scores</vt:lpstr>
      <vt:lpstr>Coherence Scores</vt:lpstr>
      <vt:lpstr>15 topics</vt:lpstr>
      <vt:lpstr>15 topics</vt:lpstr>
      <vt:lpstr>List of topics</vt:lpstr>
      <vt:lpstr>Cheap, affordable, good value</vt:lpstr>
      <vt:lpstr>Cheap, affordable, good value</vt:lpstr>
      <vt:lpstr>Whiskey, bourbon with rich flavor</vt:lpstr>
      <vt:lpstr>Whiskey, bourbon with rich flavor</vt:lpstr>
      <vt:lpstr>All 15 topics</vt:lpstr>
      <vt:lpstr>All 15 topics</vt:lpstr>
      <vt:lpstr>Recommendation System Application Deployment</vt:lpstr>
      <vt:lpstr>DEMONSTRATION</vt:lpstr>
      <vt:lpstr>FUTURE WORK</vt:lpstr>
      <vt:lpstr>THANK YOU</vt:lpstr>
      <vt:lpstr>Appendix</vt:lpstr>
      <vt:lpstr>Appendix</vt:lpstr>
      <vt:lpstr>Appendix</vt:lpstr>
      <vt:lpstr>Appendix</vt:lpstr>
      <vt:lpstr>Appendix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DRINKS and COCKTAILS RECOMMENDATION SYSTEM</dc:title>
  <cp:lastModifiedBy>Linh Vu</cp:lastModifiedBy>
  <cp:revision>9</cp:revision>
  <dcterms:modified xsi:type="dcterms:W3CDTF">2021-05-28T07:13:26Z</dcterms:modified>
</cp:coreProperties>
</file>